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80" r:id="rId3"/>
  </p:sldMasterIdLst>
  <p:notesMasterIdLst>
    <p:notesMasterId r:id="rId26"/>
  </p:notesMasterIdLst>
  <p:sldIdLst>
    <p:sldId id="256" r:id="rId4"/>
    <p:sldId id="407" r:id="rId5"/>
    <p:sldId id="441" r:id="rId6"/>
    <p:sldId id="460" r:id="rId7"/>
    <p:sldId id="449" r:id="rId8"/>
    <p:sldId id="442" r:id="rId9"/>
    <p:sldId id="445" r:id="rId10"/>
    <p:sldId id="450" r:id="rId11"/>
    <p:sldId id="409" r:id="rId12"/>
    <p:sldId id="276" r:id="rId13"/>
    <p:sldId id="429" r:id="rId14"/>
    <p:sldId id="406" r:id="rId15"/>
    <p:sldId id="454" r:id="rId16"/>
    <p:sldId id="455" r:id="rId17"/>
    <p:sldId id="456" r:id="rId18"/>
    <p:sldId id="459" r:id="rId19"/>
    <p:sldId id="451" r:id="rId20"/>
    <p:sldId id="446" r:id="rId21"/>
    <p:sldId id="458" r:id="rId22"/>
    <p:sldId id="452" r:id="rId23"/>
    <p:sldId id="392" r:id="rId24"/>
    <p:sldId id="453"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
      <p:font typeface="Lato" panose="020F0502020204030203" pitchFamily="34" charset="0"/>
      <p:regular r:id="rId32"/>
      <p:bold r:id="rId33"/>
      <p:italic r:id="rId34"/>
      <p:boldItalic r:id="rId35"/>
    </p:embeddedFont>
    <p:embeddedFont>
      <p:font typeface="Lato Black" panose="020F0502020204030203" pitchFamily="34" charset="0"/>
      <p:bold r:id="rId36"/>
      <p:italic r:id="rId37"/>
      <p:boldItalic r:id="rId38"/>
    </p:embeddedFont>
    <p:embeddedFont>
      <p:font typeface="Montserrat" pitchFamily="2" charset="77"/>
      <p:regular r:id="rId39"/>
      <p:bold r:id="rId40"/>
      <p:italic r:id="rId41"/>
      <p:boldItalic r:id="rId42"/>
    </p:embeddedFont>
    <p:embeddedFont>
      <p:font typeface="Palatino Linotype" panose="02040502050505030304" pitchFamily="18"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504">
          <p15:clr>
            <a:srgbClr val="A4A3A4"/>
          </p15:clr>
        </p15:guide>
        <p15:guide id="4" orient="horz" pos="1176">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jb1yc0tc/bgEqTLHAekl5mJXSnc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1515"/>
    <a:srgbClr val="4198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2E9213-09BE-48A7-AC17-E70B4E15B577}" v="100" dt="2023-11-07T01:29:38.290"/>
  </p1510:revLst>
</p1510:revInfo>
</file>

<file path=ppt/tableStyles.xml><?xml version="1.0" encoding="utf-8"?>
<a:tblStyleLst xmlns:a="http://schemas.openxmlformats.org/drawingml/2006/main" def="{CF6DF2C7-3C64-4A89-82A3-1F5F926F4EE4}">
  <a:tblStyle styleId="{CF6DF2C7-3C64-4A89-82A3-1F5F926F4EE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66" autoAdjust="0"/>
    <p:restoredTop sz="94748"/>
  </p:normalViewPr>
  <p:slideViewPr>
    <p:cSldViewPr snapToGrid="0">
      <p:cViewPr varScale="1">
        <p:scale>
          <a:sx n="117" d="100"/>
          <a:sy n="117" d="100"/>
        </p:scale>
        <p:origin x="240" y="184"/>
      </p:cViewPr>
      <p:guideLst>
        <p:guide orient="horz" pos="2160"/>
        <p:guide pos="3840"/>
        <p:guide pos="504"/>
        <p:guide orient="horz" pos="1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63"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font" Target="fonts/font18.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5.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57"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bib, Alexandre" userId="0bc09081-cd29-42af-a26a-f7874fc9786e" providerId="ADAL" clId="{B62E9213-09BE-48A7-AC17-E70B4E15B577}"/>
    <pc:docChg chg="undo custSel addSld delSld modSld sldOrd">
      <pc:chgData name="Habib, Alexandre" userId="0bc09081-cd29-42af-a26a-f7874fc9786e" providerId="ADAL" clId="{B62E9213-09BE-48A7-AC17-E70B4E15B577}" dt="2023-11-07T01:36:39.100" v="2427" actId="20577"/>
      <pc:docMkLst>
        <pc:docMk/>
      </pc:docMkLst>
      <pc:sldChg chg="modSp mod">
        <pc:chgData name="Habib, Alexandre" userId="0bc09081-cd29-42af-a26a-f7874fc9786e" providerId="ADAL" clId="{B62E9213-09BE-48A7-AC17-E70B4E15B577}" dt="2023-11-07T00:48:29.298" v="22" actId="20577"/>
        <pc:sldMkLst>
          <pc:docMk/>
          <pc:sldMk cId="0" sldId="256"/>
        </pc:sldMkLst>
        <pc:spChg chg="mod">
          <ac:chgData name="Habib, Alexandre" userId="0bc09081-cd29-42af-a26a-f7874fc9786e" providerId="ADAL" clId="{B62E9213-09BE-48A7-AC17-E70B4E15B577}" dt="2023-11-07T00:48:29.298" v="22" actId="20577"/>
          <ac:spMkLst>
            <pc:docMk/>
            <pc:sldMk cId="0" sldId="256"/>
            <ac:spMk id="3" creationId="{99BBE957-E0E6-BF35-E567-5EBF9584051F}"/>
          </ac:spMkLst>
        </pc:spChg>
        <pc:spChg chg="mod">
          <ac:chgData name="Habib, Alexandre" userId="0bc09081-cd29-42af-a26a-f7874fc9786e" providerId="ADAL" clId="{B62E9213-09BE-48A7-AC17-E70B4E15B577}" dt="2023-11-07T00:48:10.565" v="3" actId="20577"/>
          <ac:spMkLst>
            <pc:docMk/>
            <pc:sldMk cId="0" sldId="256"/>
            <ac:spMk id="6" creationId="{DC278BE0-53D4-1002-8195-0436EFF768C8}"/>
          </ac:spMkLst>
        </pc:spChg>
      </pc:sldChg>
      <pc:sldChg chg="del ord">
        <pc:chgData name="Habib, Alexandre" userId="0bc09081-cd29-42af-a26a-f7874fc9786e" providerId="ADAL" clId="{B62E9213-09BE-48A7-AC17-E70B4E15B577}" dt="2023-11-07T01:07:38.978" v="892" actId="47"/>
        <pc:sldMkLst>
          <pc:docMk/>
          <pc:sldMk cId="0" sldId="269"/>
        </pc:sldMkLst>
      </pc:sldChg>
      <pc:sldChg chg="del">
        <pc:chgData name="Habib, Alexandre" userId="0bc09081-cd29-42af-a26a-f7874fc9786e" providerId="ADAL" clId="{B62E9213-09BE-48A7-AC17-E70B4E15B577}" dt="2023-11-07T01:08:01.432" v="895" actId="47"/>
        <pc:sldMkLst>
          <pc:docMk/>
          <pc:sldMk cId="2346361899" sldId="393"/>
        </pc:sldMkLst>
      </pc:sldChg>
      <pc:sldChg chg="modSp mod">
        <pc:chgData name="Habib, Alexandre" userId="0bc09081-cd29-42af-a26a-f7874fc9786e" providerId="ADAL" clId="{B62E9213-09BE-48A7-AC17-E70B4E15B577}" dt="2023-11-07T00:56:25.950" v="392" actId="20577"/>
        <pc:sldMkLst>
          <pc:docMk/>
          <pc:sldMk cId="269326968" sldId="409"/>
        </pc:sldMkLst>
        <pc:spChg chg="mod">
          <ac:chgData name="Habib, Alexandre" userId="0bc09081-cd29-42af-a26a-f7874fc9786e" providerId="ADAL" clId="{B62E9213-09BE-48A7-AC17-E70B4E15B577}" dt="2023-11-07T00:56:25.950" v="392" actId="20577"/>
          <ac:spMkLst>
            <pc:docMk/>
            <pc:sldMk cId="269326968" sldId="409"/>
            <ac:spMk id="315" creationId="{00000000-0000-0000-0000-000000000000}"/>
          </ac:spMkLst>
        </pc:spChg>
        <pc:grpChg chg="mod">
          <ac:chgData name="Habib, Alexandre" userId="0bc09081-cd29-42af-a26a-f7874fc9786e" providerId="ADAL" clId="{B62E9213-09BE-48A7-AC17-E70B4E15B577}" dt="2023-11-07T00:56:10.126" v="314" actId="1076"/>
          <ac:grpSpMkLst>
            <pc:docMk/>
            <pc:sldMk cId="269326968" sldId="409"/>
            <ac:grpSpMk id="5" creationId="{36A5610A-6E22-ADD1-A775-934520C1A1FD}"/>
          </ac:grpSpMkLst>
        </pc:grpChg>
        <pc:picChg chg="mod">
          <ac:chgData name="Habib, Alexandre" userId="0bc09081-cd29-42af-a26a-f7874fc9786e" providerId="ADAL" clId="{B62E9213-09BE-48A7-AC17-E70B4E15B577}" dt="2023-11-07T00:55:49.211" v="269" actId="1076"/>
          <ac:picMkLst>
            <pc:docMk/>
            <pc:sldMk cId="269326968" sldId="409"/>
            <ac:picMk id="6" creationId="{A8B9EC75-AA14-CC61-1E22-DB9DFC7A7A98}"/>
          </ac:picMkLst>
        </pc:picChg>
      </pc:sldChg>
      <pc:sldChg chg="addSp delSp modSp mod">
        <pc:chgData name="Habib, Alexandre" userId="0bc09081-cd29-42af-a26a-f7874fc9786e" providerId="ADAL" clId="{B62E9213-09BE-48A7-AC17-E70B4E15B577}" dt="2023-11-07T01:26:34.933" v="2231" actId="1076"/>
        <pc:sldMkLst>
          <pc:docMk/>
          <pc:sldMk cId="1982774941" sldId="441"/>
        </pc:sldMkLst>
        <pc:spChg chg="mod">
          <ac:chgData name="Habib, Alexandre" userId="0bc09081-cd29-42af-a26a-f7874fc9786e" providerId="ADAL" clId="{B62E9213-09BE-48A7-AC17-E70B4E15B577}" dt="2023-11-07T01:03:27.103" v="679" actId="20577"/>
          <ac:spMkLst>
            <pc:docMk/>
            <pc:sldMk cId="1982774941" sldId="441"/>
            <ac:spMk id="2" creationId="{A486AE2B-06FD-60AC-4926-A2CDB32E7E83}"/>
          </ac:spMkLst>
        </pc:spChg>
        <pc:spChg chg="mod">
          <ac:chgData name="Habib, Alexandre" userId="0bc09081-cd29-42af-a26a-f7874fc9786e" providerId="ADAL" clId="{B62E9213-09BE-48A7-AC17-E70B4E15B577}" dt="2023-11-07T01:00:19.111" v="408" actId="1076"/>
          <ac:spMkLst>
            <pc:docMk/>
            <pc:sldMk cId="1982774941" sldId="441"/>
            <ac:spMk id="7" creationId="{084727C1-1EE6-C635-9119-B5193EB73E1E}"/>
          </ac:spMkLst>
        </pc:spChg>
        <pc:spChg chg="del mod">
          <ac:chgData name="Habib, Alexandre" userId="0bc09081-cd29-42af-a26a-f7874fc9786e" providerId="ADAL" clId="{B62E9213-09BE-48A7-AC17-E70B4E15B577}" dt="2023-11-07T01:00:05.927" v="403" actId="478"/>
          <ac:spMkLst>
            <pc:docMk/>
            <pc:sldMk cId="1982774941" sldId="441"/>
            <ac:spMk id="10" creationId="{D954C779-1762-F1F7-8798-3482FF36A94A}"/>
          </ac:spMkLst>
        </pc:spChg>
        <pc:spChg chg="add mod">
          <ac:chgData name="Habib, Alexandre" userId="0bc09081-cd29-42af-a26a-f7874fc9786e" providerId="ADAL" clId="{B62E9213-09BE-48A7-AC17-E70B4E15B577}" dt="2023-11-07T01:26:18.979" v="2229" actId="20577"/>
          <ac:spMkLst>
            <pc:docMk/>
            <pc:sldMk cId="1982774941" sldId="441"/>
            <ac:spMk id="14" creationId="{EC2EA52B-9915-1CD2-A44F-9F182215C48D}"/>
          </ac:spMkLst>
        </pc:spChg>
        <pc:spChg chg="add del mod">
          <ac:chgData name="Habib, Alexandre" userId="0bc09081-cd29-42af-a26a-f7874fc9786e" providerId="ADAL" clId="{B62E9213-09BE-48A7-AC17-E70B4E15B577}" dt="2023-11-07T01:05:02.225" v="738"/>
          <ac:spMkLst>
            <pc:docMk/>
            <pc:sldMk cId="1982774941" sldId="441"/>
            <ac:spMk id="16" creationId="{346F8555-FF1B-5D9A-F645-18AF95CF96C9}"/>
          </ac:spMkLst>
        </pc:spChg>
        <pc:graphicFrameChg chg="add del mod">
          <ac:chgData name="Habib, Alexandre" userId="0bc09081-cd29-42af-a26a-f7874fc9786e" providerId="ADAL" clId="{B62E9213-09BE-48A7-AC17-E70B4E15B577}" dt="2023-11-07T01:05:02.225" v="738"/>
          <ac:graphicFrameMkLst>
            <pc:docMk/>
            <pc:sldMk cId="1982774941" sldId="441"/>
            <ac:graphicFrameMk id="15" creationId="{BA1C93A6-29D9-A038-385F-6AEBB756C403}"/>
          </ac:graphicFrameMkLst>
        </pc:graphicFrameChg>
        <pc:picChg chg="add mod">
          <ac:chgData name="Habib, Alexandre" userId="0bc09081-cd29-42af-a26a-f7874fc9786e" providerId="ADAL" clId="{B62E9213-09BE-48A7-AC17-E70B4E15B577}" dt="2023-11-07T01:26:34.933" v="2231" actId="1076"/>
          <ac:picMkLst>
            <pc:docMk/>
            <pc:sldMk cId="1982774941" sldId="441"/>
            <ac:picMk id="12" creationId="{166AAEA8-E0FE-40FF-C9C3-781E95E769B5}"/>
          </ac:picMkLst>
        </pc:picChg>
      </pc:sldChg>
      <pc:sldChg chg="modSp">
        <pc:chgData name="Habib, Alexandre" userId="0bc09081-cd29-42af-a26a-f7874fc9786e" providerId="ADAL" clId="{B62E9213-09BE-48A7-AC17-E70B4E15B577}" dt="2023-11-07T01:27:42.150" v="2259" actId="20577"/>
        <pc:sldMkLst>
          <pc:docMk/>
          <pc:sldMk cId="1523164938" sldId="442"/>
        </pc:sldMkLst>
        <pc:graphicFrameChg chg="mod">
          <ac:chgData name="Habib, Alexandre" userId="0bc09081-cd29-42af-a26a-f7874fc9786e" providerId="ADAL" clId="{B62E9213-09BE-48A7-AC17-E70B4E15B577}" dt="2023-11-07T01:27:42.150" v="2259" actId="20577"/>
          <ac:graphicFrameMkLst>
            <pc:docMk/>
            <pc:sldMk cId="1523164938" sldId="442"/>
            <ac:graphicFrameMk id="12" creationId="{A9E85204-16AD-50E6-C244-A68525F3A792}"/>
          </ac:graphicFrameMkLst>
        </pc:graphicFrameChg>
      </pc:sldChg>
      <pc:sldChg chg="addSp delSp modSp mod">
        <pc:chgData name="Habib, Alexandre" userId="0bc09081-cd29-42af-a26a-f7874fc9786e" providerId="ADAL" clId="{B62E9213-09BE-48A7-AC17-E70B4E15B577}" dt="2023-11-07T01:30:53.336" v="2412" actId="21"/>
        <pc:sldMkLst>
          <pc:docMk/>
          <pc:sldMk cId="3675656851" sldId="445"/>
        </pc:sldMkLst>
        <pc:spChg chg="mod">
          <ac:chgData name="Habib, Alexandre" userId="0bc09081-cd29-42af-a26a-f7874fc9786e" providerId="ADAL" clId="{B62E9213-09BE-48A7-AC17-E70B4E15B577}" dt="2023-11-07T01:30:24.519" v="2408" actId="20577"/>
          <ac:spMkLst>
            <pc:docMk/>
            <pc:sldMk cId="3675656851" sldId="445"/>
            <ac:spMk id="3" creationId="{409912D8-6787-E3B3-CA72-3FC617AEA617}"/>
          </ac:spMkLst>
        </pc:spChg>
        <pc:spChg chg="mod">
          <ac:chgData name="Habib, Alexandre" userId="0bc09081-cd29-42af-a26a-f7874fc9786e" providerId="ADAL" clId="{B62E9213-09BE-48A7-AC17-E70B4E15B577}" dt="2023-11-07T01:30:12.372" v="2388" actId="1076"/>
          <ac:spMkLst>
            <pc:docMk/>
            <pc:sldMk cId="3675656851" sldId="445"/>
            <ac:spMk id="4" creationId="{65DD4E8D-3AF6-C8E3-A2BD-B53B94699BA8}"/>
          </ac:spMkLst>
        </pc:spChg>
        <pc:spChg chg="add del mod">
          <ac:chgData name="Habib, Alexandre" userId="0bc09081-cd29-42af-a26a-f7874fc9786e" providerId="ADAL" clId="{B62E9213-09BE-48A7-AC17-E70B4E15B577}" dt="2023-11-07T01:30:53.336" v="2412" actId="21"/>
          <ac:spMkLst>
            <pc:docMk/>
            <pc:sldMk cId="3675656851" sldId="445"/>
            <ac:spMk id="8" creationId="{BD3A7748-E956-E820-D5D7-200DD1B4ED52}"/>
          </ac:spMkLst>
        </pc:spChg>
        <pc:spChg chg="mod">
          <ac:chgData name="Habib, Alexandre" userId="0bc09081-cd29-42af-a26a-f7874fc9786e" providerId="ADAL" clId="{B62E9213-09BE-48A7-AC17-E70B4E15B577}" dt="2023-11-07T01:28:52.406" v="2298" actId="1076"/>
          <ac:spMkLst>
            <pc:docMk/>
            <pc:sldMk cId="3675656851" sldId="445"/>
            <ac:spMk id="9" creationId="{B72B7436-AD35-53A5-F5AB-28F417E26843}"/>
          </ac:spMkLst>
        </pc:spChg>
        <pc:picChg chg="mod">
          <ac:chgData name="Habib, Alexandre" userId="0bc09081-cd29-42af-a26a-f7874fc9786e" providerId="ADAL" clId="{B62E9213-09BE-48A7-AC17-E70B4E15B577}" dt="2023-11-07T01:30:30.366" v="2409" actId="1076"/>
          <ac:picMkLst>
            <pc:docMk/>
            <pc:sldMk cId="3675656851" sldId="445"/>
            <ac:picMk id="6" creationId="{F0E04CEB-1AA9-3C4E-919F-1759960BCC54}"/>
          </ac:picMkLst>
        </pc:picChg>
        <pc:picChg chg="mod">
          <ac:chgData name="Habib, Alexandre" userId="0bc09081-cd29-42af-a26a-f7874fc9786e" providerId="ADAL" clId="{B62E9213-09BE-48A7-AC17-E70B4E15B577}" dt="2023-11-07T01:30:31.354" v="2410" actId="1076"/>
          <ac:picMkLst>
            <pc:docMk/>
            <pc:sldMk cId="3675656851" sldId="445"/>
            <ac:picMk id="7" creationId="{20573FA0-4A31-B8B6-2C5E-B7B91F91C6F8}"/>
          </ac:picMkLst>
        </pc:picChg>
      </pc:sldChg>
      <pc:sldChg chg="addSp delSp modSp mod">
        <pc:chgData name="Habib, Alexandre" userId="0bc09081-cd29-42af-a26a-f7874fc9786e" providerId="ADAL" clId="{B62E9213-09BE-48A7-AC17-E70B4E15B577}" dt="2023-11-07T00:57:54.419" v="401" actId="478"/>
        <pc:sldMkLst>
          <pc:docMk/>
          <pc:sldMk cId="2214132244" sldId="456"/>
        </pc:sldMkLst>
        <pc:spChg chg="del">
          <ac:chgData name="Habib, Alexandre" userId="0bc09081-cd29-42af-a26a-f7874fc9786e" providerId="ADAL" clId="{B62E9213-09BE-48A7-AC17-E70B4E15B577}" dt="2023-11-07T00:49:59.349" v="31" actId="478"/>
          <ac:spMkLst>
            <pc:docMk/>
            <pc:sldMk cId="2214132244" sldId="456"/>
            <ac:spMk id="2" creationId="{F2347701-FB20-C362-5055-B6698E99DB75}"/>
          </ac:spMkLst>
        </pc:spChg>
        <pc:spChg chg="add del mod">
          <ac:chgData name="Habib, Alexandre" userId="0bc09081-cd29-42af-a26a-f7874fc9786e" providerId="ADAL" clId="{B62E9213-09BE-48A7-AC17-E70B4E15B577}" dt="2023-11-07T00:50:12.966" v="36" actId="478"/>
          <ac:spMkLst>
            <pc:docMk/>
            <pc:sldMk cId="2214132244" sldId="456"/>
            <ac:spMk id="7" creationId="{45473DDF-7A84-BA91-39B3-F1C2580F5824}"/>
          </ac:spMkLst>
        </pc:spChg>
        <pc:spChg chg="add mod">
          <ac:chgData name="Habib, Alexandre" userId="0bc09081-cd29-42af-a26a-f7874fc9786e" providerId="ADAL" clId="{B62E9213-09BE-48A7-AC17-E70B4E15B577}" dt="2023-11-07T00:50:25.422" v="43" actId="14100"/>
          <ac:spMkLst>
            <pc:docMk/>
            <pc:sldMk cId="2214132244" sldId="456"/>
            <ac:spMk id="9" creationId="{F629E530-3D36-D31A-6BA2-62D3B01C4D1B}"/>
          </ac:spMkLst>
        </pc:spChg>
        <pc:spChg chg="add mod">
          <ac:chgData name="Habib, Alexandre" userId="0bc09081-cd29-42af-a26a-f7874fc9786e" providerId="ADAL" clId="{B62E9213-09BE-48A7-AC17-E70B4E15B577}" dt="2023-11-07T00:50:09.281" v="34" actId="1076"/>
          <ac:spMkLst>
            <pc:docMk/>
            <pc:sldMk cId="2214132244" sldId="456"/>
            <ac:spMk id="12" creationId="{982FFDE6-53BB-31D6-3A1F-F6CD9C6AC314}"/>
          </ac:spMkLst>
        </pc:spChg>
        <pc:spChg chg="mod">
          <ac:chgData name="Habib, Alexandre" userId="0bc09081-cd29-42af-a26a-f7874fc9786e" providerId="ADAL" clId="{B62E9213-09BE-48A7-AC17-E70B4E15B577}" dt="2023-11-07T00:50:18.783" v="41" actId="1076"/>
          <ac:spMkLst>
            <pc:docMk/>
            <pc:sldMk cId="2214132244" sldId="456"/>
            <ac:spMk id="14" creationId="{618F78B2-DD7D-5659-52E3-E14616A64B5C}"/>
          </ac:spMkLst>
        </pc:spChg>
        <pc:spChg chg="del">
          <ac:chgData name="Habib, Alexandre" userId="0bc09081-cd29-42af-a26a-f7874fc9786e" providerId="ADAL" clId="{B62E9213-09BE-48A7-AC17-E70B4E15B577}" dt="2023-11-07T00:49:41.625" v="25" actId="478"/>
          <ac:spMkLst>
            <pc:docMk/>
            <pc:sldMk cId="2214132244" sldId="456"/>
            <ac:spMk id="15" creationId="{F5128ABF-9C13-3991-937A-211CC5CD192C}"/>
          </ac:spMkLst>
        </pc:spChg>
        <pc:spChg chg="add mod">
          <ac:chgData name="Habib, Alexandre" userId="0bc09081-cd29-42af-a26a-f7874fc9786e" providerId="ADAL" clId="{B62E9213-09BE-48A7-AC17-E70B4E15B577}" dt="2023-11-07T00:50:34.759" v="45" actId="1076"/>
          <ac:spMkLst>
            <pc:docMk/>
            <pc:sldMk cId="2214132244" sldId="456"/>
            <ac:spMk id="16" creationId="{912DBC12-40A3-B91A-41BB-142EF98BDE82}"/>
          </ac:spMkLst>
        </pc:spChg>
        <pc:spChg chg="add del mod">
          <ac:chgData name="Habib, Alexandre" userId="0bc09081-cd29-42af-a26a-f7874fc9786e" providerId="ADAL" clId="{B62E9213-09BE-48A7-AC17-E70B4E15B577}" dt="2023-11-07T00:57:51.254" v="400" actId="478"/>
          <ac:spMkLst>
            <pc:docMk/>
            <pc:sldMk cId="2214132244" sldId="456"/>
            <ac:spMk id="17" creationId="{FDE59383-A6E3-5E55-A541-FF12969C837F}"/>
          </ac:spMkLst>
        </pc:spChg>
        <pc:spChg chg="add del mod">
          <ac:chgData name="Habib, Alexandre" userId="0bc09081-cd29-42af-a26a-f7874fc9786e" providerId="ADAL" clId="{B62E9213-09BE-48A7-AC17-E70B4E15B577}" dt="2023-11-07T00:57:54.419" v="401" actId="478"/>
          <ac:spMkLst>
            <pc:docMk/>
            <pc:sldMk cId="2214132244" sldId="456"/>
            <ac:spMk id="18" creationId="{C506620A-2B61-F221-E126-8A5907ED2B2A}"/>
          </ac:spMkLst>
        </pc:spChg>
        <pc:picChg chg="mod">
          <ac:chgData name="Habib, Alexandre" userId="0bc09081-cd29-42af-a26a-f7874fc9786e" providerId="ADAL" clId="{B62E9213-09BE-48A7-AC17-E70B4E15B577}" dt="2023-11-07T00:50:16.399" v="40" actId="1076"/>
          <ac:picMkLst>
            <pc:docMk/>
            <pc:sldMk cId="2214132244" sldId="456"/>
            <ac:picMk id="8" creationId="{97515889-8089-1EAC-8B11-4B0D9E056D6F}"/>
          </ac:picMkLst>
        </pc:picChg>
        <pc:picChg chg="add mod">
          <ac:chgData name="Habib, Alexandre" userId="0bc09081-cd29-42af-a26a-f7874fc9786e" providerId="ADAL" clId="{B62E9213-09BE-48A7-AC17-E70B4E15B577}" dt="2023-11-07T00:50:14.711" v="38" actId="1076"/>
          <ac:picMkLst>
            <pc:docMk/>
            <pc:sldMk cId="2214132244" sldId="456"/>
            <ac:picMk id="11" creationId="{73E60838-AEE6-2CCA-706C-51EE91D9977C}"/>
          </ac:picMkLst>
        </pc:picChg>
        <pc:picChg chg="del">
          <ac:chgData name="Habib, Alexandre" userId="0bc09081-cd29-42af-a26a-f7874fc9786e" providerId="ADAL" clId="{B62E9213-09BE-48A7-AC17-E70B4E15B577}" dt="2023-11-07T00:49:41.625" v="25" actId="478"/>
          <ac:picMkLst>
            <pc:docMk/>
            <pc:sldMk cId="2214132244" sldId="456"/>
            <ac:picMk id="13" creationId="{5E8C8AA7-223C-D084-D9E6-73BFA00B1079}"/>
          </ac:picMkLst>
        </pc:picChg>
      </pc:sldChg>
      <pc:sldChg chg="addSp delSp modSp mod">
        <pc:chgData name="Habib, Alexandre" userId="0bc09081-cd29-42af-a26a-f7874fc9786e" providerId="ADAL" clId="{B62E9213-09BE-48A7-AC17-E70B4E15B577}" dt="2023-11-07T01:31:50.406" v="2414" actId="1076"/>
        <pc:sldMkLst>
          <pc:docMk/>
          <pc:sldMk cId="778260284" sldId="458"/>
        </pc:sldMkLst>
        <pc:spChg chg="mod">
          <ac:chgData name="Habib, Alexandre" userId="0bc09081-cd29-42af-a26a-f7874fc9786e" providerId="ADAL" clId="{B62E9213-09BE-48A7-AC17-E70B4E15B577}" dt="2023-11-07T00:51:30.377" v="47" actId="1076"/>
          <ac:spMkLst>
            <pc:docMk/>
            <pc:sldMk cId="778260284" sldId="458"/>
            <ac:spMk id="3" creationId="{3D38C8E3-F2E2-2A19-5A47-7B93CE618673}"/>
          </ac:spMkLst>
        </pc:spChg>
        <pc:spChg chg="mod">
          <ac:chgData name="Habib, Alexandre" userId="0bc09081-cd29-42af-a26a-f7874fc9786e" providerId="ADAL" clId="{B62E9213-09BE-48A7-AC17-E70B4E15B577}" dt="2023-11-07T01:24:13.806" v="2212" actId="20577"/>
          <ac:spMkLst>
            <pc:docMk/>
            <pc:sldMk cId="778260284" sldId="458"/>
            <ac:spMk id="4" creationId="{0A133B42-23DB-A8A2-6931-55EB70135C7D}"/>
          </ac:spMkLst>
        </pc:spChg>
        <pc:spChg chg="mod">
          <ac:chgData name="Habib, Alexandre" userId="0bc09081-cd29-42af-a26a-f7874fc9786e" providerId="ADAL" clId="{B62E9213-09BE-48A7-AC17-E70B4E15B577}" dt="2023-11-07T01:31:50.406" v="2414" actId="1076"/>
          <ac:spMkLst>
            <pc:docMk/>
            <pc:sldMk cId="778260284" sldId="458"/>
            <ac:spMk id="6" creationId="{B227DF5B-E6EC-A857-DE1E-61792BBA782C}"/>
          </ac:spMkLst>
        </pc:spChg>
        <pc:spChg chg="mod">
          <ac:chgData name="Habib, Alexandre" userId="0bc09081-cd29-42af-a26a-f7874fc9786e" providerId="ADAL" clId="{B62E9213-09BE-48A7-AC17-E70B4E15B577}" dt="2023-11-07T00:52:39.699" v="49"/>
          <ac:spMkLst>
            <pc:docMk/>
            <pc:sldMk cId="778260284" sldId="458"/>
            <ac:spMk id="9" creationId="{4257E4E1-C5D7-9EFF-88D3-7C8E416EDC6D}"/>
          </ac:spMkLst>
        </pc:spChg>
        <pc:spChg chg="mod">
          <ac:chgData name="Habib, Alexandre" userId="0bc09081-cd29-42af-a26a-f7874fc9786e" providerId="ADAL" clId="{B62E9213-09BE-48A7-AC17-E70B4E15B577}" dt="2023-11-07T00:52:39.699" v="49"/>
          <ac:spMkLst>
            <pc:docMk/>
            <pc:sldMk cId="778260284" sldId="458"/>
            <ac:spMk id="10" creationId="{4123442B-6815-DBDC-4131-1D4760DF130E}"/>
          </ac:spMkLst>
        </pc:spChg>
        <pc:spChg chg="mod">
          <ac:chgData name="Habib, Alexandre" userId="0bc09081-cd29-42af-a26a-f7874fc9786e" providerId="ADAL" clId="{B62E9213-09BE-48A7-AC17-E70B4E15B577}" dt="2023-11-07T00:52:39.699" v="49"/>
          <ac:spMkLst>
            <pc:docMk/>
            <pc:sldMk cId="778260284" sldId="458"/>
            <ac:spMk id="11" creationId="{64570B93-D42B-23D4-838F-9B59DE78D0A2}"/>
          </ac:spMkLst>
        </pc:spChg>
        <pc:spChg chg="mod">
          <ac:chgData name="Habib, Alexandre" userId="0bc09081-cd29-42af-a26a-f7874fc9786e" providerId="ADAL" clId="{B62E9213-09BE-48A7-AC17-E70B4E15B577}" dt="2023-11-07T00:52:39.699" v="49"/>
          <ac:spMkLst>
            <pc:docMk/>
            <pc:sldMk cId="778260284" sldId="458"/>
            <ac:spMk id="12" creationId="{79C2C9FE-A907-43BA-A743-7DC77B04BA7F}"/>
          </ac:spMkLst>
        </pc:spChg>
        <pc:spChg chg="mod">
          <ac:chgData name="Habib, Alexandre" userId="0bc09081-cd29-42af-a26a-f7874fc9786e" providerId="ADAL" clId="{B62E9213-09BE-48A7-AC17-E70B4E15B577}" dt="2023-11-07T00:52:39.699" v="49"/>
          <ac:spMkLst>
            <pc:docMk/>
            <pc:sldMk cId="778260284" sldId="458"/>
            <ac:spMk id="13" creationId="{8798DE3E-E525-DD1E-75C0-76143BF584B7}"/>
          </ac:spMkLst>
        </pc:spChg>
        <pc:spChg chg="mod">
          <ac:chgData name="Habib, Alexandre" userId="0bc09081-cd29-42af-a26a-f7874fc9786e" providerId="ADAL" clId="{B62E9213-09BE-48A7-AC17-E70B4E15B577}" dt="2023-11-07T00:52:39.699" v="49"/>
          <ac:spMkLst>
            <pc:docMk/>
            <pc:sldMk cId="778260284" sldId="458"/>
            <ac:spMk id="14" creationId="{0B862BAD-859B-5041-8B57-D367E8CAD6A1}"/>
          </ac:spMkLst>
        </pc:spChg>
        <pc:spChg chg="mod">
          <ac:chgData name="Habib, Alexandre" userId="0bc09081-cd29-42af-a26a-f7874fc9786e" providerId="ADAL" clId="{B62E9213-09BE-48A7-AC17-E70B4E15B577}" dt="2023-11-07T00:52:39.699" v="49"/>
          <ac:spMkLst>
            <pc:docMk/>
            <pc:sldMk cId="778260284" sldId="458"/>
            <ac:spMk id="15" creationId="{15432A7B-0C5B-534C-9522-6151D39FF539}"/>
          </ac:spMkLst>
        </pc:spChg>
        <pc:spChg chg="mod">
          <ac:chgData name="Habib, Alexandre" userId="0bc09081-cd29-42af-a26a-f7874fc9786e" providerId="ADAL" clId="{B62E9213-09BE-48A7-AC17-E70B4E15B577}" dt="2023-11-07T00:52:39.699" v="49"/>
          <ac:spMkLst>
            <pc:docMk/>
            <pc:sldMk cId="778260284" sldId="458"/>
            <ac:spMk id="16" creationId="{4AA02315-D022-998C-9F12-AF3C7768CA6F}"/>
          </ac:spMkLst>
        </pc:spChg>
        <pc:spChg chg="mod">
          <ac:chgData name="Habib, Alexandre" userId="0bc09081-cd29-42af-a26a-f7874fc9786e" providerId="ADAL" clId="{B62E9213-09BE-48A7-AC17-E70B4E15B577}" dt="2023-11-07T00:52:39.699" v="49"/>
          <ac:spMkLst>
            <pc:docMk/>
            <pc:sldMk cId="778260284" sldId="458"/>
            <ac:spMk id="17" creationId="{35D4D173-CBB4-F87F-2F00-9088E9BD1341}"/>
          </ac:spMkLst>
        </pc:spChg>
        <pc:spChg chg="mod">
          <ac:chgData name="Habib, Alexandre" userId="0bc09081-cd29-42af-a26a-f7874fc9786e" providerId="ADAL" clId="{B62E9213-09BE-48A7-AC17-E70B4E15B577}" dt="2023-11-07T00:52:39.699" v="49"/>
          <ac:spMkLst>
            <pc:docMk/>
            <pc:sldMk cId="778260284" sldId="458"/>
            <ac:spMk id="18" creationId="{041D8B05-5E61-E4EE-30F5-A09E3F271A4C}"/>
          </ac:spMkLst>
        </pc:spChg>
        <pc:spChg chg="mod">
          <ac:chgData name="Habib, Alexandre" userId="0bc09081-cd29-42af-a26a-f7874fc9786e" providerId="ADAL" clId="{B62E9213-09BE-48A7-AC17-E70B4E15B577}" dt="2023-11-07T00:52:39.699" v="49"/>
          <ac:spMkLst>
            <pc:docMk/>
            <pc:sldMk cId="778260284" sldId="458"/>
            <ac:spMk id="19" creationId="{F8E8A12F-57E1-9F48-E9E3-2F4D5AA81076}"/>
          </ac:spMkLst>
        </pc:spChg>
        <pc:spChg chg="mod">
          <ac:chgData name="Habib, Alexandre" userId="0bc09081-cd29-42af-a26a-f7874fc9786e" providerId="ADAL" clId="{B62E9213-09BE-48A7-AC17-E70B4E15B577}" dt="2023-11-07T00:52:39.699" v="49"/>
          <ac:spMkLst>
            <pc:docMk/>
            <pc:sldMk cId="778260284" sldId="458"/>
            <ac:spMk id="20" creationId="{16001391-0D31-7C67-4781-A76E9CFC5908}"/>
          </ac:spMkLst>
        </pc:spChg>
        <pc:spChg chg="mod">
          <ac:chgData name="Habib, Alexandre" userId="0bc09081-cd29-42af-a26a-f7874fc9786e" providerId="ADAL" clId="{B62E9213-09BE-48A7-AC17-E70B4E15B577}" dt="2023-11-07T00:52:39.699" v="49"/>
          <ac:spMkLst>
            <pc:docMk/>
            <pc:sldMk cId="778260284" sldId="458"/>
            <ac:spMk id="21" creationId="{8F599746-C5EC-B27C-78E0-55FE33B604D3}"/>
          </ac:spMkLst>
        </pc:spChg>
        <pc:spChg chg="mod">
          <ac:chgData name="Habib, Alexandre" userId="0bc09081-cd29-42af-a26a-f7874fc9786e" providerId="ADAL" clId="{B62E9213-09BE-48A7-AC17-E70B4E15B577}" dt="2023-11-07T00:52:39.699" v="49"/>
          <ac:spMkLst>
            <pc:docMk/>
            <pc:sldMk cId="778260284" sldId="458"/>
            <ac:spMk id="22" creationId="{A2C5E3A8-690D-334B-C911-BA18D9815FA5}"/>
          </ac:spMkLst>
        </pc:spChg>
        <pc:spChg chg="mod">
          <ac:chgData name="Habib, Alexandre" userId="0bc09081-cd29-42af-a26a-f7874fc9786e" providerId="ADAL" clId="{B62E9213-09BE-48A7-AC17-E70B4E15B577}" dt="2023-11-07T00:52:39.699" v="49"/>
          <ac:spMkLst>
            <pc:docMk/>
            <pc:sldMk cId="778260284" sldId="458"/>
            <ac:spMk id="23" creationId="{AF7CCFAF-AE3F-188B-9122-FBCBE73B3FEE}"/>
          </ac:spMkLst>
        </pc:spChg>
        <pc:spChg chg="mod">
          <ac:chgData name="Habib, Alexandre" userId="0bc09081-cd29-42af-a26a-f7874fc9786e" providerId="ADAL" clId="{B62E9213-09BE-48A7-AC17-E70B4E15B577}" dt="2023-11-07T00:52:39.699" v="49"/>
          <ac:spMkLst>
            <pc:docMk/>
            <pc:sldMk cId="778260284" sldId="458"/>
            <ac:spMk id="24" creationId="{027E0B84-000A-ED9B-A9C1-7B423FB4CE2E}"/>
          </ac:spMkLst>
        </pc:spChg>
        <pc:spChg chg="mod">
          <ac:chgData name="Habib, Alexandre" userId="0bc09081-cd29-42af-a26a-f7874fc9786e" providerId="ADAL" clId="{B62E9213-09BE-48A7-AC17-E70B4E15B577}" dt="2023-11-07T00:52:39.699" v="49"/>
          <ac:spMkLst>
            <pc:docMk/>
            <pc:sldMk cId="778260284" sldId="458"/>
            <ac:spMk id="25" creationId="{94DBC77D-D923-A489-21F3-61AE067B9EE5}"/>
          </ac:spMkLst>
        </pc:spChg>
        <pc:spChg chg="mod">
          <ac:chgData name="Habib, Alexandre" userId="0bc09081-cd29-42af-a26a-f7874fc9786e" providerId="ADAL" clId="{B62E9213-09BE-48A7-AC17-E70B4E15B577}" dt="2023-11-07T00:52:39.699" v="49"/>
          <ac:spMkLst>
            <pc:docMk/>
            <pc:sldMk cId="778260284" sldId="458"/>
            <ac:spMk id="26" creationId="{598ABC4B-3FFE-B385-5158-D6193BA11FFE}"/>
          </ac:spMkLst>
        </pc:spChg>
        <pc:spChg chg="mod">
          <ac:chgData name="Habib, Alexandre" userId="0bc09081-cd29-42af-a26a-f7874fc9786e" providerId="ADAL" clId="{B62E9213-09BE-48A7-AC17-E70B4E15B577}" dt="2023-11-07T00:52:39.699" v="49"/>
          <ac:spMkLst>
            <pc:docMk/>
            <pc:sldMk cId="778260284" sldId="458"/>
            <ac:spMk id="27" creationId="{61737FB1-4B45-B166-2D2D-99DA53109ECB}"/>
          </ac:spMkLst>
        </pc:spChg>
        <pc:spChg chg="mod">
          <ac:chgData name="Habib, Alexandre" userId="0bc09081-cd29-42af-a26a-f7874fc9786e" providerId="ADAL" clId="{B62E9213-09BE-48A7-AC17-E70B4E15B577}" dt="2023-11-07T00:52:39.699" v="49"/>
          <ac:spMkLst>
            <pc:docMk/>
            <pc:sldMk cId="778260284" sldId="458"/>
            <ac:spMk id="28" creationId="{FD66B9C5-6E9B-8827-7A7E-56A624CDAB5F}"/>
          </ac:spMkLst>
        </pc:spChg>
        <pc:spChg chg="mod">
          <ac:chgData name="Habib, Alexandre" userId="0bc09081-cd29-42af-a26a-f7874fc9786e" providerId="ADAL" clId="{B62E9213-09BE-48A7-AC17-E70B4E15B577}" dt="2023-11-07T00:52:39.699" v="49"/>
          <ac:spMkLst>
            <pc:docMk/>
            <pc:sldMk cId="778260284" sldId="458"/>
            <ac:spMk id="29" creationId="{1C1E1E73-6141-E3BB-BEA7-483DDF263ED2}"/>
          </ac:spMkLst>
        </pc:spChg>
        <pc:spChg chg="mod">
          <ac:chgData name="Habib, Alexandre" userId="0bc09081-cd29-42af-a26a-f7874fc9786e" providerId="ADAL" clId="{B62E9213-09BE-48A7-AC17-E70B4E15B577}" dt="2023-11-07T00:52:39.699" v="49"/>
          <ac:spMkLst>
            <pc:docMk/>
            <pc:sldMk cId="778260284" sldId="458"/>
            <ac:spMk id="30" creationId="{55924A89-CE20-0A4E-12C6-706EEE371866}"/>
          </ac:spMkLst>
        </pc:spChg>
        <pc:spChg chg="mod">
          <ac:chgData name="Habib, Alexandre" userId="0bc09081-cd29-42af-a26a-f7874fc9786e" providerId="ADAL" clId="{B62E9213-09BE-48A7-AC17-E70B4E15B577}" dt="2023-11-07T00:52:39.699" v="49"/>
          <ac:spMkLst>
            <pc:docMk/>
            <pc:sldMk cId="778260284" sldId="458"/>
            <ac:spMk id="31" creationId="{3B46E2FC-9A59-461F-56FC-0F1389B633D4}"/>
          </ac:spMkLst>
        </pc:spChg>
        <pc:spChg chg="mod">
          <ac:chgData name="Habib, Alexandre" userId="0bc09081-cd29-42af-a26a-f7874fc9786e" providerId="ADAL" clId="{B62E9213-09BE-48A7-AC17-E70B4E15B577}" dt="2023-11-07T00:52:39.699" v="49"/>
          <ac:spMkLst>
            <pc:docMk/>
            <pc:sldMk cId="778260284" sldId="458"/>
            <ac:spMk id="32" creationId="{267A562A-8F7B-0D82-2338-AE855C22FA75}"/>
          </ac:spMkLst>
        </pc:spChg>
        <pc:spChg chg="mod">
          <ac:chgData name="Habib, Alexandre" userId="0bc09081-cd29-42af-a26a-f7874fc9786e" providerId="ADAL" clId="{B62E9213-09BE-48A7-AC17-E70B4E15B577}" dt="2023-11-07T00:52:39.699" v="49"/>
          <ac:spMkLst>
            <pc:docMk/>
            <pc:sldMk cId="778260284" sldId="458"/>
            <ac:spMk id="33" creationId="{6658A1A5-6406-EF84-9212-42DA0DA75C58}"/>
          </ac:spMkLst>
        </pc:spChg>
        <pc:spChg chg="mod">
          <ac:chgData name="Habib, Alexandre" userId="0bc09081-cd29-42af-a26a-f7874fc9786e" providerId="ADAL" clId="{B62E9213-09BE-48A7-AC17-E70B4E15B577}" dt="2023-11-07T00:52:39.699" v="49"/>
          <ac:spMkLst>
            <pc:docMk/>
            <pc:sldMk cId="778260284" sldId="458"/>
            <ac:spMk id="34" creationId="{9DB66ABA-01A6-B58A-397F-B4A4A6ADFAD9}"/>
          </ac:spMkLst>
        </pc:spChg>
        <pc:spChg chg="mod">
          <ac:chgData name="Habib, Alexandre" userId="0bc09081-cd29-42af-a26a-f7874fc9786e" providerId="ADAL" clId="{B62E9213-09BE-48A7-AC17-E70B4E15B577}" dt="2023-11-07T00:52:39.699" v="49"/>
          <ac:spMkLst>
            <pc:docMk/>
            <pc:sldMk cId="778260284" sldId="458"/>
            <ac:spMk id="35" creationId="{4BF749CB-42DE-D596-8E64-A80FBAD0B204}"/>
          </ac:spMkLst>
        </pc:spChg>
        <pc:spChg chg="mod">
          <ac:chgData name="Habib, Alexandre" userId="0bc09081-cd29-42af-a26a-f7874fc9786e" providerId="ADAL" clId="{B62E9213-09BE-48A7-AC17-E70B4E15B577}" dt="2023-11-07T00:52:39.699" v="49"/>
          <ac:spMkLst>
            <pc:docMk/>
            <pc:sldMk cId="778260284" sldId="458"/>
            <ac:spMk id="36" creationId="{9EEB2152-D940-3CE2-6589-B2AB40F0A348}"/>
          </ac:spMkLst>
        </pc:spChg>
        <pc:spChg chg="mod">
          <ac:chgData name="Habib, Alexandre" userId="0bc09081-cd29-42af-a26a-f7874fc9786e" providerId="ADAL" clId="{B62E9213-09BE-48A7-AC17-E70B4E15B577}" dt="2023-11-07T00:52:39.699" v="49"/>
          <ac:spMkLst>
            <pc:docMk/>
            <pc:sldMk cId="778260284" sldId="458"/>
            <ac:spMk id="37" creationId="{8F1294B2-53CA-1D8E-A3A0-29721BC2F32D}"/>
          </ac:spMkLst>
        </pc:spChg>
        <pc:spChg chg="mod">
          <ac:chgData name="Habib, Alexandre" userId="0bc09081-cd29-42af-a26a-f7874fc9786e" providerId="ADAL" clId="{B62E9213-09BE-48A7-AC17-E70B4E15B577}" dt="2023-11-07T00:52:39.699" v="49"/>
          <ac:spMkLst>
            <pc:docMk/>
            <pc:sldMk cId="778260284" sldId="458"/>
            <ac:spMk id="38" creationId="{307B1DA3-0D7F-47A6-93CB-68D4F020040D}"/>
          </ac:spMkLst>
        </pc:spChg>
        <pc:spChg chg="mod">
          <ac:chgData name="Habib, Alexandre" userId="0bc09081-cd29-42af-a26a-f7874fc9786e" providerId="ADAL" clId="{B62E9213-09BE-48A7-AC17-E70B4E15B577}" dt="2023-11-07T00:52:39.699" v="49"/>
          <ac:spMkLst>
            <pc:docMk/>
            <pc:sldMk cId="778260284" sldId="458"/>
            <ac:spMk id="39" creationId="{D2B85B45-28C1-67EB-4B31-191937EBDD1C}"/>
          </ac:spMkLst>
        </pc:spChg>
        <pc:spChg chg="mod">
          <ac:chgData name="Habib, Alexandre" userId="0bc09081-cd29-42af-a26a-f7874fc9786e" providerId="ADAL" clId="{B62E9213-09BE-48A7-AC17-E70B4E15B577}" dt="2023-11-07T00:52:39.699" v="49"/>
          <ac:spMkLst>
            <pc:docMk/>
            <pc:sldMk cId="778260284" sldId="458"/>
            <ac:spMk id="40" creationId="{C7D44D1B-430D-A9FF-BA5A-5EDFDCA8F2ED}"/>
          </ac:spMkLst>
        </pc:spChg>
        <pc:spChg chg="mod">
          <ac:chgData name="Habib, Alexandre" userId="0bc09081-cd29-42af-a26a-f7874fc9786e" providerId="ADAL" clId="{B62E9213-09BE-48A7-AC17-E70B4E15B577}" dt="2023-11-07T00:52:39.699" v="49"/>
          <ac:spMkLst>
            <pc:docMk/>
            <pc:sldMk cId="778260284" sldId="458"/>
            <ac:spMk id="41" creationId="{4D681C0D-825E-F2CB-BF6C-2B0F4E58C9E5}"/>
          </ac:spMkLst>
        </pc:spChg>
        <pc:spChg chg="mod">
          <ac:chgData name="Habib, Alexandre" userId="0bc09081-cd29-42af-a26a-f7874fc9786e" providerId="ADAL" clId="{B62E9213-09BE-48A7-AC17-E70B4E15B577}" dt="2023-11-07T00:52:39.699" v="49"/>
          <ac:spMkLst>
            <pc:docMk/>
            <pc:sldMk cId="778260284" sldId="458"/>
            <ac:spMk id="42" creationId="{8D791497-B056-3952-8E0F-46058EB15477}"/>
          </ac:spMkLst>
        </pc:spChg>
        <pc:spChg chg="mod">
          <ac:chgData name="Habib, Alexandre" userId="0bc09081-cd29-42af-a26a-f7874fc9786e" providerId="ADAL" clId="{B62E9213-09BE-48A7-AC17-E70B4E15B577}" dt="2023-11-07T00:52:39.699" v="49"/>
          <ac:spMkLst>
            <pc:docMk/>
            <pc:sldMk cId="778260284" sldId="458"/>
            <ac:spMk id="43" creationId="{640243C4-C24D-8C16-053E-83E5D1DF63CE}"/>
          </ac:spMkLst>
        </pc:spChg>
        <pc:spChg chg="mod">
          <ac:chgData name="Habib, Alexandre" userId="0bc09081-cd29-42af-a26a-f7874fc9786e" providerId="ADAL" clId="{B62E9213-09BE-48A7-AC17-E70B4E15B577}" dt="2023-11-07T00:52:39.699" v="49"/>
          <ac:spMkLst>
            <pc:docMk/>
            <pc:sldMk cId="778260284" sldId="458"/>
            <ac:spMk id="44" creationId="{6CB65FC1-6FCD-19EE-4BC4-46A623CC58D7}"/>
          </ac:spMkLst>
        </pc:spChg>
        <pc:spChg chg="mod">
          <ac:chgData name="Habib, Alexandre" userId="0bc09081-cd29-42af-a26a-f7874fc9786e" providerId="ADAL" clId="{B62E9213-09BE-48A7-AC17-E70B4E15B577}" dt="2023-11-07T00:52:39.699" v="49"/>
          <ac:spMkLst>
            <pc:docMk/>
            <pc:sldMk cId="778260284" sldId="458"/>
            <ac:spMk id="45" creationId="{9586DC9E-07D0-DF06-237D-D5F55CDB7290}"/>
          </ac:spMkLst>
        </pc:spChg>
        <pc:spChg chg="mod">
          <ac:chgData name="Habib, Alexandre" userId="0bc09081-cd29-42af-a26a-f7874fc9786e" providerId="ADAL" clId="{B62E9213-09BE-48A7-AC17-E70B4E15B577}" dt="2023-11-07T00:52:39.699" v="49"/>
          <ac:spMkLst>
            <pc:docMk/>
            <pc:sldMk cId="778260284" sldId="458"/>
            <ac:spMk id="46" creationId="{7B6C5E98-9C71-4E66-FD2B-B03C6E6237A7}"/>
          </ac:spMkLst>
        </pc:spChg>
        <pc:spChg chg="mod">
          <ac:chgData name="Habib, Alexandre" userId="0bc09081-cd29-42af-a26a-f7874fc9786e" providerId="ADAL" clId="{B62E9213-09BE-48A7-AC17-E70B4E15B577}" dt="2023-11-07T00:52:39.699" v="49"/>
          <ac:spMkLst>
            <pc:docMk/>
            <pc:sldMk cId="778260284" sldId="458"/>
            <ac:spMk id="47" creationId="{D07B1C39-DCBD-AB77-47D4-99249B4750CF}"/>
          </ac:spMkLst>
        </pc:spChg>
        <pc:spChg chg="mod">
          <ac:chgData name="Habib, Alexandre" userId="0bc09081-cd29-42af-a26a-f7874fc9786e" providerId="ADAL" clId="{B62E9213-09BE-48A7-AC17-E70B4E15B577}" dt="2023-11-07T00:52:39.699" v="49"/>
          <ac:spMkLst>
            <pc:docMk/>
            <pc:sldMk cId="778260284" sldId="458"/>
            <ac:spMk id="48" creationId="{A19D8F07-1E33-A7FF-A2BD-B9E49D82A644}"/>
          </ac:spMkLst>
        </pc:spChg>
        <pc:spChg chg="mod">
          <ac:chgData name="Habib, Alexandre" userId="0bc09081-cd29-42af-a26a-f7874fc9786e" providerId="ADAL" clId="{B62E9213-09BE-48A7-AC17-E70B4E15B577}" dt="2023-11-07T00:52:39.699" v="49"/>
          <ac:spMkLst>
            <pc:docMk/>
            <pc:sldMk cId="778260284" sldId="458"/>
            <ac:spMk id="49" creationId="{31D79BBA-9383-51E0-DCD8-18909BB37794}"/>
          </ac:spMkLst>
        </pc:spChg>
        <pc:spChg chg="mod">
          <ac:chgData name="Habib, Alexandre" userId="0bc09081-cd29-42af-a26a-f7874fc9786e" providerId="ADAL" clId="{B62E9213-09BE-48A7-AC17-E70B4E15B577}" dt="2023-11-07T00:52:39.699" v="49"/>
          <ac:spMkLst>
            <pc:docMk/>
            <pc:sldMk cId="778260284" sldId="458"/>
            <ac:spMk id="50" creationId="{1CC62074-BB02-3C74-45B9-5C1BA3B33FDB}"/>
          </ac:spMkLst>
        </pc:spChg>
        <pc:spChg chg="mod">
          <ac:chgData name="Habib, Alexandre" userId="0bc09081-cd29-42af-a26a-f7874fc9786e" providerId="ADAL" clId="{B62E9213-09BE-48A7-AC17-E70B4E15B577}" dt="2023-11-07T00:52:39.699" v="49"/>
          <ac:spMkLst>
            <pc:docMk/>
            <pc:sldMk cId="778260284" sldId="458"/>
            <ac:spMk id="51" creationId="{8AA27D9D-0D9A-BAE0-26C9-F8CBA546D74F}"/>
          </ac:spMkLst>
        </pc:spChg>
        <pc:spChg chg="mod">
          <ac:chgData name="Habib, Alexandre" userId="0bc09081-cd29-42af-a26a-f7874fc9786e" providerId="ADAL" clId="{B62E9213-09BE-48A7-AC17-E70B4E15B577}" dt="2023-11-07T00:52:39.699" v="49"/>
          <ac:spMkLst>
            <pc:docMk/>
            <pc:sldMk cId="778260284" sldId="458"/>
            <ac:spMk id="52" creationId="{9DDD0BB9-343A-89EE-F437-8323638E32A9}"/>
          </ac:spMkLst>
        </pc:spChg>
        <pc:spChg chg="mod">
          <ac:chgData name="Habib, Alexandre" userId="0bc09081-cd29-42af-a26a-f7874fc9786e" providerId="ADAL" clId="{B62E9213-09BE-48A7-AC17-E70B4E15B577}" dt="2023-11-07T00:52:39.699" v="49"/>
          <ac:spMkLst>
            <pc:docMk/>
            <pc:sldMk cId="778260284" sldId="458"/>
            <ac:spMk id="53" creationId="{F03476E4-0B31-35DA-91A0-BE63E30B1019}"/>
          </ac:spMkLst>
        </pc:spChg>
        <pc:spChg chg="mod">
          <ac:chgData name="Habib, Alexandre" userId="0bc09081-cd29-42af-a26a-f7874fc9786e" providerId="ADAL" clId="{B62E9213-09BE-48A7-AC17-E70B4E15B577}" dt="2023-11-07T00:52:39.699" v="49"/>
          <ac:spMkLst>
            <pc:docMk/>
            <pc:sldMk cId="778260284" sldId="458"/>
            <ac:spMk id="56" creationId="{B7E54887-0C3E-BA93-6488-A555F84B298E}"/>
          </ac:spMkLst>
        </pc:spChg>
        <pc:spChg chg="mod">
          <ac:chgData name="Habib, Alexandre" userId="0bc09081-cd29-42af-a26a-f7874fc9786e" providerId="ADAL" clId="{B62E9213-09BE-48A7-AC17-E70B4E15B577}" dt="2023-11-07T00:52:39.699" v="49"/>
          <ac:spMkLst>
            <pc:docMk/>
            <pc:sldMk cId="778260284" sldId="458"/>
            <ac:spMk id="57" creationId="{2FD1568F-88EE-296D-F98D-CAFE09829710}"/>
          </ac:spMkLst>
        </pc:spChg>
        <pc:spChg chg="mod">
          <ac:chgData name="Habib, Alexandre" userId="0bc09081-cd29-42af-a26a-f7874fc9786e" providerId="ADAL" clId="{B62E9213-09BE-48A7-AC17-E70B4E15B577}" dt="2023-11-07T00:52:39.699" v="49"/>
          <ac:spMkLst>
            <pc:docMk/>
            <pc:sldMk cId="778260284" sldId="458"/>
            <ac:spMk id="58" creationId="{5E9ED964-EF7A-6098-E773-242628982A8D}"/>
          </ac:spMkLst>
        </pc:spChg>
        <pc:spChg chg="mod">
          <ac:chgData name="Habib, Alexandre" userId="0bc09081-cd29-42af-a26a-f7874fc9786e" providerId="ADAL" clId="{B62E9213-09BE-48A7-AC17-E70B4E15B577}" dt="2023-11-07T00:52:39.699" v="49"/>
          <ac:spMkLst>
            <pc:docMk/>
            <pc:sldMk cId="778260284" sldId="458"/>
            <ac:spMk id="59" creationId="{5E7E949A-7F44-1D98-B292-E1719A562605}"/>
          </ac:spMkLst>
        </pc:spChg>
        <pc:spChg chg="mod">
          <ac:chgData name="Habib, Alexandre" userId="0bc09081-cd29-42af-a26a-f7874fc9786e" providerId="ADAL" clId="{B62E9213-09BE-48A7-AC17-E70B4E15B577}" dt="2023-11-07T00:52:39.699" v="49"/>
          <ac:spMkLst>
            <pc:docMk/>
            <pc:sldMk cId="778260284" sldId="458"/>
            <ac:spMk id="60" creationId="{815B27CD-1B88-C8FF-BFF0-46236693E1F9}"/>
          </ac:spMkLst>
        </pc:spChg>
        <pc:spChg chg="mod">
          <ac:chgData name="Habib, Alexandre" userId="0bc09081-cd29-42af-a26a-f7874fc9786e" providerId="ADAL" clId="{B62E9213-09BE-48A7-AC17-E70B4E15B577}" dt="2023-11-07T00:52:39.699" v="49"/>
          <ac:spMkLst>
            <pc:docMk/>
            <pc:sldMk cId="778260284" sldId="458"/>
            <ac:spMk id="61" creationId="{D3A58E84-3778-1EE5-1663-69D67663259F}"/>
          </ac:spMkLst>
        </pc:spChg>
        <pc:spChg chg="mod">
          <ac:chgData name="Habib, Alexandre" userId="0bc09081-cd29-42af-a26a-f7874fc9786e" providerId="ADAL" clId="{B62E9213-09BE-48A7-AC17-E70B4E15B577}" dt="2023-11-07T00:52:39.699" v="49"/>
          <ac:spMkLst>
            <pc:docMk/>
            <pc:sldMk cId="778260284" sldId="458"/>
            <ac:spMk id="62" creationId="{51EF92AF-B257-5EEA-1200-539607AAD930}"/>
          </ac:spMkLst>
        </pc:spChg>
        <pc:spChg chg="mod">
          <ac:chgData name="Habib, Alexandre" userId="0bc09081-cd29-42af-a26a-f7874fc9786e" providerId="ADAL" clId="{B62E9213-09BE-48A7-AC17-E70B4E15B577}" dt="2023-11-07T00:52:39.699" v="49"/>
          <ac:spMkLst>
            <pc:docMk/>
            <pc:sldMk cId="778260284" sldId="458"/>
            <ac:spMk id="63" creationId="{C89ECBED-0B44-5B87-38E4-818444E59FC3}"/>
          </ac:spMkLst>
        </pc:spChg>
        <pc:spChg chg="mod">
          <ac:chgData name="Habib, Alexandre" userId="0bc09081-cd29-42af-a26a-f7874fc9786e" providerId="ADAL" clId="{B62E9213-09BE-48A7-AC17-E70B4E15B577}" dt="2023-11-07T00:52:39.699" v="49"/>
          <ac:spMkLst>
            <pc:docMk/>
            <pc:sldMk cId="778260284" sldId="458"/>
            <ac:spMk id="64" creationId="{3AD4B18C-6E2B-9D2B-DE3E-0462E0D23C8C}"/>
          </ac:spMkLst>
        </pc:spChg>
        <pc:spChg chg="mod">
          <ac:chgData name="Habib, Alexandre" userId="0bc09081-cd29-42af-a26a-f7874fc9786e" providerId="ADAL" clId="{B62E9213-09BE-48A7-AC17-E70B4E15B577}" dt="2023-11-07T00:52:39.699" v="49"/>
          <ac:spMkLst>
            <pc:docMk/>
            <pc:sldMk cId="778260284" sldId="458"/>
            <ac:spMk id="65" creationId="{A8C066A6-8A6A-8332-592D-6B15DEF6F703}"/>
          </ac:spMkLst>
        </pc:spChg>
        <pc:spChg chg="mod">
          <ac:chgData name="Habib, Alexandre" userId="0bc09081-cd29-42af-a26a-f7874fc9786e" providerId="ADAL" clId="{B62E9213-09BE-48A7-AC17-E70B4E15B577}" dt="2023-11-07T00:52:39.699" v="49"/>
          <ac:spMkLst>
            <pc:docMk/>
            <pc:sldMk cId="778260284" sldId="458"/>
            <ac:spMk id="66" creationId="{FF2266F9-8D7C-C2C2-6A63-998436392C2C}"/>
          </ac:spMkLst>
        </pc:spChg>
        <pc:spChg chg="mod">
          <ac:chgData name="Habib, Alexandre" userId="0bc09081-cd29-42af-a26a-f7874fc9786e" providerId="ADAL" clId="{B62E9213-09BE-48A7-AC17-E70B4E15B577}" dt="2023-11-07T00:52:39.699" v="49"/>
          <ac:spMkLst>
            <pc:docMk/>
            <pc:sldMk cId="778260284" sldId="458"/>
            <ac:spMk id="67" creationId="{7674706B-866F-9D83-D377-37271E3800CF}"/>
          </ac:spMkLst>
        </pc:spChg>
        <pc:spChg chg="mod">
          <ac:chgData name="Habib, Alexandre" userId="0bc09081-cd29-42af-a26a-f7874fc9786e" providerId="ADAL" clId="{B62E9213-09BE-48A7-AC17-E70B4E15B577}" dt="2023-11-07T00:52:39.699" v="49"/>
          <ac:spMkLst>
            <pc:docMk/>
            <pc:sldMk cId="778260284" sldId="458"/>
            <ac:spMk id="68" creationId="{60EE983C-DDCC-00BD-0C70-4805B8835314}"/>
          </ac:spMkLst>
        </pc:spChg>
        <pc:spChg chg="mod">
          <ac:chgData name="Habib, Alexandre" userId="0bc09081-cd29-42af-a26a-f7874fc9786e" providerId="ADAL" clId="{B62E9213-09BE-48A7-AC17-E70B4E15B577}" dt="2023-11-07T00:52:39.699" v="49"/>
          <ac:spMkLst>
            <pc:docMk/>
            <pc:sldMk cId="778260284" sldId="458"/>
            <ac:spMk id="69" creationId="{2F7E9610-9981-E794-5C54-500908D3E21B}"/>
          </ac:spMkLst>
        </pc:spChg>
        <pc:spChg chg="mod">
          <ac:chgData name="Habib, Alexandre" userId="0bc09081-cd29-42af-a26a-f7874fc9786e" providerId="ADAL" clId="{B62E9213-09BE-48A7-AC17-E70B4E15B577}" dt="2023-11-07T00:52:39.699" v="49"/>
          <ac:spMkLst>
            <pc:docMk/>
            <pc:sldMk cId="778260284" sldId="458"/>
            <ac:spMk id="70" creationId="{B23B9404-CA8C-8485-C738-1AA268F713F9}"/>
          </ac:spMkLst>
        </pc:spChg>
        <pc:spChg chg="mod">
          <ac:chgData name="Habib, Alexandre" userId="0bc09081-cd29-42af-a26a-f7874fc9786e" providerId="ADAL" clId="{B62E9213-09BE-48A7-AC17-E70B4E15B577}" dt="2023-11-07T00:52:39.699" v="49"/>
          <ac:spMkLst>
            <pc:docMk/>
            <pc:sldMk cId="778260284" sldId="458"/>
            <ac:spMk id="71" creationId="{CD4CEB74-3781-483B-D92B-98E8633B8479}"/>
          </ac:spMkLst>
        </pc:spChg>
        <pc:spChg chg="mod">
          <ac:chgData name="Habib, Alexandre" userId="0bc09081-cd29-42af-a26a-f7874fc9786e" providerId="ADAL" clId="{B62E9213-09BE-48A7-AC17-E70B4E15B577}" dt="2023-11-07T00:52:39.699" v="49"/>
          <ac:spMkLst>
            <pc:docMk/>
            <pc:sldMk cId="778260284" sldId="458"/>
            <ac:spMk id="72" creationId="{62E33DB9-DE63-591C-B1D4-F54FA07F8927}"/>
          </ac:spMkLst>
        </pc:spChg>
        <pc:spChg chg="mod">
          <ac:chgData name="Habib, Alexandre" userId="0bc09081-cd29-42af-a26a-f7874fc9786e" providerId="ADAL" clId="{B62E9213-09BE-48A7-AC17-E70B4E15B577}" dt="2023-11-07T00:52:39.699" v="49"/>
          <ac:spMkLst>
            <pc:docMk/>
            <pc:sldMk cId="778260284" sldId="458"/>
            <ac:spMk id="73" creationId="{356237E3-1036-C93C-A79C-46E6E7FC2859}"/>
          </ac:spMkLst>
        </pc:spChg>
        <pc:spChg chg="mod">
          <ac:chgData name="Habib, Alexandre" userId="0bc09081-cd29-42af-a26a-f7874fc9786e" providerId="ADAL" clId="{B62E9213-09BE-48A7-AC17-E70B4E15B577}" dt="2023-11-07T00:52:39.699" v="49"/>
          <ac:spMkLst>
            <pc:docMk/>
            <pc:sldMk cId="778260284" sldId="458"/>
            <ac:spMk id="74" creationId="{0A691BF0-707C-C68B-1D38-7A873417F6A7}"/>
          </ac:spMkLst>
        </pc:spChg>
        <pc:spChg chg="mod">
          <ac:chgData name="Habib, Alexandre" userId="0bc09081-cd29-42af-a26a-f7874fc9786e" providerId="ADAL" clId="{B62E9213-09BE-48A7-AC17-E70B4E15B577}" dt="2023-11-07T00:52:39.699" v="49"/>
          <ac:spMkLst>
            <pc:docMk/>
            <pc:sldMk cId="778260284" sldId="458"/>
            <ac:spMk id="75" creationId="{0D3470B1-6CF6-37CC-6B84-76E28BA972D0}"/>
          </ac:spMkLst>
        </pc:spChg>
        <pc:spChg chg="mod">
          <ac:chgData name="Habib, Alexandre" userId="0bc09081-cd29-42af-a26a-f7874fc9786e" providerId="ADAL" clId="{B62E9213-09BE-48A7-AC17-E70B4E15B577}" dt="2023-11-07T00:52:39.699" v="49"/>
          <ac:spMkLst>
            <pc:docMk/>
            <pc:sldMk cId="778260284" sldId="458"/>
            <ac:spMk id="76" creationId="{AF79757A-89A3-7BF0-137B-FEE684764F86}"/>
          </ac:spMkLst>
        </pc:spChg>
        <pc:spChg chg="mod">
          <ac:chgData name="Habib, Alexandre" userId="0bc09081-cd29-42af-a26a-f7874fc9786e" providerId="ADAL" clId="{B62E9213-09BE-48A7-AC17-E70B4E15B577}" dt="2023-11-07T00:52:39.699" v="49"/>
          <ac:spMkLst>
            <pc:docMk/>
            <pc:sldMk cId="778260284" sldId="458"/>
            <ac:spMk id="77" creationId="{7F1A0942-6842-FC38-A81A-C975E4400793}"/>
          </ac:spMkLst>
        </pc:spChg>
        <pc:spChg chg="mod">
          <ac:chgData name="Habib, Alexandre" userId="0bc09081-cd29-42af-a26a-f7874fc9786e" providerId="ADAL" clId="{B62E9213-09BE-48A7-AC17-E70B4E15B577}" dt="2023-11-07T00:52:39.699" v="49"/>
          <ac:spMkLst>
            <pc:docMk/>
            <pc:sldMk cId="778260284" sldId="458"/>
            <ac:spMk id="78" creationId="{87232776-3314-5E60-8DF8-BB0B364A763C}"/>
          </ac:spMkLst>
        </pc:spChg>
        <pc:spChg chg="mod">
          <ac:chgData name="Habib, Alexandre" userId="0bc09081-cd29-42af-a26a-f7874fc9786e" providerId="ADAL" clId="{B62E9213-09BE-48A7-AC17-E70B4E15B577}" dt="2023-11-07T00:52:39.699" v="49"/>
          <ac:spMkLst>
            <pc:docMk/>
            <pc:sldMk cId="778260284" sldId="458"/>
            <ac:spMk id="79" creationId="{081AA937-5FD2-95FC-799E-CFA14FBE2866}"/>
          </ac:spMkLst>
        </pc:spChg>
        <pc:spChg chg="mod">
          <ac:chgData name="Habib, Alexandre" userId="0bc09081-cd29-42af-a26a-f7874fc9786e" providerId="ADAL" clId="{B62E9213-09BE-48A7-AC17-E70B4E15B577}" dt="2023-11-07T00:52:39.699" v="49"/>
          <ac:spMkLst>
            <pc:docMk/>
            <pc:sldMk cId="778260284" sldId="458"/>
            <ac:spMk id="80" creationId="{098E2489-B88E-D57F-0EE5-C37EBAE2EECD}"/>
          </ac:spMkLst>
        </pc:spChg>
        <pc:spChg chg="mod">
          <ac:chgData name="Habib, Alexandre" userId="0bc09081-cd29-42af-a26a-f7874fc9786e" providerId="ADAL" clId="{B62E9213-09BE-48A7-AC17-E70B4E15B577}" dt="2023-11-07T00:52:39.699" v="49"/>
          <ac:spMkLst>
            <pc:docMk/>
            <pc:sldMk cId="778260284" sldId="458"/>
            <ac:spMk id="81" creationId="{049F4649-8533-5767-1D2F-CEF95084DE75}"/>
          </ac:spMkLst>
        </pc:spChg>
        <pc:spChg chg="mod">
          <ac:chgData name="Habib, Alexandre" userId="0bc09081-cd29-42af-a26a-f7874fc9786e" providerId="ADAL" clId="{B62E9213-09BE-48A7-AC17-E70B4E15B577}" dt="2023-11-07T00:52:39.699" v="49"/>
          <ac:spMkLst>
            <pc:docMk/>
            <pc:sldMk cId="778260284" sldId="458"/>
            <ac:spMk id="82" creationId="{41691198-83F0-9A45-A062-37A7DDC3A28C}"/>
          </ac:spMkLst>
        </pc:spChg>
        <pc:spChg chg="mod">
          <ac:chgData name="Habib, Alexandre" userId="0bc09081-cd29-42af-a26a-f7874fc9786e" providerId="ADAL" clId="{B62E9213-09BE-48A7-AC17-E70B4E15B577}" dt="2023-11-07T00:52:39.699" v="49"/>
          <ac:spMkLst>
            <pc:docMk/>
            <pc:sldMk cId="778260284" sldId="458"/>
            <ac:spMk id="83" creationId="{F0B8A54A-BC38-7542-B2FF-B8B768688217}"/>
          </ac:spMkLst>
        </pc:spChg>
        <pc:spChg chg="mod">
          <ac:chgData name="Habib, Alexandre" userId="0bc09081-cd29-42af-a26a-f7874fc9786e" providerId="ADAL" clId="{B62E9213-09BE-48A7-AC17-E70B4E15B577}" dt="2023-11-07T00:52:39.699" v="49"/>
          <ac:spMkLst>
            <pc:docMk/>
            <pc:sldMk cId="778260284" sldId="458"/>
            <ac:spMk id="84" creationId="{8920E277-2C31-5CB7-1F3E-4188CA6DFC34}"/>
          </ac:spMkLst>
        </pc:spChg>
        <pc:spChg chg="mod">
          <ac:chgData name="Habib, Alexandre" userId="0bc09081-cd29-42af-a26a-f7874fc9786e" providerId="ADAL" clId="{B62E9213-09BE-48A7-AC17-E70B4E15B577}" dt="2023-11-07T00:52:39.699" v="49"/>
          <ac:spMkLst>
            <pc:docMk/>
            <pc:sldMk cId="778260284" sldId="458"/>
            <ac:spMk id="85" creationId="{188B1B85-F0B5-B47A-59FA-7CA613764929}"/>
          </ac:spMkLst>
        </pc:spChg>
        <pc:spChg chg="mod">
          <ac:chgData name="Habib, Alexandre" userId="0bc09081-cd29-42af-a26a-f7874fc9786e" providerId="ADAL" clId="{B62E9213-09BE-48A7-AC17-E70B4E15B577}" dt="2023-11-07T00:52:39.699" v="49"/>
          <ac:spMkLst>
            <pc:docMk/>
            <pc:sldMk cId="778260284" sldId="458"/>
            <ac:spMk id="86" creationId="{B2718D92-B2F0-00A8-5739-658BB18AA568}"/>
          </ac:spMkLst>
        </pc:spChg>
        <pc:spChg chg="mod">
          <ac:chgData name="Habib, Alexandre" userId="0bc09081-cd29-42af-a26a-f7874fc9786e" providerId="ADAL" clId="{B62E9213-09BE-48A7-AC17-E70B4E15B577}" dt="2023-11-07T00:52:39.699" v="49"/>
          <ac:spMkLst>
            <pc:docMk/>
            <pc:sldMk cId="778260284" sldId="458"/>
            <ac:spMk id="87" creationId="{DE3C0A69-1BBB-85DE-B177-AD2576C048A3}"/>
          </ac:spMkLst>
        </pc:spChg>
        <pc:spChg chg="mod">
          <ac:chgData name="Habib, Alexandre" userId="0bc09081-cd29-42af-a26a-f7874fc9786e" providerId="ADAL" clId="{B62E9213-09BE-48A7-AC17-E70B4E15B577}" dt="2023-11-07T00:52:39.699" v="49"/>
          <ac:spMkLst>
            <pc:docMk/>
            <pc:sldMk cId="778260284" sldId="458"/>
            <ac:spMk id="88" creationId="{D3A93D87-580E-8AE5-7618-121B18E6A6A3}"/>
          </ac:spMkLst>
        </pc:spChg>
        <pc:spChg chg="mod">
          <ac:chgData name="Habib, Alexandre" userId="0bc09081-cd29-42af-a26a-f7874fc9786e" providerId="ADAL" clId="{B62E9213-09BE-48A7-AC17-E70B4E15B577}" dt="2023-11-07T00:52:39.699" v="49"/>
          <ac:spMkLst>
            <pc:docMk/>
            <pc:sldMk cId="778260284" sldId="458"/>
            <ac:spMk id="89" creationId="{0329401B-7E1B-69C8-5DE5-D348ACA4D04E}"/>
          </ac:spMkLst>
        </pc:spChg>
        <pc:spChg chg="mod">
          <ac:chgData name="Habib, Alexandre" userId="0bc09081-cd29-42af-a26a-f7874fc9786e" providerId="ADAL" clId="{B62E9213-09BE-48A7-AC17-E70B4E15B577}" dt="2023-11-07T00:52:39.699" v="49"/>
          <ac:spMkLst>
            <pc:docMk/>
            <pc:sldMk cId="778260284" sldId="458"/>
            <ac:spMk id="90" creationId="{4B8A1E6C-BBF0-5E57-59E7-1305C90D2131}"/>
          </ac:spMkLst>
        </pc:spChg>
        <pc:spChg chg="mod">
          <ac:chgData name="Habib, Alexandre" userId="0bc09081-cd29-42af-a26a-f7874fc9786e" providerId="ADAL" clId="{B62E9213-09BE-48A7-AC17-E70B4E15B577}" dt="2023-11-07T00:52:39.699" v="49"/>
          <ac:spMkLst>
            <pc:docMk/>
            <pc:sldMk cId="778260284" sldId="458"/>
            <ac:spMk id="91" creationId="{00266E3C-0DAE-A50A-FFA8-BEFD1D382F7D}"/>
          </ac:spMkLst>
        </pc:spChg>
        <pc:spChg chg="mod">
          <ac:chgData name="Habib, Alexandre" userId="0bc09081-cd29-42af-a26a-f7874fc9786e" providerId="ADAL" clId="{B62E9213-09BE-48A7-AC17-E70B4E15B577}" dt="2023-11-07T00:52:39.699" v="49"/>
          <ac:spMkLst>
            <pc:docMk/>
            <pc:sldMk cId="778260284" sldId="458"/>
            <ac:spMk id="92" creationId="{8265480F-F68C-A0A6-F570-28D4F34C972F}"/>
          </ac:spMkLst>
        </pc:spChg>
        <pc:spChg chg="add mod">
          <ac:chgData name="Habib, Alexandre" userId="0bc09081-cd29-42af-a26a-f7874fc9786e" providerId="ADAL" clId="{B62E9213-09BE-48A7-AC17-E70B4E15B577}" dt="2023-11-07T00:53:23.103" v="95" actId="1076"/>
          <ac:spMkLst>
            <pc:docMk/>
            <pc:sldMk cId="778260284" sldId="458"/>
            <ac:spMk id="94" creationId="{E46C04E8-BAA4-328E-270C-7CD603A850F8}"/>
          </ac:spMkLst>
        </pc:spChg>
        <pc:grpChg chg="add mod">
          <ac:chgData name="Habib, Alexandre" userId="0bc09081-cd29-42af-a26a-f7874fc9786e" providerId="ADAL" clId="{B62E9213-09BE-48A7-AC17-E70B4E15B577}" dt="2023-11-07T00:52:51.184" v="53" actId="1076"/>
          <ac:grpSpMkLst>
            <pc:docMk/>
            <pc:sldMk cId="778260284" sldId="458"/>
            <ac:grpSpMk id="8" creationId="{874B0500-CD69-C8FC-C25F-97CCC34BAC0D}"/>
          </ac:grpSpMkLst>
        </pc:grpChg>
        <pc:grpChg chg="mod">
          <ac:chgData name="Habib, Alexandre" userId="0bc09081-cd29-42af-a26a-f7874fc9786e" providerId="ADAL" clId="{B62E9213-09BE-48A7-AC17-E70B4E15B577}" dt="2023-11-07T00:52:39.699" v="49"/>
          <ac:grpSpMkLst>
            <pc:docMk/>
            <pc:sldMk cId="778260284" sldId="458"/>
            <ac:grpSpMk id="54" creationId="{F206BFA0-523D-5438-FA52-FE68E80D8753}"/>
          </ac:grpSpMkLst>
        </pc:grpChg>
        <pc:grpChg chg="mod">
          <ac:chgData name="Habib, Alexandre" userId="0bc09081-cd29-42af-a26a-f7874fc9786e" providerId="ADAL" clId="{B62E9213-09BE-48A7-AC17-E70B4E15B577}" dt="2023-11-07T00:52:39.699" v="49"/>
          <ac:grpSpMkLst>
            <pc:docMk/>
            <pc:sldMk cId="778260284" sldId="458"/>
            <ac:grpSpMk id="55" creationId="{2371E781-217F-E721-0C12-F9B6885B096F}"/>
          </ac:grpSpMkLst>
        </pc:grpChg>
        <pc:graphicFrameChg chg="mod">
          <ac:chgData name="Habib, Alexandre" userId="0bc09081-cd29-42af-a26a-f7874fc9786e" providerId="ADAL" clId="{B62E9213-09BE-48A7-AC17-E70B4E15B577}" dt="2023-11-07T01:31:47.764" v="2413" actId="1076"/>
          <ac:graphicFrameMkLst>
            <pc:docMk/>
            <pc:sldMk cId="778260284" sldId="458"/>
            <ac:graphicFrameMk id="5" creationId="{6D6A08B4-DD40-1766-E357-3C54F92F0EAE}"/>
          </ac:graphicFrameMkLst>
        </pc:graphicFrameChg>
        <pc:graphicFrameChg chg="add del mod">
          <ac:chgData name="Habib, Alexandre" userId="0bc09081-cd29-42af-a26a-f7874fc9786e" providerId="ADAL" clId="{B62E9213-09BE-48A7-AC17-E70B4E15B577}" dt="2023-11-07T00:52:57.428" v="55" actId="21"/>
          <ac:graphicFrameMkLst>
            <pc:docMk/>
            <pc:sldMk cId="778260284" sldId="458"/>
            <ac:graphicFrameMk id="93" creationId="{ECB75DF3-BC91-F2A7-0F5A-7EC3380827E8}"/>
          </ac:graphicFrameMkLst>
        </pc:graphicFrameChg>
      </pc:sldChg>
      <pc:sldChg chg="addSp modSp add mod">
        <pc:chgData name="Habib, Alexandre" userId="0bc09081-cd29-42af-a26a-f7874fc9786e" providerId="ADAL" clId="{B62E9213-09BE-48A7-AC17-E70B4E15B577}" dt="2023-11-07T00:57:31.649" v="397" actId="1076"/>
        <pc:sldMkLst>
          <pc:docMk/>
          <pc:sldMk cId="58321987" sldId="459"/>
        </pc:sldMkLst>
        <pc:spChg chg="add mod">
          <ac:chgData name="Habib, Alexandre" userId="0bc09081-cd29-42af-a26a-f7874fc9786e" providerId="ADAL" clId="{B62E9213-09BE-48A7-AC17-E70B4E15B577}" dt="2023-11-07T00:57:31.649" v="397" actId="1076"/>
          <ac:spMkLst>
            <pc:docMk/>
            <pc:sldMk cId="58321987" sldId="459"/>
            <ac:spMk id="2" creationId="{B860D131-CE1D-0121-2751-F7B32C656472}"/>
          </ac:spMkLst>
        </pc:spChg>
      </pc:sldChg>
      <pc:sldChg chg="addSp delSp modSp new mod">
        <pc:chgData name="Habib, Alexandre" userId="0bc09081-cd29-42af-a26a-f7874fc9786e" providerId="ADAL" clId="{B62E9213-09BE-48A7-AC17-E70B4E15B577}" dt="2023-11-07T01:36:39.100" v="2427" actId="20577"/>
        <pc:sldMkLst>
          <pc:docMk/>
          <pc:sldMk cId="2816633462" sldId="460"/>
        </pc:sldMkLst>
        <pc:spChg chg="mod">
          <ac:chgData name="Habib, Alexandre" userId="0bc09081-cd29-42af-a26a-f7874fc9786e" providerId="ADAL" clId="{B62E9213-09BE-48A7-AC17-E70B4E15B577}" dt="2023-11-07T01:36:16.680" v="2416" actId="6549"/>
          <ac:spMkLst>
            <pc:docMk/>
            <pc:sldMk cId="2816633462" sldId="460"/>
            <ac:spMk id="2" creationId="{0DCDB4D6-91F1-047E-3863-F483B83AEA35}"/>
          </ac:spMkLst>
        </pc:spChg>
        <pc:spChg chg="del">
          <ac:chgData name="Habib, Alexandre" userId="0bc09081-cd29-42af-a26a-f7874fc9786e" providerId="ADAL" clId="{B62E9213-09BE-48A7-AC17-E70B4E15B577}" dt="2023-11-07T01:17:44.773" v="1753" actId="478"/>
          <ac:spMkLst>
            <pc:docMk/>
            <pc:sldMk cId="2816633462" sldId="460"/>
            <ac:spMk id="3" creationId="{9512E66C-1CF9-E1A8-F898-72BEB03433DA}"/>
          </ac:spMkLst>
        </pc:spChg>
        <pc:spChg chg="add mod">
          <ac:chgData name="Habib, Alexandre" userId="0bc09081-cd29-42af-a26a-f7874fc9786e" providerId="ADAL" clId="{B62E9213-09BE-48A7-AC17-E70B4E15B577}" dt="2023-11-07T01:21:21.213" v="2075" actId="1076"/>
          <ac:spMkLst>
            <pc:docMk/>
            <pc:sldMk cId="2816633462" sldId="460"/>
            <ac:spMk id="5" creationId="{2878BADA-A477-FB15-5294-CA936D3D3BE0}"/>
          </ac:spMkLst>
        </pc:spChg>
        <pc:graphicFrameChg chg="add mod modGraphic">
          <ac:chgData name="Habib, Alexandre" userId="0bc09081-cd29-42af-a26a-f7874fc9786e" providerId="ADAL" clId="{B62E9213-09BE-48A7-AC17-E70B4E15B577}" dt="2023-11-07T01:36:39.100" v="2427" actId="20577"/>
          <ac:graphicFrameMkLst>
            <pc:docMk/>
            <pc:sldMk cId="2816633462" sldId="460"/>
            <ac:graphicFrameMk id="4" creationId="{423246EE-BB47-60B1-73B4-41CB4F361920}"/>
          </ac:graphicFrameMkLst>
        </pc:graphicFrameChg>
      </pc:sldChg>
    </pc:docChg>
  </pc:docChgLst>
  <pc:docChgLst>
    <pc:chgData name="Habib, Alexandre" userId="0bc09081-cd29-42af-a26a-f7874fc9786e" providerId="ADAL" clId="{AECB66E9-27B3-4F3C-AF7A-1A3A128657F9}"/>
    <pc:docChg chg="undo custSel addSld delSld modSld sldOrd">
      <pc:chgData name="Habib, Alexandre" userId="0bc09081-cd29-42af-a26a-f7874fc9786e" providerId="ADAL" clId="{AECB66E9-27B3-4F3C-AF7A-1A3A128657F9}" dt="2022-11-24T00:16:10.204" v="5843" actId="1036"/>
      <pc:docMkLst>
        <pc:docMk/>
      </pc:docMkLst>
      <pc:sldChg chg="addSp modSp">
        <pc:chgData name="Habib, Alexandre" userId="0bc09081-cd29-42af-a26a-f7874fc9786e" providerId="ADAL" clId="{AECB66E9-27B3-4F3C-AF7A-1A3A128657F9}" dt="2022-11-23T19:49:50.915" v="5740" actId="1036"/>
        <pc:sldMkLst>
          <pc:docMk/>
          <pc:sldMk cId="0" sldId="256"/>
        </pc:sldMkLst>
        <pc:picChg chg="add mod">
          <ac:chgData name="Habib, Alexandre" userId="0bc09081-cd29-42af-a26a-f7874fc9786e" providerId="ADAL" clId="{AECB66E9-27B3-4F3C-AF7A-1A3A128657F9}" dt="2022-11-23T19:49:50.915" v="5740" actId="1036"/>
          <ac:picMkLst>
            <pc:docMk/>
            <pc:sldMk cId="0" sldId="256"/>
            <ac:picMk id="1026" creationId="{77AA5EFB-7118-BD14-9761-F9F7302069F2}"/>
          </ac:picMkLst>
        </pc:picChg>
      </pc:sldChg>
      <pc:sldChg chg="addSp delSp modSp mod">
        <pc:chgData name="Habib, Alexandre" userId="0bc09081-cd29-42af-a26a-f7874fc9786e" providerId="ADAL" clId="{AECB66E9-27B3-4F3C-AF7A-1A3A128657F9}" dt="2022-11-23T19:32:25.003" v="5402" actId="14100"/>
        <pc:sldMkLst>
          <pc:docMk/>
          <pc:sldMk cId="0" sldId="257"/>
        </pc:sldMkLst>
        <pc:spChg chg="add del mod">
          <ac:chgData name="Habib, Alexandre" userId="0bc09081-cd29-42af-a26a-f7874fc9786e" providerId="ADAL" clId="{AECB66E9-27B3-4F3C-AF7A-1A3A128657F9}" dt="2022-11-23T00:57:53.589" v="3532" actId="478"/>
          <ac:spMkLst>
            <pc:docMk/>
            <pc:sldMk cId="0" sldId="257"/>
            <ac:spMk id="3" creationId="{0B3C666A-CE77-C6D2-4A38-3AE83DE9E2E8}"/>
          </ac:spMkLst>
        </pc:spChg>
        <pc:spChg chg="add mod">
          <ac:chgData name="Habib, Alexandre" userId="0bc09081-cd29-42af-a26a-f7874fc9786e" providerId="ADAL" clId="{AECB66E9-27B3-4F3C-AF7A-1A3A128657F9}" dt="2022-11-23T19:31:28.321" v="5400" actId="14100"/>
          <ac:spMkLst>
            <pc:docMk/>
            <pc:sldMk cId="0" sldId="257"/>
            <ac:spMk id="4" creationId="{A9E0CA84-AF50-E548-9F9D-180EC0728809}"/>
          </ac:spMkLst>
        </pc:spChg>
        <pc:spChg chg="add mod">
          <ac:chgData name="Habib, Alexandre" userId="0bc09081-cd29-42af-a26a-f7874fc9786e" providerId="ADAL" clId="{AECB66E9-27B3-4F3C-AF7A-1A3A128657F9}" dt="2022-11-23T19:32:25.003" v="5402" actId="14100"/>
          <ac:spMkLst>
            <pc:docMk/>
            <pc:sldMk cId="0" sldId="257"/>
            <ac:spMk id="5" creationId="{15E9E67A-B76B-5EFC-4189-8D024B6F0216}"/>
          </ac:spMkLst>
        </pc:spChg>
        <pc:spChg chg="add del mod">
          <ac:chgData name="Habib, Alexandre" userId="0bc09081-cd29-42af-a26a-f7874fc9786e" providerId="ADAL" clId="{AECB66E9-27B3-4F3C-AF7A-1A3A128657F9}" dt="2022-11-23T00:58:29.813" v="3545"/>
          <ac:spMkLst>
            <pc:docMk/>
            <pc:sldMk cId="0" sldId="257"/>
            <ac:spMk id="6" creationId="{16BAB442-BB00-F47E-82ED-EADAC123BB79}"/>
          </ac:spMkLst>
        </pc:spChg>
        <pc:spChg chg="del mod">
          <ac:chgData name="Habib, Alexandre" userId="0bc09081-cd29-42af-a26a-f7874fc9786e" providerId="ADAL" clId="{AECB66E9-27B3-4F3C-AF7A-1A3A128657F9}" dt="2022-11-23T00:57:49.441" v="3531" actId="21"/>
          <ac:spMkLst>
            <pc:docMk/>
            <pc:sldMk cId="0" sldId="257"/>
            <ac:spMk id="306" creationId="{00000000-0000-0000-0000-000000000000}"/>
          </ac:spMkLst>
        </pc:spChg>
      </pc:sldChg>
      <pc:sldChg chg="addSp delSp modSp del mod ord">
        <pc:chgData name="Habib, Alexandre" userId="0bc09081-cd29-42af-a26a-f7874fc9786e" providerId="ADAL" clId="{AECB66E9-27B3-4F3C-AF7A-1A3A128657F9}" dt="2022-11-22T23:35:32.606" v="2109" actId="2696"/>
        <pc:sldMkLst>
          <pc:docMk/>
          <pc:sldMk cId="419527245" sldId="258"/>
        </pc:sldMkLst>
        <pc:spChg chg="del mod">
          <ac:chgData name="Habib, Alexandre" userId="0bc09081-cd29-42af-a26a-f7874fc9786e" providerId="ADAL" clId="{AECB66E9-27B3-4F3C-AF7A-1A3A128657F9}" dt="2022-11-22T23:17:48.320" v="1828" actId="478"/>
          <ac:spMkLst>
            <pc:docMk/>
            <pc:sldMk cId="419527245" sldId="258"/>
            <ac:spMk id="3" creationId="{31AA796F-0021-0762-5293-289E39E5CAEF}"/>
          </ac:spMkLst>
        </pc:spChg>
        <pc:spChg chg="add del mod">
          <ac:chgData name="Habib, Alexandre" userId="0bc09081-cd29-42af-a26a-f7874fc9786e" providerId="ADAL" clId="{AECB66E9-27B3-4F3C-AF7A-1A3A128657F9}" dt="2022-11-22T23:16:27.006" v="1730" actId="22"/>
          <ac:spMkLst>
            <pc:docMk/>
            <pc:sldMk cId="419527245" sldId="258"/>
            <ac:spMk id="5" creationId="{533A3E9A-4DE2-5BAA-32DA-EFF22ADD6BA3}"/>
          </ac:spMkLst>
        </pc:spChg>
        <pc:spChg chg="add mod">
          <ac:chgData name="Habib, Alexandre" userId="0bc09081-cd29-42af-a26a-f7874fc9786e" providerId="ADAL" clId="{AECB66E9-27B3-4F3C-AF7A-1A3A128657F9}" dt="2022-11-22T23:32:15.205" v="1980" actId="1076"/>
          <ac:spMkLst>
            <pc:docMk/>
            <pc:sldMk cId="419527245" sldId="258"/>
            <ac:spMk id="10" creationId="{9E4C2118-AF15-F519-70E0-52CC23E472CB}"/>
          </ac:spMkLst>
        </pc:spChg>
        <pc:spChg chg="add mod">
          <ac:chgData name="Habib, Alexandre" userId="0bc09081-cd29-42af-a26a-f7874fc9786e" providerId="ADAL" clId="{AECB66E9-27B3-4F3C-AF7A-1A3A128657F9}" dt="2022-11-22T23:32:15.205" v="1980" actId="1076"/>
          <ac:spMkLst>
            <pc:docMk/>
            <pc:sldMk cId="419527245" sldId="258"/>
            <ac:spMk id="16" creationId="{6CA451CE-53F5-B1F8-DC96-1143DF7EF66A}"/>
          </ac:spMkLst>
        </pc:spChg>
        <pc:spChg chg="add del mod">
          <ac:chgData name="Habib, Alexandre" userId="0bc09081-cd29-42af-a26a-f7874fc9786e" providerId="ADAL" clId="{AECB66E9-27B3-4F3C-AF7A-1A3A128657F9}" dt="2022-11-22T23:21:10.937" v="1867" actId="478"/>
          <ac:spMkLst>
            <pc:docMk/>
            <pc:sldMk cId="419527245" sldId="258"/>
            <ac:spMk id="18" creationId="{01BC36C2-FFD5-DE0A-55EB-26B3BFD5AE6B}"/>
          </ac:spMkLst>
        </pc:spChg>
        <pc:spChg chg="add mod">
          <ac:chgData name="Habib, Alexandre" userId="0bc09081-cd29-42af-a26a-f7874fc9786e" providerId="ADAL" clId="{AECB66E9-27B3-4F3C-AF7A-1A3A128657F9}" dt="2022-11-22T23:32:07.489" v="1979" actId="1076"/>
          <ac:spMkLst>
            <pc:docMk/>
            <pc:sldMk cId="419527245" sldId="258"/>
            <ac:spMk id="19" creationId="{18F680AD-1DED-7033-6FB5-862B6FCE7E21}"/>
          </ac:spMkLst>
        </pc:spChg>
        <pc:spChg chg="add mod">
          <ac:chgData name="Habib, Alexandre" userId="0bc09081-cd29-42af-a26a-f7874fc9786e" providerId="ADAL" clId="{AECB66E9-27B3-4F3C-AF7A-1A3A128657F9}" dt="2022-11-22T23:34:13.688" v="2090" actId="14100"/>
          <ac:spMkLst>
            <pc:docMk/>
            <pc:sldMk cId="419527245" sldId="258"/>
            <ac:spMk id="21" creationId="{4ABEAA37-D81F-6365-20E2-B086BEEE2755}"/>
          </ac:spMkLst>
        </pc:spChg>
        <pc:spChg chg="add mod">
          <ac:chgData name="Habib, Alexandre" userId="0bc09081-cd29-42af-a26a-f7874fc9786e" providerId="ADAL" clId="{AECB66E9-27B3-4F3C-AF7A-1A3A128657F9}" dt="2022-11-22T23:34:06.775" v="2083" actId="404"/>
          <ac:spMkLst>
            <pc:docMk/>
            <pc:sldMk cId="419527245" sldId="258"/>
            <ac:spMk id="24" creationId="{EE8C7052-8C0A-600D-4145-CFA0764DBB89}"/>
          </ac:spMkLst>
        </pc:spChg>
        <pc:spChg chg="add del mod">
          <ac:chgData name="Habib, Alexandre" userId="0bc09081-cd29-42af-a26a-f7874fc9786e" providerId="ADAL" clId="{AECB66E9-27B3-4F3C-AF7A-1A3A128657F9}" dt="2022-11-22T23:34:32.389" v="2094" actId="478"/>
          <ac:spMkLst>
            <pc:docMk/>
            <pc:sldMk cId="419527245" sldId="258"/>
            <ac:spMk id="26" creationId="{53C6A938-DAA0-F5E6-6A33-8F788514A90F}"/>
          </ac:spMkLst>
        </pc:spChg>
        <pc:spChg chg="add mod">
          <ac:chgData name="Habib, Alexandre" userId="0bc09081-cd29-42af-a26a-f7874fc9786e" providerId="ADAL" clId="{AECB66E9-27B3-4F3C-AF7A-1A3A128657F9}" dt="2022-11-22T23:34:49.942" v="2105" actId="20577"/>
          <ac:spMkLst>
            <pc:docMk/>
            <pc:sldMk cId="419527245" sldId="258"/>
            <ac:spMk id="27" creationId="{44CEA534-2C9C-9221-BB8A-291B698E5E79}"/>
          </ac:spMkLst>
        </pc:spChg>
        <pc:spChg chg="mod">
          <ac:chgData name="Habib, Alexandre" userId="0bc09081-cd29-42af-a26a-f7874fc9786e" providerId="ADAL" clId="{AECB66E9-27B3-4F3C-AF7A-1A3A128657F9}" dt="2022-11-22T23:35:14.791" v="2108" actId="208"/>
          <ac:spMkLst>
            <pc:docMk/>
            <pc:sldMk cId="419527245" sldId="258"/>
            <ac:spMk id="313" creationId="{00000000-0000-0000-0000-000000000000}"/>
          </ac:spMkLst>
        </pc:spChg>
        <pc:spChg chg="del mod">
          <ac:chgData name="Habib, Alexandre" userId="0bc09081-cd29-42af-a26a-f7874fc9786e" providerId="ADAL" clId="{AECB66E9-27B3-4F3C-AF7A-1A3A128657F9}" dt="2022-11-22T23:34:29.176" v="2093" actId="21"/>
          <ac:spMkLst>
            <pc:docMk/>
            <pc:sldMk cId="419527245" sldId="258"/>
            <ac:spMk id="315" creationId="{00000000-0000-0000-0000-000000000000}"/>
          </ac:spMkLst>
        </pc:spChg>
        <pc:spChg chg="mod">
          <ac:chgData name="Habib, Alexandre" userId="0bc09081-cd29-42af-a26a-f7874fc9786e" providerId="ADAL" clId="{AECB66E9-27B3-4F3C-AF7A-1A3A128657F9}" dt="2022-11-22T23:32:20.420" v="1982" actId="1076"/>
          <ac:spMkLst>
            <pc:docMk/>
            <pc:sldMk cId="419527245" sldId="258"/>
            <ac:spMk id="316" creationId="{00000000-0000-0000-0000-000000000000}"/>
          </ac:spMkLst>
        </pc:spChg>
        <pc:picChg chg="del mod">
          <ac:chgData name="Habib, Alexandre" userId="0bc09081-cd29-42af-a26a-f7874fc9786e" providerId="ADAL" clId="{AECB66E9-27B3-4F3C-AF7A-1A3A128657F9}" dt="2022-11-22T23:17:47.104" v="1827" actId="478"/>
          <ac:picMkLst>
            <pc:docMk/>
            <pc:sldMk cId="419527245" sldId="258"/>
            <ac:picMk id="2" creationId="{1655EAAE-6A62-2907-E468-589417A11051}"/>
          </ac:picMkLst>
        </pc:picChg>
        <pc:picChg chg="add del mod">
          <ac:chgData name="Habib, Alexandre" userId="0bc09081-cd29-42af-a26a-f7874fc9786e" providerId="ADAL" clId="{AECB66E9-27B3-4F3C-AF7A-1A3A128657F9}" dt="2022-11-22T23:18:53.016" v="1831" actId="478"/>
          <ac:picMkLst>
            <pc:docMk/>
            <pc:sldMk cId="419527245" sldId="258"/>
            <ac:picMk id="7" creationId="{F32EC8FF-24E5-44E2-735A-E4065421C34B}"/>
          </ac:picMkLst>
        </pc:picChg>
        <pc:picChg chg="add mod ord">
          <ac:chgData name="Habib, Alexandre" userId="0bc09081-cd29-42af-a26a-f7874fc9786e" providerId="ADAL" clId="{AECB66E9-27B3-4F3C-AF7A-1A3A128657F9}" dt="2022-11-22T23:32:17.633" v="1981" actId="1076"/>
          <ac:picMkLst>
            <pc:docMk/>
            <pc:sldMk cId="419527245" sldId="258"/>
            <ac:picMk id="11" creationId="{ABDFDCEA-6717-1C8D-84A6-8DFDE6727A81}"/>
          </ac:picMkLst>
        </pc:picChg>
        <pc:picChg chg="add mod">
          <ac:chgData name="Habib, Alexandre" userId="0bc09081-cd29-42af-a26a-f7874fc9786e" providerId="ADAL" clId="{AECB66E9-27B3-4F3C-AF7A-1A3A128657F9}" dt="2022-11-22T23:32:03.197" v="1978" actId="1076"/>
          <ac:picMkLst>
            <pc:docMk/>
            <pc:sldMk cId="419527245" sldId="258"/>
            <ac:picMk id="23" creationId="{EC3EAFEA-FFAA-CD62-B647-3B32617E9CF1}"/>
          </ac:picMkLst>
        </pc:picChg>
        <pc:cxnChg chg="add mod">
          <ac:chgData name="Habib, Alexandre" userId="0bc09081-cd29-42af-a26a-f7874fc9786e" providerId="ADAL" clId="{AECB66E9-27B3-4F3C-AF7A-1A3A128657F9}" dt="2022-11-22T23:32:15.205" v="1980" actId="1076"/>
          <ac:cxnSpMkLst>
            <pc:docMk/>
            <pc:sldMk cId="419527245" sldId="258"/>
            <ac:cxnSpMk id="8" creationId="{679A4061-5C4C-1BF3-6D5A-A67A408E35EE}"/>
          </ac:cxnSpMkLst>
        </pc:cxnChg>
        <pc:cxnChg chg="add mod">
          <ac:chgData name="Habib, Alexandre" userId="0bc09081-cd29-42af-a26a-f7874fc9786e" providerId="ADAL" clId="{AECB66E9-27B3-4F3C-AF7A-1A3A128657F9}" dt="2022-11-22T23:32:15.205" v="1980" actId="1076"/>
          <ac:cxnSpMkLst>
            <pc:docMk/>
            <pc:sldMk cId="419527245" sldId="258"/>
            <ac:cxnSpMk id="9" creationId="{52825DF6-A74F-DABA-2AE5-FDC130F5846C}"/>
          </ac:cxnSpMkLst>
        </pc:cxnChg>
      </pc:sldChg>
      <pc:sldChg chg="del">
        <pc:chgData name="Habib, Alexandre" userId="0bc09081-cd29-42af-a26a-f7874fc9786e" providerId="ADAL" clId="{AECB66E9-27B3-4F3C-AF7A-1A3A128657F9}" dt="2022-11-23T01:01:51.607" v="3667" actId="47"/>
        <pc:sldMkLst>
          <pc:docMk/>
          <pc:sldMk cId="0" sldId="260"/>
        </pc:sldMkLst>
      </pc:sldChg>
      <pc:sldChg chg="delSp modSp mod ord">
        <pc:chgData name="Habib, Alexandre" userId="0bc09081-cd29-42af-a26a-f7874fc9786e" providerId="ADAL" clId="{AECB66E9-27B3-4F3C-AF7A-1A3A128657F9}" dt="2022-11-24T00:16:10.204" v="5843" actId="1036"/>
        <pc:sldMkLst>
          <pc:docMk/>
          <pc:sldMk cId="418948670" sldId="261"/>
        </pc:sldMkLst>
        <pc:spChg chg="mod">
          <ac:chgData name="Habib, Alexandre" userId="0bc09081-cd29-42af-a26a-f7874fc9786e" providerId="ADAL" clId="{AECB66E9-27B3-4F3C-AF7A-1A3A128657F9}" dt="2022-11-23T19:19:53.109" v="5254" actId="1076"/>
          <ac:spMkLst>
            <pc:docMk/>
            <pc:sldMk cId="418948670" sldId="261"/>
            <ac:spMk id="5" creationId="{4BB04162-8C26-9277-5968-808234FE88BB}"/>
          </ac:spMkLst>
        </pc:spChg>
        <pc:spChg chg="mod">
          <ac:chgData name="Habib, Alexandre" userId="0bc09081-cd29-42af-a26a-f7874fc9786e" providerId="ADAL" clId="{AECB66E9-27B3-4F3C-AF7A-1A3A128657F9}" dt="2022-11-24T00:16:10.204" v="5843" actId="1036"/>
          <ac:spMkLst>
            <pc:docMk/>
            <pc:sldMk cId="418948670" sldId="261"/>
            <ac:spMk id="6" creationId="{65A08499-4EFC-BDC0-7FFB-361F94E5929D}"/>
          </ac:spMkLst>
        </pc:spChg>
        <pc:spChg chg="del mod">
          <ac:chgData name="Habib, Alexandre" userId="0bc09081-cd29-42af-a26a-f7874fc9786e" providerId="ADAL" clId="{AECB66E9-27B3-4F3C-AF7A-1A3A128657F9}" dt="2022-11-24T00:14:27.632" v="5813" actId="478"/>
          <ac:spMkLst>
            <pc:docMk/>
            <pc:sldMk cId="418948670" sldId="261"/>
            <ac:spMk id="7" creationId="{F2364DBE-E4DB-E31D-16C8-67FC60F4433D}"/>
          </ac:spMkLst>
        </pc:spChg>
        <pc:spChg chg="mod">
          <ac:chgData name="Habib, Alexandre" userId="0bc09081-cd29-42af-a26a-f7874fc9786e" providerId="ADAL" clId="{AECB66E9-27B3-4F3C-AF7A-1A3A128657F9}" dt="2022-11-24T00:15:29.317" v="5838" actId="1076"/>
          <ac:spMkLst>
            <pc:docMk/>
            <pc:sldMk cId="418948670" sldId="261"/>
            <ac:spMk id="8" creationId="{1B29F8C8-B12D-34E3-E3B4-4010635E15C5}"/>
          </ac:spMkLst>
        </pc:spChg>
        <pc:spChg chg="mod">
          <ac:chgData name="Habib, Alexandre" userId="0bc09081-cd29-42af-a26a-f7874fc9786e" providerId="ADAL" clId="{AECB66E9-27B3-4F3C-AF7A-1A3A128657F9}" dt="2022-11-23T19:15:54.399" v="5173" actId="1076"/>
          <ac:spMkLst>
            <pc:docMk/>
            <pc:sldMk cId="418948670" sldId="261"/>
            <ac:spMk id="345" creationId="{00000000-0000-0000-0000-000000000000}"/>
          </ac:spMkLst>
        </pc:spChg>
        <pc:spChg chg="mod">
          <ac:chgData name="Habib, Alexandre" userId="0bc09081-cd29-42af-a26a-f7874fc9786e" providerId="ADAL" clId="{AECB66E9-27B3-4F3C-AF7A-1A3A128657F9}" dt="2022-11-23T19:16:21.520" v="5177" actId="1076"/>
          <ac:spMkLst>
            <pc:docMk/>
            <pc:sldMk cId="418948670" sldId="261"/>
            <ac:spMk id="347" creationId="{00000000-0000-0000-0000-000000000000}"/>
          </ac:spMkLst>
        </pc:spChg>
        <pc:spChg chg="mod">
          <ac:chgData name="Habib, Alexandre" userId="0bc09081-cd29-42af-a26a-f7874fc9786e" providerId="ADAL" clId="{AECB66E9-27B3-4F3C-AF7A-1A3A128657F9}" dt="2022-11-23T19:16:18.113" v="5176" actId="1076"/>
          <ac:spMkLst>
            <pc:docMk/>
            <pc:sldMk cId="418948670" sldId="261"/>
            <ac:spMk id="348" creationId="{00000000-0000-0000-0000-000000000000}"/>
          </ac:spMkLst>
        </pc:spChg>
        <pc:spChg chg="mod">
          <ac:chgData name="Habib, Alexandre" userId="0bc09081-cd29-42af-a26a-f7874fc9786e" providerId="ADAL" clId="{AECB66E9-27B3-4F3C-AF7A-1A3A128657F9}" dt="2022-11-23T19:16:24.413" v="5178" actId="1076"/>
          <ac:spMkLst>
            <pc:docMk/>
            <pc:sldMk cId="418948670" sldId="261"/>
            <ac:spMk id="349" creationId="{00000000-0000-0000-0000-000000000000}"/>
          </ac:spMkLst>
        </pc:spChg>
        <pc:spChg chg="mod">
          <ac:chgData name="Habib, Alexandre" userId="0bc09081-cd29-42af-a26a-f7874fc9786e" providerId="ADAL" clId="{AECB66E9-27B3-4F3C-AF7A-1A3A128657F9}" dt="2022-11-23T19:16:27.080" v="5179" actId="1076"/>
          <ac:spMkLst>
            <pc:docMk/>
            <pc:sldMk cId="418948670" sldId="261"/>
            <ac:spMk id="350" creationId="{00000000-0000-0000-0000-000000000000}"/>
          </ac:spMkLst>
        </pc:spChg>
        <pc:spChg chg="mod">
          <ac:chgData name="Habib, Alexandre" userId="0bc09081-cd29-42af-a26a-f7874fc9786e" providerId="ADAL" clId="{AECB66E9-27B3-4F3C-AF7A-1A3A128657F9}" dt="2022-11-23T19:21:54.904" v="5379" actId="179"/>
          <ac:spMkLst>
            <pc:docMk/>
            <pc:sldMk cId="418948670" sldId="261"/>
            <ac:spMk id="351" creationId="{00000000-0000-0000-0000-000000000000}"/>
          </ac:spMkLst>
        </pc:spChg>
        <pc:graphicFrameChg chg="mod">
          <ac:chgData name="Habib, Alexandre" userId="0bc09081-cd29-42af-a26a-f7874fc9786e" providerId="ADAL" clId="{AECB66E9-27B3-4F3C-AF7A-1A3A128657F9}" dt="2022-11-23T19:19:44.693" v="5253" actId="167"/>
          <ac:graphicFrameMkLst>
            <pc:docMk/>
            <pc:sldMk cId="418948670" sldId="261"/>
            <ac:graphicFrameMk id="3" creationId="{83E5D2B8-987A-1C18-CA1C-3753D52429F5}"/>
          </ac:graphicFrameMkLst>
        </pc:graphicFrameChg>
        <pc:graphicFrameChg chg="mod modGraphic">
          <ac:chgData name="Habib, Alexandre" userId="0bc09081-cd29-42af-a26a-f7874fc9786e" providerId="ADAL" clId="{AECB66E9-27B3-4F3C-AF7A-1A3A128657F9}" dt="2022-11-24T00:15:48.793" v="5841" actId="403"/>
          <ac:graphicFrameMkLst>
            <pc:docMk/>
            <pc:sldMk cId="418948670" sldId="261"/>
            <ac:graphicFrameMk id="342" creationId="{00000000-0000-0000-0000-000000000000}"/>
          </ac:graphicFrameMkLst>
        </pc:graphicFrameChg>
        <pc:graphicFrameChg chg="mod modGraphic">
          <ac:chgData name="Habib, Alexandre" userId="0bc09081-cd29-42af-a26a-f7874fc9786e" providerId="ADAL" clId="{AECB66E9-27B3-4F3C-AF7A-1A3A128657F9}" dt="2022-11-24T00:15:32.776" v="5839" actId="20577"/>
          <ac:graphicFrameMkLst>
            <pc:docMk/>
            <pc:sldMk cId="418948670" sldId="261"/>
            <ac:graphicFrameMk id="343" creationId="{00000000-0000-0000-0000-000000000000}"/>
          </ac:graphicFrameMkLst>
        </pc:graphicFrameChg>
      </pc:sldChg>
      <pc:sldChg chg="del">
        <pc:chgData name="Habib, Alexandre" userId="0bc09081-cd29-42af-a26a-f7874fc9786e" providerId="ADAL" clId="{AECB66E9-27B3-4F3C-AF7A-1A3A128657F9}" dt="2022-11-22T23:50:08.871" v="2228" actId="47"/>
        <pc:sldMkLst>
          <pc:docMk/>
          <pc:sldMk cId="587890718" sldId="262"/>
        </pc:sldMkLst>
      </pc:sldChg>
      <pc:sldChg chg="del">
        <pc:chgData name="Habib, Alexandre" userId="0bc09081-cd29-42af-a26a-f7874fc9786e" providerId="ADAL" clId="{AECB66E9-27B3-4F3C-AF7A-1A3A128657F9}" dt="2022-11-22T23:50:16.418" v="2229" actId="47"/>
        <pc:sldMkLst>
          <pc:docMk/>
          <pc:sldMk cId="0" sldId="263"/>
        </pc:sldMkLst>
      </pc:sldChg>
      <pc:sldChg chg="del">
        <pc:chgData name="Habib, Alexandre" userId="0bc09081-cd29-42af-a26a-f7874fc9786e" providerId="ADAL" clId="{AECB66E9-27B3-4F3C-AF7A-1A3A128657F9}" dt="2022-11-23T00:40:11.520" v="2619" actId="47"/>
        <pc:sldMkLst>
          <pc:docMk/>
          <pc:sldMk cId="0" sldId="264"/>
        </pc:sldMkLst>
      </pc:sldChg>
      <pc:sldChg chg="del">
        <pc:chgData name="Habib, Alexandre" userId="0bc09081-cd29-42af-a26a-f7874fc9786e" providerId="ADAL" clId="{AECB66E9-27B3-4F3C-AF7A-1A3A128657F9}" dt="2022-11-23T01:01:59.357" v="3668" actId="47"/>
        <pc:sldMkLst>
          <pc:docMk/>
          <pc:sldMk cId="0" sldId="265"/>
        </pc:sldMkLst>
      </pc:sldChg>
      <pc:sldChg chg="del">
        <pc:chgData name="Habib, Alexandre" userId="0bc09081-cd29-42af-a26a-f7874fc9786e" providerId="ADAL" clId="{AECB66E9-27B3-4F3C-AF7A-1A3A128657F9}" dt="2022-11-23T19:22:34.988" v="5380" actId="47"/>
        <pc:sldMkLst>
          <pc:docMk/>
          <pc:sldMk cId="0" sldId="266"/>
        </pc:sldMkLst>
      </pc:sldChg>
      <pc:sldChg chg="del">
        <pc:chgData name="Habib, Alexandre" userId="0bc09081-cd29-42af-a26a-f7874fc9786e" providerId="ADAL" clId="{AECB66E9-27B3-4F3C-AF7A-1A3A128657F9}" dt="2022-11-22T23:50:33.236" v="2230" actId="47"/>
        <pc:sldMkLst>
          <pc:docMk/>
          <pc:sldMk cId="0" sldId="267"/>
        </pc:sldMkLst>
      </pc:sldChg>
      <pc:sldChg chg="del">
        <pc:chgData name="Habib, Alexandre" userId="0bc09081-cd29-42af-a26a-f7874fc9786e" providerId="ADAL" clId="{AECB66E9-27B3-4F3C-AF7A-1A3A128657F9}" dt="2022-11-22T23:50:38.273" v="2231" actId="47"/>
        <pc:sldMkLst>
          <pc:docMk/>
          <pc:sldMk cId="0" sldId="268"/>
        </pc:sldMkLst>
      </pc:sldChg>
      <pc:sldChg chg="del">
        <pc:chgData name="Habib, Alexandre" userId="0bc09081-cd29-42af-a26a-f7874fc9786e" providerId="ADAL" clId="{AECB66E9-27B3-4F3C-AF7A-1A3A128657F9}" dt="2022-11-23T01:03:01.962" v="3741" actId="47"/>
        <pc:sldMkLst>
          <pc:docMk/>
          <pc:sldMk cId="0" sldId="269"/>
        </pc:sldMkLst>
      </pc:sldChg>
      <pc:sldChg chg="del">
        <pc:chgData name="Habib, Alexandre" userId="0bc09081-cd29-42af-a26a-f7874fc9786e" providerId="ADAL" clId="{AECB66E9-27B3-4F3C-AF7A-1A3A128657F9}" dt="2022-11-22T23:48:44.877" v="2217" actId="47"/>
        <pc:sldMkLst>
          <pc:docMk/>
          <pc:sldMk cId="2074054279" sldId="270"/>
        </pc:sldMkLst>
      </pc:sldChg>
      <pc:sldChg chg="del">
        <pc:chgData name="Habib, Alexandre" userId="0bc09081-cd29-42af-a26a-f7874fc9786e" providerId="ADAL" clId="{AECB66E9-27B3-4F3C-AF7A-1A3A128657F9}" dt="2022-11-23T01:02:02.645" v="3669" actId="47"/>
        <pc:sldMkLst>
          <pc:docMk/>
          <pc:sldMk cId="0" sldId="271"/>
        </pc:sldMkLst>
      </pc:sldChg>
      <pc:sldChg chg="del">
        <pc:chgData name="Habib, Alexandre" userId="0bc09081-cd29-42af-a26a-f7874fc9786e" providerId="ADAL" clId="{AECB66E9-27B3-4F3C-AF7A-1A3A128657F9}" dt="2022-11-23T01:03:10.217" v="3742" actId="47"/>
        <pc:sldMkLst>
          <pc:docMk/>
          <pc:sldMk cId="0" sldId="272"/>
        </pc:sldMkLst>
      </pc:sldChg>
      <pc:sldChg chg="addSp delSp modSp del mod">
        <pc:chgData name="Habib, Alexandre" userId="0bc09081-cd29-42af-a26a-f7874fc9786e" providerId="ADAL" clId="{AECB66E9-27B3-4F3C-AF7A-1A3A128657F9}" dt="2022-11-22T23:48:48.548" v="2218" actId="47"/>
        <pc:sldMkLst>
          <pc:docMk/>
          <pc:sldMk cId="1026006605" sldId="273"/>
        </pc:sldMkLst>
        <pc:spChg chg="mod">
          <ac:chgData name="Habib, Alexandre" userId="0bc09081-cd29-42af-a26a-f7874fc9786e" providerId="ADAL" clId="{AECB66E9-27B3-4F3C-AF7A-1A3A128657F9}" dt="2022-11-22T22:17:45.168" v="104" actId="1076"/>
          <ac:spMkLst>
            <pc:docMk/>
            <pc:sldMk cId="1026006605" sldId="273"/>
            <ac:spMk id="6" creationId="{1F3AE65D-C39D-3D3E-9E3B-77D4491E4BAE}"/>
          </ac:spMkLst>
        </pc:spChg>
        <pc:graphicFrameChg chg="add del mod">
          <ac:chgData name="Habib, Alexandre" userId="0bc09081-cd29-42af-a26a-f7874fc9786e" providerId="ADAL" clId="{AECB66E9-27B3-4F3C-AF7A-1A3A128657F9}" dt="2022-11-22T22:18:42.062" v="106"/>
          <ac:graphicFrameMkLst>
            <pc:docMk/>
            <pc:sldMk cId="1026006605" sldId="273"/>
            <ac:graphicFrameMk id="3" creationId="{C233B36E-9B6C-32FC-CABB-E60B679B0C8C}"/>
          </ac:graphicFrameMkLst>
        </pc:graphicFrameChg>
      </pc:sldChg>
      <pc:sldChg chg="del">
        <pc:chgData name="Habib, Alexandre" userId="0bc09081-cd29-42af-a26a-f7874fc9786e" providerId="ADAL" clId="{AECB66E9-27B3-4F3C-AF7A-1A3A128657F9}" dt="2022-11-22T23:48:51.284" v="2219" actId="47"/>
        <pc:sldMkLst>
          <pc:docMk/>
          <pc:sldMk cId="2697732033" sldId="274"/>
        </pc:sldMkLst>
      </pc:sldChg>
      <pc:sldChg chg="addSp delSp modSp mod">
        <pc:chgData name="Habib, Alexandre" userId="0bc09081-cd29-42af-a26a-f7874fc9786e" providerId="ADAL" clId="{AECB66E9-27B3-4F3C-AF7A-1A3A128657F9}" dt="2022-11-23T19:40:52.274" v="5500" actId="20577"/>
        <pc:sldMkLst>
          <pc:docMk/>
          <pc:sldMk cId="2870475846" sldId="276"/>
        </pc:sldMkLst>
        <pc:spChg chg="mod">
          <ac:chgData name="Habib, Alexandre" userId="0bc09081-cd29-42af-a26a-f7874fc9786e" providerId="ADAL" clId="{AECB66E9-27B3-4F3C-AF7A-1A3A128657F9}" dt="2022-11-23T01:00:12.786" v="3651" actId="20577"/>
          <ac:spMkLst>
            <pc:docMk/>
            <pc:sldMk cId="2870475846" sldId="276"/>
            <ac:spMk id="3" creationId="{2D1DFC51-3D4B-A5A4-C170-E3FDBC03413F}"/>
          </ac:spMkLst>
        </pc:spChg>
        <pc:spChg chg="del">
          <ac:chgData name="Habib, Alexandre" userId="0bc09081-cd29-42af-a26a-f7874fc9786e" providerId="ADAL" clId="{AECB66E9-27B3-4F3C-AF7A-1A3A128657F9}" dt="2022-11-22T23:49:04.841" v="2220" actId="478"/>
          <ac:spMkLst>
            <pc:docMk/>
            <pc:sldMk cId="2870475846" sldId="276"/>
            <ac:spMk id="4" creationId="{C851B6A3-ADF3-585C-7096-33B6ABDB1CDE}"/>
          </ac:spMkLst>
        </pc:spChg>
        <pc:spChg chg="add del mod">
          <ac:chgData name="Habib, Alexandre" userId="0bc09081-cd29-42af-a26a-f7874fc9786e" providerId="ADAL" clId="{AECB66E9-27B3-4F3C-AF7A-1A3A128657F9}" dt="2022-11-22T23:49:08.654" v="2222" actId="478"/>
          <ac:spMkLst>
            <pc:docMk/>
            <pc:sldMk cId="2870475846" sldId="276"/>
            <ac:spMk id="7" creationId="{73263E6F-F117-C377-529C-0DD8133F31F3}"/>
          </ac:spMkLst>
        </pc:spChg>
        <pc:spChg chg="del">
          <ac:chgData name="Habib, Alexandre" userId="0bc09081-cd29-42af-a26a-f7874fc9786e" providerId="ADAL" clId="{AECB66E9-27B3-4F3C-AF7A-1A3A128657F9}" dt="2022-11-22T23:49:06.670" v="2221" actId="478"/>
          <ac:spMkLst>
            <pc:docMk/>
            <pc:sldMk cId="2870475846" sldId="276"/>
            <ac:spMk id="9" creationId="{9E9F5F06-1E34-FBF8-8791-2E4D89A7948E}"/>
          </ac:spMkLst>
        </pc:spChg>
        <pc:spChg chg="mod">
          <ac:chgData name="Habib, Alexandre" userId="0bc09081-cd29-42af-a26a-f7874fc9786e" providerId="ADAL" clId="{AECB66E9-27B3-4F3C-AF7A-1A3A128657F9}" dt="2022-11-23T19:40:52.274" v="5500" actId="20577"/>
          <ac:spMkLst>
            <pc:docMk/>
            <pc:sldMk cId="2870475846" sldId="276"/>
            <ac:spMk id="17" creationId="{BA72751D-1A63-EC3A-154C-8694DF18A6B0}"/>
          </ac:spMkLst>
        </pc:spChg>
        <pc:graphicFrameChg chg="add mod">
          <ac:chgData name="Habib, Alexandre" userId="0bc09081-cd29-42af-a26a-f7874fc9786e" providerId="ADAL" clId="{AECB66E9-27B3-4F3C-AF7A-1A3A128657F9}" dt="2022-11-23T18:43:27.826" v="5162" actId="1076"/>
          <ac:graphicFrameMkLst>
            <pc:docMk/>
            <pc:sldMk cId="2870475846" sldId="276"/>
            <ac:graphicFrameMk id="10" creationId="{C7C0F38D-1BDA-9F24-4DE6-BA91D4F6150A}"/>
          </ac:graphicFrameMkLst>
        </pc:graphicFrameChg>
        <pc:picChg chg="del mod">
          <ac:chgData name="Habib, Alexandre" userId="0bc09081-cd29-42af-a26a-f7874fc9786e" providerId="ADAL" clId="{AECB66E9-27B3-4F3C-AF7A-1A3A128657F9}" dt="2022-11-23T18:43:11.116" v="5153" actId="478"/>
          <ac:picMkLst>
            <pc:docMk/>
            <pc:sldMk cId="2870475846" sldId="276"/>
            <ac:picMk id="8" creationId="{674EFEFA-CE00-6F78-37A9-2439B2431371}"/>
          </ac:picMkLst>
        </pc:picChg>
        <pc:cxnChg chg="del mod">
          <ac:chgData name="Habib, Alexandre" userId="0bc09081-cd29-42af-a26a-f7874fc9786e" providerId="ADAL" clId="{AECB66E9-27B3-4F3C-AF7A-1A3A128657F9}" dt="2022-11-23T18:43:23.748" v="5160" actId="478"/>
          <ac:cxnSpMkLst>
            <pc:docMk/>
            <pc:sldMk cId="2870475846" sldId="276"/>
            <ac:cxnSpMk id="12" creationId="{737F26ED-8B53-BAA4-8F64-B489E0CF5E0D}"/>
          </ac:cxnSpMkLst>
        </pc:cxnChg>
        <pc:cxnChg chg="del mod">
          <ac:chgData name="Habib, Alexandre" userId="0bc09081-cd29-42af-a26a-f7874fc9786e" providerId="ADAL" clId="{AECB66E9-27B3-4F3C-AF7A-1A3A128657F9}" dt="2022-11-23T18:43:24.973" v="5161" actId="478"/>
          <ac:cxnSpMkLst>
            <pc:docMk/>
            <pc:sldMk cId="2870475846" sldId="276"/>
            <ac:cxnSpMk id="13" creationId="{0ABC5DEB-FC0F-2336-2952-AE2F081D6C28}"/>
          </ac:cxnSpMkLst>
        </pc:cxnChg>
      </pc:sldChg>
      <pc:sldChg chg="del">
        <pc:chgData name="Habib, Alexandre" userId="0bc09081-cd29-42af-a26a-f7874fc9786e" providerId="ADAL" clId="{AECB66E9-27B3-4F3C-AF7A-1A3A128657F9}" dt="2022-11-22T23:49:32.416" v="2226" actId="47"/>
        <pc:sldMkLst>
          <pc:docMk/>
          <pc:sldMk cId="1851858688" sldId="277"/>
        </pc:sldMkLst>
      </pc:sldChg>
      <pc:sldChg chg="modSp mod ord">
        <pc:chgData name="Habib, Alexandre" userId="0bc09081-cd29-42af-a26a-f7874fc9786e" providerId="ADAL" clId="{AECB66E9-27B3-4F3C-AF7A-1A3A128657F9}" dt="2022-11-23T19:37:45.052" v="5460" actId="1076"/>
        <pc:sldMkLst>
          <pc:docMk/>
          <pc:sldMk cId="695194868" sldId="384"/>
        </pc:sldMkLst>
        <pc:spChg chg="mod">
          <ac:chgData name="Habib, Alexandre" userId="0bc09081-cd29-42af-a26a-f7874fc9786e" providerId="ADAL" clId="{AECB66E9-27B3-4F3C-AF7A-1A3A128657F9}" dt="2022-11-23T19:37:26.083" v="5440" actId="20577"/>
          <ac:spMkLst>
            <pc:docMk/>
            <pc:sldMk cId="695194868" sldId="384"/>
            <ac:spMk id="6" creationId="{474292EA-4445-4B40-B83C-A967FBF7C6F1}"/>
          </ac:spMkLst>
        </pc:spChg>
        <pc:spChg chg="mod">
          <ac:chgData name="Habib, Alexandre" userId="0bc09081-cd29-42af-a26a-f7874fc9786e" providerId="ADAL" clId="{AECB66E9-27B3-4F3C-AF7A-1A3A128657F9}" dt="2022-11-22T23:45:24.474" v="2126" actId="1076"/>
          <ac:spMkLst>
            <pc:docMk/>
            <pc:sldMk cId="695194868" sldId="384"/>
            <ac:spMk id="10" creationId="{66BE0235-55A1-4122-9790-EA87B36B7324}"/>
          </ac:spMkLst>
        </pc:spChg>
        <pc:spChg chg="mod">
          <ac:chgData name="Habib, Alexandre" userId="0bc09081-cd29-42af-a26a-f7874fc9786e" providerId="ADAL" clId="{AECB66E9-27B3-4F3C-AF7A-1A3A128657F9}" dt="2022-11-23T19:37:45.052" v="5460" actId="1076"/>
          <ac:spMkLst>
            <pc:docMk/>
            <pc:sldMk cId="695194868" sldId="384"/>
            <ac:spMk id="13" creationId="{B90DD814-5880-44F4-8126-8BBB4549D02D}"/>
          </ac:spMkLst>
        </pc:spChg>
      </pc:sldChg>
      <pc:sldChg chg="addSp delSp modSp mod">
        <pc:chgData name="Habib, Alexandre" userId="0bc09081-cd29-42af-a26a-f7874fc9786e" providerId="ADAL" clId="{AECB66E9-27B3-4F3C-AF7A-1A3A128657F9}" dt="2022-11-23T19:43:08.229" v="5567" actId="14100"/>
        <pc:sldMkLst>
          <pc:docMk/>
          <pc:sldMk cId="529715495" sldId="385"/>
        </pc:sldMkLst>
        <pc:spChg chg="mod">
          <ac:chgData name="Habib, Alexandre" userId="0bc09081-cd29-42af-a26a-f7874fc9786e" providerId="ADAL" clId="{AECB66E9-27B3-4F3C-AF7A-1A3A128657F9}" dt="2022-11-23T01:00:19.770" v="3658" actId="20577"/>
          <ac:spMkLst>
            <pc:docMk/>
            <pc:sldMk cId="529715495" sldId="385"/>
            <ac:spMk id="3" creationId="{774AF223-CDF8-9916-E435-384817D79B06}"/>
          </ac:spMkLst>
        </pc:spChg>
        <pc:spChg chg="mod">
          <ac:chgData name="Habib, Alexandre" userId="0bc09081-cd29-42af-a26a-f7874fc9786e" providerId="ADAL" clId="{AECB66E9-27B3-4F3C-AF7A-1A3A128657F9}" dt="2022-11-23T19:43:08.229" v="5567" actId="14100"/>
          <ac:spMkLst>
            <pc:docMk/>
            <pc:sldMk cId="529715495" sldId="385"/>
            <ac:spMk id="15" creationId="{200DCB35-D2E0-FDEB-3C1E-A21CB509DFB4}"/>
          </ac:spMkLst>
        </pc:spChg>
        <pc:graphicFrameChg chg="add mod">
          <ac:chgData name="Habib, Alexandre" userId="0bc09081-cd29-42af-a26a-f7874fc9786e" providerId="ADAL" clId="{AECB66E9-27B3-4F3C-AF7A-1A3A128657F9}" dt="2022-11-23T18:49:36.024" v="5171" actId="1076"/>
          <ac:graphicFrameMkLst>
            <pc:docMk/>
            <pc:sldMk cId="529715495" sldId="385"/>
            <ac:graphicFrameMk id="2" creationId="{0A755A99-6564-0A26-CA22-25F267BE39BD}"/>
          </ac:graphicFrameMkLst>
        </pc:graphicFrameChg>
        <pc:picChg chg="del">
          <ac:chgData name="Habib, Alexandre" userId="0bc09081-cd29-42af-a26a-f7874fc9786e" providerId="ADAL" clId="{AECB66E9-27B3-4F3C-AF7A-1A3A128657F9}" dt="2022-11-23T18:49:07.358" v="5163" actId="478"/>
          <ac:picMkLst>
            <pc:docMk/>
            <pc:sldMk cId="529715495" sldId="385"/>
            <ac:picMk id="8" creationId="{839C0C21-15FE-3222-3DF9-170288EBDDD0}"/>
          </ac:picMkLst>
        </pc:picChg>
        <pc:cxnChg chg="add mod">
          <ac:chgData name="Habib, Alexandre" userId="0bc09081-cd29-42af-a26a-f7874fc9786e" providerId="ADAL" clId="{AECB66E9-27B3-4F3C-AF7A-1A3A128657F9}" dt="2022-11-23T19:42:15.620" v="5536" actId="1037"/>
          <ac:cxnSpMkLst>
            <pc:docMk/>
            <pc:sldMk cId="529715495" sldId="385"/>
            <ac:cxnSpMk id="7" creationId="{5CAA446E-60A6-076B-9E03-8EB59485FD90}"/>
          </ac:cxnSpMkLst>
        </pc:cxnChg>
        <pc:cxnChg chg="del">
          <ac:chgData name="Habib, Alexandre" userId="0bc09081-cd29-42af-a26a-f7874fc9786e" providerId="ADAL" clId="{AECB66E9-27B3-4F3C-AF7A-1A3A128657F9}" dt="2022-11-23T18:49:24.563" v="5168" actId="478"/>
          <ac:cxnSpMkLst>
            <pc:docMk/>
            <pc:sldMk cId="529715495" sldId="385"/>
            <ac:cxnSpMk id="9" creationId="{2FA93300-4F6D-923D-C34C-92A61097DA3B}"/>
          </ac:cxnSpMkLst>
        </pc:cxnChg>
        <pc:cxnChg chg="add mod">
          <ac:chgData name="Habib, Alexandre" userId="0bc09081-cd29-42af-a26a-f7874fc9786e" providerId="ADAL" clId="{AECB66E9-27B3-4F3C-AF7A-1A3A128657F9}" dt="2022-11-23T19:42:26.083" v="5540" actId="14100"/>
          <ac:cxnSpMkLst>
            <pc:docMk/>
            <pc:sldMk cId="529715495" sldId="385"/>
            <ac:cxnSpMk id="10" creationId="{D1AA01FB-4046-B45D-86D3-3A9D704CA8B1}"/>
          </ac:cxnSpMkLst>
        </pc:cxnChg>
        <pc:cxnChg chg="del">
          <ac:chgData name="Habib, Alexandre" userId="0bc09081-cd29-42af-a26a-f7874fc9786e" providerId="ADAL" clId="{AECB66E9-27B3-4F3C-AF7A-1A3A128657F9}" dt="2022-11-23T18:49:12.405" v="5166" actId="478"/>
          <ac:cxnSpMkLst>
            <pc:docMk/>
            <pc:sldMk cId="529715495" sldId="385"/>
            <ac:cxnSpMk id="11" creationId="{199CBDAB-08D7-625A-E696-DAA62A6F5616}"/>
          </ac:cxnSpMkLst>
        </pc:cxnChg>
      </pc:sldChg>
      <pc:sldChg chg="addSp delSp modSp mod ord">
        <pc:chgData name="Habib, Alexandre" userId="0bc09081-cd29-42af-a26a-f7874fc9786e" providerId="ADAL" clId="{AECB66E9-27B3-4F3C-AF7A-1A3A128657F9}" dt="2022-11-23T19:45:07.799" v="5669" actId="1076"/>
        <pc:sldMkLst>
          <pc:docMk/>
          <pc:sldMk cId="1190346550" sldId="386"/>
        </pc:sldMkLst>
        <pc:spChg chg="mod">
          <ac:chgData name="Habib, Alexandre" userId="0bc09081-cd29-42af-a26a-f7874fc9786e" providerId="ADAL" clId="{AECB66E9-27B3-4F3C-AF7A-1A3A128657F9}" dt="2022-11-23T01:00:24.881" v="3666" actId="20577"/>
          <ac:spMkLst>
            <pc:docMk/>
            <pc:sldMk cId="1190346550" sldId="386"/>
            <ac:spMk id="3" creationId="{2DE81C0F-3E8F-0D5E-BD9A-0511B27524CD}"/>
          </ac:spMkLst>
        </pc:spChg>
        <pc:spChg chg="del mod">
          <ac:chgData name="Habib, Alexandre" userId="0bc09081-cd29-42af-a26a-f7874fc9786e" providerId="ADAL" clId="{AECB66E9-27B3-4F3C-AF7A-1A3A128657F9}" dt="2022-11-23T19:44:39.445" v="5593" actId="478"/>
          <ac:spMkLst>
            <pc:docMk/>
            <pc:sldMk cId="1190346550" sldId="386"/>
            <ac:spMk id="11" creationId="{904354ED-1C4D-92C6-E3DC-2572928169FE}"/>
          </ac:spMkLst>
        </pc:spChg>
        <pc:spChg chg="del mod">
          <ac:chgData name="Habib, Alexandre" userId="0bc09081-cd29-42af-a26a-f7874fc9786e" providerId="ADAL" clId="{AECB66E9-27B3-4F3C-AF7A-1A3A128657F9}" dt="2022-11-23T19:44:41.813" v="5594" actId="478"/>
          <ac:spMkLst>
            <pc:docMk/>
            <pc:sldMk cId="1190346550" sldId="386"/>
            <ac:spMk id="12" creationId="{0151B32B-2C9E-14A9-D0C9-ECA4D8004A3C}"/>
          </ac:spMkLst>
        </pc:spChg>
        <pc:spChg chg="mod">
          <ac:chgData name="Habib, Alexandre" userId="0bc09081-cd29-42af-a26a-f7874fc9786e" providerId="ADAL" clId="{AECB66E9-27B3-4F3C-AF7A-1A3A128657F9}" dt="2022-11-23T19:43:28.221" v="5570" actId="1076"/>
          <ac:spMkLst>
            <pc:docMk/>
            <pc:sldMk cId="1190346550" sldId="386"/>
            <ac:spMk id="13" creationId="{FF06F52F-DF35-5248-B04C-D468B1217D86}"/>
          </ac:spMkLst>
        </pc:spChg>
        <pc:spChg chg="add mod">
          <ac:chgData name="Habib, Alexandre" userId="0bc09081-cd29-42af-a26a-f7874fc9786e" providerId="ADAL" clId="{AECB66E9-27B3-4F3C-AF7A-1A3A128657F9}" dt="2022-11-23T19:45:07.799" v="5669" actId="1076"/>
          <ac:spMkLst>
            <pc:docMk/>
            <pc:sldMk cId="1190346550" sldId="386"/>
            <ac:spMk id="23" creationId="{5169F224-E9EC-401D-032A-B765044369C2}"/>
          </ac:spMkLst>
        </pc:spChg>
        <pc:graphicFrameChg chg="add del mod">
          <ac:chgData name="Habib, Alexandre" userId="0bc09081-cd29-42af-a26a-f7874fc9786e" providerId="ADAL" clId="{AECB66E9-27B3-4F3C-AF7A-1A3A128657F9}" dt="2022-11-23T18:14:41.402" v="5151" actId="14100"/>
          <ac:graphicFrameMkLst>
            <pc:docMk/>
            <pc:sldMk cId="1190346550" sldId="386"/>
            <ac:graphicFrameMk id="2" creationId="{064F047B-25FF-73D2-0B90-4881C0379079}"/>
          </ac:graphicFrameMkLst>
        </pc:graphicFrameChg>
        <pc:graphicFrameChg chg="add del mod">
          <ac:chgData name="Habib, Alexandre" userId="0bc09081-cd29-42af-a26a-f7874fc9786e" providerId="ADAL" clId="{AECB66E9-27B3-4F3C-AF7A-1A3A128657F9}" dt="2022-11-23T18:13:10.966" v="5108" actId="21"/>
          <ac:graphicFrameMkLst>
            <pc:docMk/>
            <pc:sldMk cId="1190346550" sldId="386"/>
            <ac:graphicFrameMk id="4" creationId="{A70C8B78-435B-BA8D-E5D6-6C3A169C9124}"/>
          </ac:graphicFrameMkLst>
        </pc:graphicFrameChg>
        <pc:graphicFrameChg chg="add mod">
          <ac:chgData name="Habib, Alexandre" userId="0bc09081-cd29-42af-a26a-f7874fc9786e" providerId="ADAL" clId="{AECB66E9-27B3-4F3C-AF7A-1A3A128657F9}" dt="2022-11-23T18:49:54.466" v="5172"/>
          <ac:graphicFrameMkLst>
            <pc:docMk/>
            <pc:sldMk cId="1190346550" sldId="386"/>
            <ac:graphicFrameMk id="7" creationId="{B0C34B8F-318F-1B92-967C-2920AB713809}"/>
          </ac:graphicFrameMkLst>
        </pc:graphicFrameChg>
        <pc:picChg chg="del">
          <ac:chgData name="Habib, Alexandre" userId="0bc09081-cd29-42af-a26a-f7874fc9786e" providerId="ADAL" clId="{AECB66E9-27B3-4F3C-AF7A-1A3A128657F9}" dt="2022-11-23T18:09:27.980" v="5099" actId="478"/>
          <ac:picMkLst>
            <pc:docMk/>
            <pc:sldMk cId="1190346550" sldId="386"/>
            <ac:picMk id="8" creationId="{F6E6F9F6-E111-BDF1-D34A-D893137A2B30}"/>
          </ac:picMkLst>
        </pc:picChg>
        <pc:picChg chg="del">
          <ac:chgData name="Habib, Alexandre" userId="0bc09081-cd29-42af-a26a-f7874fc9786e" providerId="ADAL" clId="{AECB66E9-27B3-4F3C-AF7A-1A3A128657F9}" dt="2022-11-23T18:13:07.044" v="5104" actId="478"/>
          <ac:picMkLst>
            <pc:docMk/>
            <pc:sldMk cId="1190346550" sldId="386"/>
            <ac:picMk id="10" creationId="{B37CC2BB-D847-5B8F-DB33-F15FFC970FD7}"/>
          </ac:picMkLst>
        </pc:picChg>
        <pc:cxnChg chg="add mod">
          <ac:chgData name="Habib, Alexandre" userId="0bc09081-cd29-42af-a26a-f7874fc9786e" providerId="ADAL" clId="{AECB66E9-27B3-4F3C-AF7A-1A3A128657F9}" dt="2022-11-23T19:44:13.261" v="5583" actId="1076"/>
          <ac:cxnSpMkLst>
            <pc:docMk/>
            <pc:sldMk cId="1190346550" sldId="386"/>
            <ac:cxnSpMk id="9" creationId="{F3376024-2F7A-ABED-A1C0-2E896B39956F}"/>
          </ac:cxnSpMkLst>
        </pc:cxnChg>
        <pc:cxnChg chg="add mod">
          <ac:chgData name="Habib, Alexandre" userId="0bc09081-cd29-42af-a26a-f7874fc9786e" providerId="ADAL" clId="{AECB66E9-27B3-4F3C-AF7A-1A3A128657F9}" dt="2022-11-23T19:43:59.900" v="5579" actId="1076"/>
          <ac:cxnSpMkLst>
            <pc:docMk/>
            <pc:sldMk cId="1190346550" sldId="386"/>
            <ac:cxnSpMk id="15" creationId="{7464A4F6-A6EB-D7D1-0766-7C9EF17FB1DD}"/>
          </ac:cxnSpMkLst>
        </pc:cxnChg>
        <pc:cxnChg chg="add mod">
          <ac:chgData name="Habib, Alexandre" userId="0bc09081-cd29-42af-a26a-f7874fc9786e" providerId="ADAL" clId="{AECB66E9-27B3-4F3C-AF7A-1A3A128657F9}" dt="2022-11-23T19:44:25.659" v="5587" actId="14100"/>
          <ac:cxnSpMkLst>
            <pc:docMk/>
            <pc:sldMk cId="1190346550" sldId="386"/>
            <ac:cxnSpMk id="18" creationId="{6D824297-6AEC-164D-2321-E135C4137962}"/>
          </ac:cxnSpMkLst>
        </pc:cxnChg>
        <pc:cxnChg chg="add mod">
          <ac:chgData name="Habib, Alexandre" userId="0bc09081-cd29-42af-a26a-f7874fc9786e" providerId="ADAL" clId="{AECB66E9-27B3-4F3C-AF7A-1A3A128657F9}" dt="2022-11-23T19:44:34.722" v="5592" actId="14100"/>
          <ac:cxnSpMkLst>
            <pc:docMk/>
            <pc:sldMk cId="1190346550" sldId="386"/>
            <ac:cxnSpMk id="20" creationId="{33CC8113-379F-243B-C3A3-63FB356E5E1F}"/>
          </ac:cxnSpMkLst>
        </pc:cxnChg>
      </pc:sldChg>
      <pc:sldChg chg="del">
        <pc:chgData name="Habib, Alexandre" userId="0bc09081-cd29-42af-a26a-f7874fc9786e" providerId="ADAL" clId="{AECB66E9-27B3-4F3C-AF7A-1A3A128657F9}" dt="2022-11-22T23:49:45.381" v="2227" actId="47"/>
        <pc:sldMkLst>
          <pc:docMk/>
          <pc:sldMk cId="3409627620" sldId="387"/>
        </pc:sldMkLst>
      </pc:sldChg>
      <pc:sldChg chg="addSp delSp modSp new del mod modClrScheme chgLayout">
        <pc:chgData name="Habib, Alexandre" userId="0bc09081-cd29-42af-a26a-f7874fc9786e" providerId="ADAL" clId="{AECB66E9-27B3-4F3C-AF7A-1A3A128657F9}" dt="2022-11-22T23:35:32.606" v="2109" actId="2696"/>
        <pc:sldMkLst>
          <pc:docMk/>
          <pc:sldMk cId="1651718392" sldId="388"/>
        </pc:sldMkLst>
        <pc:spChg chg="del mod ord">
          <ac:chgData name="Habib, Alexandre" userId="0bc09081-cd29-42af-a26a-f7874fc9786e" providerId="ADAL" clId="{AECB66E9-27B3-4F3C-AF7A-1A3A128657F9}" dt="2022-11-22T22:18:54.205" v="108" actId="700"/>
          <ac:spMkLst>
            <pc:docMk/>
            <pc:sldMk cId="1651718392" sldId="388"/>
            <ac:spMk id="2" creationId="{7CF4E41E-8EF6-D9A8-3AA7-03C0EEC209ED}"/>
          </ac:spMkLst>
        </pc:spChg>
        <pc:spChg chg="del mod ord">
          <ac:chgData name="Habib, Alexandre" userId="0bc09081-cd29-42af-a26a-f7874fc9786e" providerId="ADAL" clId="{AECB66E9-27B3-4F3C-AF7A-1A3A128657F9}" dt="2022-11-22T22:18:54.205" v="108" actId="700"/>
          <ac:spMkLst>
            <pc:docMk/>
            <pc:sldMk cId="1651718392" sldId="388"/>
            <ac:spMk id="3" creationId="{11E0042E-84EE-86FF-00D0-41EFADE75F8F}"/>
          </ac:spMkLst>
        </pc:spChg>
        <pc:spChg chg="del mod ord">
          <ac:chgData name="Habib, Alexandre" userId="0bc09081-cd29-42af-a26a-f7874fc9786e" providerId="ADAL" clId="{AECB66E9-27B3-4F3C-AF7A-1A3A128657F9}" dt="2022-11-22T22:18:54.205" v="108" actId="700"/>
          <ac:spMkLst>
            <pc:docMk/>
            <pc:sldMk cId="1651718392" sldId="388"/>
            <ac:spMk id="4" creationId="{C8EA877E-ADCD-0E3E-27ED-A060815BAC4F}"/>
          </ac:spMkLst>
        </pc:spChg>
        <pc:spChg chg="del">
          <ac:chgData name="Habib, Alexandre" userId="0bc09081-cd29-42af-a26a-f7874fc9786e" providerId="ADAL" clId="{AECB66E9-27B3-4F3C-AF7A-1A3A128657F9}" dt="2022-11-22T22:18:54.205" v="108" actId="700"/>
          <ac:spMkLst>
            <pc:docMk/>
            <pc:sldMk cId="1651718392" sldId="388"/>
            <ac:spMk id="5" creationId="{F50796AF-1053-AC5E-A0E3-24FF7B4CD4CD}"/>
          </ac:spMkLst>
        </pc:spChg>
        <pc:spChg chg="del">
          <ac:chgData name="Habib, Alexandre" userId="0bc09081-cd29-42af-a26a-f7874fc9786e" providerId="ADAL" clId="{AECB66E9-27B3-4F3C-AF7A-1A3A128657F9}" dt="2022-11-22T22:18:54.205" v="108" actId="700"/>
          <ac:spMkLst>
            <pc:docMk/>
            <pc:sldMk cId="1651718392" sldId="388"/>
            <ac:spMk id="6" creationId="{008C3F7D-DB2E-0A07-A637-D2B8A053257F}"/>
          </ac:spMkLst>
        </pc:spChg>
        <pc:spChg chg="del">
          <ac:chgData name="Habib, Alexandre" userId="0bc09081-cd29-42af-a26a-f7874fc9786e" providerId="ADAL" clId="{AECB66E9-27B3-4F3C-AF7A-1A3A128657F9}" dt="2022-11-22T22:18:54.205" v="108" actId="700"/>
          <ac:spMkLst>
            <pc:docMk/>
            <pc:sldMk cId="1651718392" sldId="388"/>
            <ac:spMk id="7" creationId="{E1DD6250-9917-7D15-1A07-33279F9D6C8E}"/>
          </ac:spMkLst>
        </pc:spChg>
        <pc:spChg chg="del">
          <ac:chgData name="Habib, Alexandre" userId="0bc09081-cd29-42af-a26a-f7874fc9786e" providerId="ADAL" clId="{AECB66E9-27B3-4F3C-AF7A-1A3A128657F9}" dt="2022-11-22T22:18:54.205" v="108" actId="700"/>
          <ac:spMkLst>
            <pc:docMk/>
            <pc:sldMk cId="1651718392" sldId="388"/>
            <ac:spMk id="8" creationId="{5DD940F0-67A8-C282-779A-49DECA693940}"/>
          </ac:spMkLst>
        </pc:spChg>
        <pc:spChg chg="del">
          <ac:chgData name="Habib, Alexandre" userId="0bc09081-cd29-42af-a26a-f7874fc9786e" providerId="ADAL" clId="{AECB66E9-27B3-4F3C-AF7A-1A3A128657F9}" dt="2022-11-22T22:18:54.205" v="108" actId="700"/>
          <ac:spMkLst>
            <pc:docMk/>
            <pc:sldMk cId="1651718392" sldId="388"/>
            <ac:spMk id="9" creationId="{AEF0E7CB-2004-795F-B6EF-EE353CC2CF34}"/>
          </ac:spMkLst>
        </pc:spChg>
        <pc:spChg chg="del">
          <ac:chgData name="Habib, Alexandre" userId="0bc09081-cd29-42af-a26a-f7874fc9786e" providerId="ADAL" clId="{AECB66E9-27B3-4F3C-AF7A-1A3A128657F9}" dt="2022-11-22T22:18:54.205" v="108" actId="700"/>
          <ac:spMkLst>
            <pc:docMk/>
            <pc:sldMk cId="1651718392" sldId="388"/>
            <ac:spMk id="10" creationId="{596FF613-16C6-8293-A2A0-4A8BE5C01CDA}"/>
          </ac:spMkLst>
        </pc:spChg>
        <pc:spChg chg="del">
          <ac:chgData name="Habib, Alexandre" userId="0bc09081-cd29-42af-a26a-f7874fc9786e" providerId="ADAL" clId="{AECB66E9-27B3-4F3C-AF7A-1A3A128657F9}" dt="2022-11-22T22:18:54.205" v="108" actId="700"/>
          <ac:spMkLst>
            <pc:docMk/>
            <pc:sldMk cId="1651718392" sldId="388"/>
            <ac:spMk id="11" creationId="{030E2FA5-66A4-C374-7681-ED754D4CD636}"/>
          </ac:spMkLst>
        </pc:spChg>
        <pc:spChg chg="del">
          <ac:chgData name="Habib, Alexandre" userId="0bc09081-cd29-42af-a26a-f7874fc9786e" providerId="ADAL" clId="{AECB66E9-27B3-4F3C-AF7A-1A3A128657F9}" dt="2022-11-22T22:18:54.205" v="108" actId="700"/>
          <ac:spMkLst>
            <pc:docMk/>
            <pc:sldMk cId="1651718392" sldId="388"/>
            <ac:spMk id="12" creationId="{F20C61C4-1BBD-ABC6-102E-C250AE215722}"/>
          </ac:spMkLst>
        </pc:spChg>
        <pc:spChg chg="del">
          <ac:chgData name="Habib, Alexandre" userId="0bc09081-cd29-42af-a26a-f7874fc9786e" providerId="ADAL" clId="{AECB66E9-27B3-4F3C-AF7A-1A3A128657F9}" dt="2022-11-22T22:18:54.205" v="108" actId="700"/>
          <ac:spMkLst>
            <pc:docMk/>
            <pc:sldMk cId="1651718392" sldId="388"/>
            <ac:spMk id="13" creationId="{A820CED2-FB57-7498-5B03-B3344C3954EF}"/>
          </ac:spMkLst>
        </pc:spChg>
        <pc:spChg chg="del">
          <ac:chgData name="Habib, Alexandre" userId="0bc09081-cd29-42af-a26a-f7874fc9786e" providerId="ADAL" clId="{AECB66E9-27B3-4F3C-AF7A-1A3A128657F9}" dt="2022-11-22T22:18:54.205" v="108" actId="700"/>
          <ac:spMkLst>
            <pc:docMk/>
            <pc:sldMk cId="1651718392" sldId="388"/>
            <ac:spMk id="14" creationId="{91DFD2B2-252B-0790-5B16-E912D128A04F}"/>
          </ac:spMkLst>
        </pc:spChg>
        <pc:spChg chg="mod ord">
          <ac:chgData name="Habib, Alexandre" userId="0bc09081-cd29-42af-a26a-f7874fc9786e" providerId="ADAL" clId="{AECB66E9-27B3-4F3C-AF7A-1A3A128657F9}" dt="2022-11-22T22:18:54.205" v="108" actId="700"/>
          <ac:spMkLst>
            <pc:docMk/>
            <pc:sldMk cId="1651718392" sldId="388"/>
            <ac:spMk id="15" creationId="{E23FC6B3-081F-821C-ECFC-DE6E7512F06D}"/>
          </ac:spMkLst>
        </pc:spChg>
        <pc:spChg chg="add del mod ord">
          <ac:chgData name="Habib, Alexandre" userId="0bc09081-cd29-42af-a26a-f7874fc9786e" providerId="ADAL" clId="{AECB66E9-27B3-4F3C-AF7A-1A3A128657F9}" dt="2022-11-22T22:19:01.533" v="109"/>
          <ac:spMkLst>
            <pc:docMk/>
            <pc:sldMk cId="1651718392" sldId="388"/>
            <ac:spMk id="16" creationId="{092617AD-21F2-CE3C-38FF-E71B7175CF1D}"/>
          </ac:spMkLst>
        </pc:spChg>
        <pc:spChg chg="add del mod ord">
          <ac:chgData name="Habib, Alexandre" userId="0bc09081-cd29-42af-a26a-f7874fc9786e" providerId="ADAL" clId="{AECB66E9-27B3-4F3C-AF7A-1A3A128657F9}" dt="2022-11-22T22:19:26.835" v="122" actId="478"/>
          <ac:spMkLst>
            <pc:docMk/>
            <pc:sldMk cId="1651718392" sldId="388"/>
            <ac:spMk id="17" creationId="{E1E5B4DB-726A-0C29-D0CC-5C67AC18E9CC}"/>
          </ac:spMkLst>
        </pc:spChg>
        <pc:spChg chg="add del mod ord">
          <ac:chgData name="Habib, Alexandre" userId="0bc09081-cd29-42af-a26a-f7874fc9786e" providerId="ADAL" clId="{AECB66E9-27B3-4F3C-AF7A-1A3A128657F9}" dt="2022-11-22T22:21:41.295" v="142" actId="478"/>
          <ac:spMkLst>
            <pc:docMk/>
            <pc:sldMk cId="1651718392" sldId="388"/>
            <ac:spMk id="18" creationId="{68CCE3D8-2AB1-D1E7-395D-055501439A1A}"/>
          </ac:spMkLst>
        </pc:spChg>
        <pc:spChg chg="add mod">
          <ac:chgData name="Habib, Alexandre" userId="0bc09081-cd29-42af-a26a-f7874fc9786e" providerId="ADAL" clId="{AECB66E9-27B3-4F3C-AF7A-1A3A128657F9}" dt="2022-11-22T22:19:19.528" v="121" actId="57"/>
          <ac:spMkLst>
            <pc:docMk/>
            <pc:sldMk cId="1651718392" sldId="388"/>
            <ac:spMk id="19" creationId="{8573E635-367F-0916-9624-B1144E61A3DF}"/>
          </ac:spMkLst>
        </pc:spChg>
        <pc:spChg chg="add mod">
          <ac:chgData name="Habib, Alexandre" userId="0bc09081-cd29-42af-a26a-f7874fc9786e" providerId="ADAL" clId="{AECB66E9-27B3-4F3C-AF7A-1A3A128657F9}" dt="2022-11-22T22:28:33.152" v="355" actId="1076"/>
          <ac:spMkLst>
            <pc:docMk/>
            <pc:sldMk cId="1651718392" sldId="388"/>
            <ac:spMk id="21" creationId="{678536A5-6422-452D-D720-0EC7CC21FD51}"/>
          </ac:spMkLst>
        </pc:spChg>
        <pc:spChg chg="add mod">
          <ac:chgData name="Habib, Alexandre" userId="0bc09081-cd29-42af-a26a-f7874fc9786e" providerId="ADAL" clId="{AECB66E9-27B3-4F3C-AF7A-1A3A128657F9}" dt="2022-11-22T22:43:20.972" v="937" actId="58"/>
          <ac:spMkLst>
            <pc:docMk/>
            <pc:sldMk cId="1651718392" sldId="388"/>
            <ac:spMk id="25" creationId="{2E3359E7-1C18-1CB2-A27F-23A61C5F810E}"/>
          </ac:spMkLst>
        </pc:spChg>
        <pc:spChg chg="add mod">
          <ac:chgData name="Habib, Alexandre" userId="0bc09081-cd29-42af-a26a-f7874fc9786e" providerId="ADAL" clId="{AECB66E9-27B3-4F3C-AF7A-1A3A128657F9}" dt="2022-11-22T22:38:37.858" v="700" actId="20577"/>
          <ac:spMkLst>
            <pc:docMk/>
            <pc:sldMk cId="1651718392" sldId="388"/>
            <ac:spMk id="26" creationId="{AC258312-840F-3684-DC17-1787AE6A3832}"/>
          </ac:spMkLst>
        </pc:spChg>
        <pc:spChg chg="add mod">
          <ac:chgData name="Habib, Alexandre" userId="0bc09081-cd29-42af-a26a-f7874fc9786e" providerId="ADAL" clId="{AECB66E9-27B3-4F3C-AF7A-1A3A128657F9}" dt="2022-11-22T22:43:11.390" v="936" actId="57"/>
          <ac:spMkLst>
            <pc:docMk/>
            <pc:sldMk cId="1651718392" sldId="388"/>
            <ac:spMk id="27" creationId="{A7584FD4-0E84-822A-0722-09B2B0A90E5B}"/>
          </ac:spMkLst>
        </pc:spChg>
        <pc:spChg chg="add mod">
          <ac:chgData name="Habib, Alexandre" userId="0bc09081-cd29-42af-a26a-f7874fc9786e" providerId="ADAL" clId="{AECB66E9-27B3-4F3C-AF7A-1A3A128657F9}" dt="2022-11-22T22:27:18.722" v="300" actId="207"/>
          <ac:spMkLst>
            <pc:docMk/>
            <pc:sldMk cId="1651718392" sldId="388"/>
            <ac:spMk id="28" creationId="{022B9964-A902-F530-E444-4486939875D8}"/>
          </ac:spMkLst>
        </pc:spChg>
        <pc:spChg chg="add mod">
          <ac:chgData name="Habib, Alexandre" userId="0bc09081-cd29-42af-a26a-f7874fc9786e" providerId="ADAL" clId="{AECB66E9-27B3-4F3C-AF7A-1A3A128657F9}" dt="2022-11-22T22:27:25.520" v="303" actId="14100"/>
          <ac:spMkLst>
            <pc:docMk/>
            <pc:sldMk cId="1651718392" sldId="388"/>
            <ac:spMk id="29" creationId="{BEACF98C-205E-B376-60B8-77B823708A9F}"/>
          </ac:spMkLst>
        </pc:spChg>
        <pc:spChg chg="add mod">
          <ac:chgData name="Habib, Alexandre" userId="0bc09081-cd29-42af-a26a-f7874fc9786e" providerId="ADAL" clId="{AECB66E9-27B3-4F3C-AF7A-1A3A128657F9}" dt="2022-11-22T22:27:49.694" v="308" actId="1076"/>
          <ac:spMkLst>
            <pc:docMk/>
            <pc:sldMk cId="1651718392" sldId="388"/>
            <ac:spMk id="30" creationId="{4A2926AA-6FB0-5C2A-A8D0-1BA5DD203F88}"/>
          </ac:spMkLst>
        </pc:spChg>
        <pc:spChg chg="add mod">
          <ac:chgData name="Habib, Alexandre" userId="0bc09081-cd29-42af-a26a-f7874fc9786e" providerId="ADAL" clId="{AECB66E9-27B3-4F3C-AF7A-1A3A128657F9}" dt="2022-11-22T22:30:13.086" v="408" actId="1076"/>
          <ac:spMkLst>
            <pc:docMk/>
            <pc:sldMk cId="1651718392" sldId="388"/>
            <ac:spMk id="37" creationId="{46997249-1D18-04E5-9504-AF418947A893}"/>
          </ac:spMkLst>
        </pc:spChg>
        <pc:spChg chg="add mod">
          <ac:chgData name="Habib, Alexandre" userId="0bc09081-cd29-42af-a26a-f7874fc9786e" providerId="ADAL" clId="{AECB66E9-27B3-4F3C-AF7A-1A3A128657F9}" dt="2022-11-22T22:41:00.593" v="829" actId="58"/>
          <ac:spMkLst>
            <pc:docMk/>
            <pc:sldMk cId="1651718392" sldId="388"/>
            <ac:spMk id="38" creationId="{FA9F552D-B9F7-8B81-4669-B3360642ECFD}"/>
          </ac:spMkLst>
        </pc:spChg>
        <pc:spChg chg="add mod">
          <ac:chgData name="Habib, Alexandre" userId="0bc09081-cd29-42af-a26a-f7874fc9786e" providerId="ADAL" clId="{AECB66E9-27B3-4F3C-AF7A-1A3A128657F9}" dt="2022-11-22T22:30:50.970" v="447" actId="1076"/>
          <ac:spMkLst>
            <pc:docMk/>
            <pc:sldMk cId="1651718392" sldId="388"/>
            <ac:spMk id="39" creationId="{BF8E69C6-2F34-8383-910B-167529C87707}"/>
          </ac:spMkLst>
        </pc:spChg>
        <pc:spChg chg="add mod">
          <ac:chgData name="Habib, Alexandre" userId="0bc09081-cd29-42af-a26a-f7874fc9786e" providerId="ADAL" clId="{AECB66E9-27B3-4F3C-AF7A-1A3A128657F9}" dt="2022-11-22T22:31:29.062" v="457" actId="1076"/>
          <ac:spMkLst>
            <pc:docMk/>
            <pc:sldMk cId="1651718392" sldId="388"/>
            <ac:spMk id="40" creationId="{BCE634F7-239F-07DC-3EED-61BB87908237}"/>
          </ac:spMkLst>
        </pc:spChg>
        <pc:spChg chg="add del mod">
          <ac:chgData name="Habib, Alexandre" userId="0bc09081-cd29-42af-a26a-f7874fc9786e" providerId="ADAL" clId="{AECB66E9-27B3-4F3C-AF7A-1A3A128657F9}" dt="2022-11-22T22:32:04.960" v="470" actId="478"/>
          <ac:spMkLst>
            <pc:docMk/>
            <pc:sldMk cId="1651718392" sldId="388"/>
            <ac:spMk id="41" creationId="{C05D8485-F051-71BD-8188-7E5E83EE314D}"/>
          </ac:spMkLst>
        </pc:spChg>
        <pc:spChg chg="add del mod">
          <ac:chgData name="Habib, Alexandre" userId="0bc09081-cd29-42af-a26a-f7874fc9786e" providerId="ADAL" clId="{AECB66E9-27B3-4F3C-AF7A-1A3A128657F9}" dt="2022-11-22T22:32:04.204" v="469" actId="478"/>
          <ac:spMkLst>
            <pc:docMk/>
            <pc:sldMk cId="1651718392" sldId="388"/>
            <ac:spMk id="42" creationId="{57C82F96-3180-A21B-6C42-41872C500D51}"/>
          </ac:spMkLst>
        </pc:spChg>
        <pc:spChg chg="add mod">
          <ac:chgData name="Habib, Alexandre" userId="0bc09081-cd29-42af-a26a-f7874fc9786e" providerId="ADAL" clId="{AECB66E9-27B3-4F3C-AF7A-1A3A128657F9}" dt="2022-11-22T22:33:39.749" v="560" actId="58"/>
          <ac:spMkLst>
            <pc:docMk/>
            <pc:sldMk cId="1651718392" sldId="388"/>
            <ac:spMk id="52" creationId="{ED36C8F0-D7CC-E343-361C-C5E946E7DA1A}"/>
          </ac:spMkLst>
        </pc:spChg>
        <pc:spChg chg="add mod">
          <ac:chgData name="Habib, Alexandre" userId="0bc09081-cd29-42af-a26a-f7874fc9786e" providerId="ADAL" clId="{AECB66E9-27B3-4F3C-AF7A-1A3A128657F9}" dt="2022-11-22T22:45:09.337" v="945" actId="20577"/>
          <ac:spMkLst>
            <pc:docMk/>
            <pc:sldMk cId="1651718392" sldId="388"/>
            <ac:spMk id="61" creationId="{19C33374-7236-2223-AB9A-10D4A3879132}"/>
          </ac:spMkLst>
        </pc:spChg>
        <pc:spChg chg="add mod">
          <ac:chgData name="Habib, Alexandre" userId="0bc09081-cd29-42af-a26a-f7874fc9786e" providerId="ADAL" clId="{AECB66E9-27B3-4F3C-AF7A-1A3A128657F9}" dt="2022-11-22T22:36:30.831" v="581" actId="1076"/>
          <ac:spMkLst>
            <pc:docMk/>
            <pc:sldMk cId="1651718392" sldId="388"/>
            <ac:spMk id="64" creationId="{1D0133EF-1741-4B2D-8D49-8AB74F0B55C1}"/>
          </ac:spMkLst>
        </pc:spChg>
        <pc:spChg chg="add mod">
          <ac:chgData name="Habib, Alexandre" userId="0bc09081-cd29-42af-a26a-f7874fc9786e" providerId="ADAL" clId="{AECB66E9-27B3-4F3C-AF7A-1A3A128657F9}" dt="2022-11-22T22:38:46.289" v="701" actId="1076"/>
          <ac:spMkLst>
            <pc:docMk/>
            <pc:sldMk cId="1651718392" sldId="388"/>
            <ac:spMk id="65" creationId="{C001CD45-A55C-7A48-7B7D-E328A06C5DF8}"/>
          </ac:spMkLst>
        </pc:spChg>
        <pc:spChg chg="add mod">
          <ac:chgData name="Habib, Alexandre" userId="0bc09081-cd29-42af-a26a-f7874fc9786e" providerId="ADAL" clId="{AECB66E9-27B3-4F3C-AF7A-1A3A128657F9}" dt="2022-11-22T22:38:54.435" v="703" actId="1076"/>
          <ac:spMkLst>
            <pc:docMk/>
            <pc:sldMk cId="1651718392" sldId="388"/>
            <ac:spMk id="66" creationId="{D5E7A419-47FF-3EE1-FAA8-B08D90CD943A}"/>
          </ac:spMkLst>
        </pc:spChg>
        <pc:spChg chg="add mod">
          <ac:chgData name="Habib, Alexandre" userId="0bc09081-cd29-42af-a26a-f7874fc9786e" providerId="ADAL" clId="{AECB66E9-27B3-4F3C-AF7A-1A3A128657F9}" dt="2022-11-22T22:42:51.305" v="934" actId="1076"/>
          <ac:spMkLst>
            <pc:docMk/>
            <pc:sldMk cId="1651718392" sldId="388"/>
            <ac:spMk id="67" creationId="{8F266B1E-7339-5FDB-FA3B-32FF9E3CBC10}"/>
          </ac:spMkLst>
        </pc:spChg>
        <pc:spChg chg="add del mod">
          <ac:chgData name="Habib, Alexandre" userId="0bc09081-cd29-42af-a26a-f7874fc9786e" providerId="ADAL" clId="{AECB66E9-27B3-4F3C-AF7A-1A3A128657F9}" dt="2022-11-22T22:41:30.626" v="835" actId="478"/>
          <ac:spMkLst>
            <pc:docMk/>
            <pc:sldMk cId="1651718392" sldId="388"/>
            <ac:spMk id="68" creationId="{C29734E6-F61E-47FB-1B94-C8068215F956}"/>
          </ac:spMkLst>
        </pc:spChg>
        <pc:spChg chg="add mod">
          <ac:chgData name="Habib, Alexandre" userId="0bc09081-cd29-42af-a26a-f7874fc9786e" providerId="ADAL" clId="{AECB66E9-27B3-4F3C-AF7A-1A3A128657F9}" dt="2022-11-22T22:41:48.244" v="841"/>
          <ac:spMkLst>
            <pc:docMk/>
            <pc:sldMk cId="1651718392" sldId="388"/>
            <ac:spMk id="71" creationId="{B166725D-83AA-6082-0FE9-7EEA12B868E6}"/>
          </ac:spMkLst>
        </pc:spChg>
        <pc:cxnChg chg="add del mod">
          <ac:chgData name="Habib, Alexandre" userId="0bc09081-cd29-42af-a26a-f7874fc9786e" providerId="ADAL" clId="{AECB66E9-27B3-4F3C-AF7A-1A3A128657F9}" dt="2022-11-22T22:28:52.224" v="361" actId="478"/>
          <ac:cxnSpMkLst>
            <pc:docMk/>
            <pc:sldMk cId="1651718392" sldId="388"/>
            <ac:cxnSpMk id="23" creationId="{A055F381-2FD3-E540-98CE-0CFC932071C5}"/>
          </ac:cxnSpMkLst>
        </pc:cxnChg>
        <pc:cxnChg chg="add del mod">
          <ac:chgData name="Habib, Alexandre" userId="0bc09081-cd29-42af-a26a-f7874fc9786e" providerId="ADAL" clId="{AECB66E9-27B3-4F3C-AF7A-1A3A128657F9}" dt="2022-11-22T22:31:03.956" v="451" actId="478"/>
          <ac:cxnSpMkLst>
            <pc:docMk/>
            <pc:sldMk cId="1651718392" sldId="388"/>
            <ac:cxnSpMk id="34" creationId="{A14838A4-38A0-36A1-4C96-EBA5FC58366A}"/>
          </ac:cxnSpMkLst>
        </pc:cxnChg>
        <pc:cxnChg chg="add mod">
          <ac:chgData name="Habib, Alexandre" userId="0bc09081-cd29-42af-a26a-f7874fc9786e" providerId="ADAL" clId="{AECB66E9-27B3-4F3C-AF7A-1A3A128657F9}" dt="2022-11-22T22:32:18.720" v="473" actId="1582"/>
          <ac:cxnSpMkLst>
            <pc:docMk/>
            <pc:sldMk cId="1651718392" sldId="388"/>
            <ac:cxnSpMk id="44" creationId="{1BAC2173-238B-C560-FC6C-115260FA6752}"/>
          </ac:cxnSpMkLst>
        </pc:cxnChg>
        <pc:cxnChg chg="add mod">
          <ac:chgData name="Habib, Alexandre" userId="0bc09081-cd29-42af-a26a-f7874fc9786e" providerId="ADAL" clId="{AECB66E9-27B3-4F3C-AF7A-1A3A128657F9}" dt="2022-11-22T22:32:34.644" v="478" actId="14100"/>
          <ac:cxnSpMkLst>
            <pc:docMk/>
            <pc:sldMk cId="1651718392" sldId="388"/>
            <ac:cxnSpMk id="45" creationId="{32A632F8-A1EC-BC57-93F8-4002ACF67136}"/>
          </ac:cxnSpMkLst>
        </pc:cxnChg>
        <pc:cxnChg chg="add mod">
          <ac:chgData name="Habib, Alexandre" userId="0bc09081-cd29-42af-a26a-f7874fc9786e" providerId="ADAL" clId="{AECB66E9-27B3-4F3C-AF7A-1A3A128657F9}" dt="2022-11-22T22:33:03.698" v="485" actId="13822"/>
          <ac:cxnSpMkLst>
            <pc:docMk/>
            <pc:sldMk cId="1651718392" sldId="388"/>
            <ac:cxnSpMk id="49" creationId="{50EDCB53-B672-BAF9-D09B-579779042537}"/>
          </ac:cxnSpMkLst>
        </pc:cxnChg>
        <pc:cxnChg chg="add del mod">
          <ac:chgData name="Habib, Alexandre" userId="0bc09081-cd29-42af-a26a-f7874fc9786e" providerId="ADAL" clId="{AECB66E9-27B3-4F3C-AF7A-1A3A128657F9}" dt="2022-11-22T22:34:16.654" v="564" actId="11529"/>
          <ac:cxnSpMkLst>
            <pc:docMk/>
            <pc:sldMk cId="1651718392" sldId="388"/>
            <ac:cxnSpMk id="54" creationId="{4B3BD4B8-8BC5-66BC-A370-54765D307DD4}"/>
          </ac:cxnSpMkLst>
        </pc:cxnChg>
        <pc:cxnChg chg="add mod">
          <ac:chgData name="Habib, Alexandre" userId="0bc09081-cd29-42af-a26a-f7874fc9786e" providerId="ADAL" clId="{AECB66E9-27B3-4F3C-AF7A-1A3A128657F9}" dt="2022-11-22T22:38:31.615" v="699" actId="1076"/>
          <ac:cxnSpMkLst>
            <pc:docMk/>
            <pc:sldMk cId="1651718392" sldId="388"/>
            <ac:cxnSpMk id="57" creationId="{DC768598-04FE-F11E-549A-B18F05CB94A6}"/>
          </ac:cxnSpMkLst>
        </pc:cxnChg>
        <pc:cxnChg chg="add mod">
          <ac:chgData name="Habib, Alexandre" userId="0bc09081-cd29-42af-a26a-f7874fc9786e" providerId="ADAL" clId="{AECB66E9-27B3-4F3C-AF7A-1A3A128657F9}" dt="2022-11-22T22:35:52.715" v="579" actId="1582"/>
          <ac:cxnSpMkLst>
            <pc:docMk/>
            <pc:sldMk cId="1651718392" sldId="388"/>
            <ac:cxnSpMk id="62" creationId="{76BB3B88-7A52-7809-EFA0-3B617E97EB4B}"/>
          </ac:cxnSpMkLst>
        </pc:cxnChg>
        <pc:cxnChg chg="add mod">
          <ac:chgData name="Habib, Alexandre" userId="0bc09081-cd29-42af-a26a-f7874fc9786e" providerId="ADAL" clId="{AECB66E9-27B3-4F3C-AF7A-1A3A128657F9}" dt="2022-11-22T22:42:54.672" v="935" actId="208"/>
          <ac:cxnSpMkLst>
            <pc:docMk/>
            <pc:sldMk cId="1651718392" sldId="388"/>
            <ac:cxnSpMk id="69" creationId="{F75D24F6-65A7-4822-BD39-67170A101F91}"/>
          </ac:cxnSpMkLst>
        </pc:cxnChg>
      </pc:sldChg>
      <pc:sldChg chg="modSp add mod">
        <pc:chgData name="Habib, Alexandre" userId="0bc09081-cd29-42af-a26a-f7874fc9786e" providerId="ADAL" clId="{AECB66E9-27B3-4F3C-AF7A-1A3A128657F9}" dt="2022-11-23T19:33:26.044" v="5405" actId="1037"/>
        <pc:sldMkLst>
          <pc:docMk/>
          <pc:sldMk cId="3734749095" sldId="388"/>
        </pc:sldMkLst>
        <pc:spChg chg="mod">
          <ac:chgData name="Habib, Alexandre" userId="0bc09081-cd29-42af-a26a-f7874fc9786e" providerId="ADAL" clId="{AECB66E9-27B3-4F3C-AF7A-1A3A128657F9}" dt="2022-11-23T19:33:26.044" v="5405" actId="1037"/>
          <ac:spMkLst>
            <pc:docMk/>
            <pc:sldMk cId="3734749095" sldId="388"/>
            <ac:spMk id="39" creationId="{BF8E69C6-2F34-8383-910B-167529C87707}"/>
          </ac:spMkLst>
        </pc:spChg>
        <pc:spChg chg="mod">
          <ac:chgData name="Habib, Alexandre" userId="0bc09081-cd29-42af-a26a-f7874fc9786e" providerId="ADAL" clId="{AECB66E9-27B3-4F3C-AF7A-1A3A128657F9}" dt="2022-11-22T23:35:53.216" v="2111" actId="122"/>
          <ac:spMkLst>
            <pc:docMk/>
            <pc:sldMk cId="3734749095" sldId="388"/>
            <ac:spMk id="52" creationId="{ED36C8F0-D7CC-E343-361C-C5E946E7DA1A}"/>
          </ac:spMkLst>
        </pc:spChg>
        <pc:spChg chg="mod">
          <ac:chgData name="Habib, Alexandre" userId="0bc09081-cd29-42af-a26a-f7874fc9786e" providerId="ADAL" clId="{AECB66E9-27B3-4F3C-AF7A-1A3A128657F9}" dt="2022-11-22T23:36:18.729" v="2123" actId="20577"/>
          <ac:spMkLst>
            <pc:docMk/>
            <pc:sldMk cId="3734749095" sldId="388"/>
            <ac:spMk id="71" creationId="{B166725D-83AA-6082-0FE9-7EEA12B868E6}"/>
          </ac:spMkLst>
        </pc:spChg>
      </pc:sldChg>
      <pc:sldChg chg="addSp delSp modSp add del mod">
        <pc:chgData name="Habib, Alexandre" userId="0bc09081-cd29-42af-a26a-f7874fc9786e" providerId="ADAL" clId="{AECB66E9-27B3-4F3C-AF7A-1A3A128657F9}" dt="2022-11-22T23:35:32.606" v="2109" actId="2696"/>
        <pc:sldMkLst>
          <pc:docMk/>
          <pc:sldMk cId="560929032" sldId="389"/>
        </pc:sldMkLst>
        <pc:spChg chg="add mod">
          <ac:chgData name="Habib, Alexandre" userId="0bc09081-cd29-42af-a26a-f7874fc9786e" providerId="ADAL" clId="{AECB66E9-27B3-4F3C-AF7A-1A3A128657F9}" dt="2022-11-22T22:53:04.270" v="1594" actId="1076"/>
          <ac:spMkLst>
            <pc:docMk/>
            <pc:sldMk cId="560929032" sldId="389"/>
            <ac:spMk id="2" creationId="{4B021C51-0F82-A117-B8F2-5497E589350D}"/>
          </ac:spMkLst>
        </pc:spChg>
        <pc:spChg chg="add mod">
          <ac:chgData name="Habib, Alexandre" userId="0bc09081-cd29-42af-a26a-f7874fc9786e" providerId="ADAL" clId="{AECB66E9-27B3-4F3C-AF7A-1A3A128657F9}" dt="2022-11-22T22:53:02.364" v="1593" actId="14100"/>
          <ac:spMkLst>
            <pc:docMk/>
            <pc:sldMk cId="560929032" sldId="389"/>
            <ac:spMk id="3" creationId="{AF8FC817-FFE2-702B-44AC-05392F8D14BF}"/>
          </ac:spMkLst>
        </pc:spChg>
        <pc:spChg chg="add mod">
          <ac:chgData name="Habib, Alexandre" userId="0bc09081-cd29-42af-a26a-f7874fc9786e" providerId="ADAL" clId="{AECB66E9-27B3-4F3C-AF7A-1A3A128657F9}" dt="2022-11-22T22:53:34.454" v="1604" actId="14100"/>
          <ac:spMkLst>
            <pc:docMk/>
            <pc:sldMk cId="560929032" sldId="389"/>
            <ac:spMk id="4" creationId="{01E21433-8077-2D52-017B-EDA5799CDF5D}"/>
          </ac:spMkLst>
        </pc:spChg>
        <pc:spChg chg="add mod">
          <ac:chgData name="Habib, Alexandre" userId="0bc09081-cd29-42af-a26a-f7874fc9786e" providerId="ADAL" clId="{AECB66E9-27B3-4F3C-AF7A-1A3A128657F9}" dt="2022-11-22T22:52:15.318" v="1566" actId="207"/>
          <ac:spMkLst>
            <pc:docMk/>
            <pc:sldMk cId="560929032" sldId="389"/>
            <ac:spMk id="5" creationId="{89B77917-E165-8CD6-47B5-BC722B7FA251}"/>
          </ac:spMkLst>
        </pc:spChg>
        <pc:spChg chg="add mod">
          <ac:chgData name="Habib, Alexandre" userId="0bc09081-cd29-42af-a26a-f7874fc9786e" providerId="ADAL" clId="{AECB66E9-27B3-4F3C-AF7A-1A3A128657F9}" dt="2022-11-22T23:14:35.601" v="1664" actId="20577"/>
          <ac:spMkLst>
            <pc:docMk/>
            <pc:sldMk cId="560929032" sldId="389"/>
            <ac:spMk id="6" creationId="{69622BB7-40A5-72A5-107C-64828766E160}"/>
          </ac:spMkLst>
        </pc:spChg>
        <pc:spChg chg="add del mod">
          <ac:chgData name="Habib, Alexandre" userId="0bc09081-cd29-42af-a26a-f7874fc9786e" providerId="ADAL" clId="{AECB66E9-27B3-4F3C-AF7A-1A3A128657F9}" dt="2022-11-22T22:53:31.766" v="1603" actId="478"/>
          <ac:spMkLst>
            <pc:docMk/>
            <pc:sldMk cId="560929032" sldId="389"/>
            <ac:spMk id="7" creationId="{C6808B40-8CCD-D5C4-50AE-FA5156D73051}"/>
          </ac:spMkLst>
        </pc:spChg>
        <pc:spChg chg="add mod">
          <ac:chgData name="Habib, Alexandre" userId="0bc09081-cd29-42af-a26a-f7874fc9786e" providerId="ADAL" clId="{AECB66E9-27B3-4F3C-AF7A-1A3A128657F9}" dt="2022-11-22T22:53:51.284" v="1611" actId="1076"/>
          <ac:spMkLst>
            <pc:docMk/>
            <pc:sldMk cId="560929032" sldId="389"/>
            <ac:spMk id="8" creationId="{3BCAF216-2F9E-C88B-7D5E-12ED940A7469}"/>
          </ac:spMkLst>
        </pc:spChg>
        <pc:spChg chg="del">
          <ac:chgData name="Habib, Alexandre" userId="0bc09081-cd29-42af-a26a-f7874fc9786e" providerId="ADAL" clId="{AECB66E9-27B3-4F3C-AF7A-1A3A128657F9}" dt="2022-11-22T22:46:14.066" v="949" actId="478"/>
          <ac:spMkLst>
            <pc:docMk/>
            <pc:sldMk cId="560929032" sldId="389"/>
            <ac:spMk id="21" creationId="{678536A5-6422-452D-D720-0EC7CC21FD51}"/>
          </ac:spMkLst>
        </pc:spChg>
        <pc:spChg chg="del">
          <ac:chgData name="Habib, Alexandre" userId="0bc09081-cd29-42af-a26a-f7874fc9786e" providerId="ADAL" clId="{AECB66E9-27B3-4F3C-AF7A-1A3A128657F9}" dt="2022-11-22T22:46:17.386" v="951" actId="478"/>
          <ac:spMkLst>
            <pc:docMk/>
            <pc:sldMk cId="560929032" sldId="389"/>
            <ac:spMk id="25" creationId="{2E3359E7-1C18-1CB2-A27F-23A61C5F810E}"/>
          </ac:spMkLst>
        </pc:spChg>
        <pc:spChg chg="del">
          <ac:chgData name="Habib, Alexandre" userId="0bc09081-cd29-42af-a26a-f7874fc9786e" providerId="ADAL" clId="{AECB66E9-27B3-4F3C-AF7A-1A3A128657F9}" dt="2022-11-22T22:46:17.386" v="951" actId="478"/>
          <ac:spMkLst>
            <pc:docMk/>
            <pc:sldMk cId="560929032" sldId="389"/>
            <ac:spMk id="26" creationId="{AC258312-840F-3684-DC17-1787AE6A3832}"/>
          </ac:spMkLst>
        </pc:spChg>
        <pc:spChg chg="del">
          <ac:chgData name="Habib, Alexandre" userId="0bc09081-cd29-42af-a26a-f7874fc9786e" providerId="ADAL" clId="{AECB66E9-27B3-4F3C-AF7A-1A3A128657F9}" dt="2022-11-22T22:46:17.386" v="951" actId="478"/>
          <ac:spMkLst>
            <pc:docMk/>
            <pc:sldMk cId="560929032" sldId="389"/>
            <ac:spMk id="27" creationId="{A7584FD4-0E84-822A-0722-09B2B0A90E5B}"/>
          </ac:spMkLst>
        </pc:spChg>
        <pc:spChg chg="del">
          <ac:chgData name="Habib, Alexandre" userId="0bc09081-cd29-42af-a26a-f7874fc9786e" providerId="ADAL" clId="{AECB66E9-27B3-4F3C-AF7A-1A3A128657F9}" dt="2022-11-22T22:46:20.434" v="953" actId="478"/>
          <ac:spMkLst>
            <pc:docMk/>
            <pc:sldMk cId="560929032" sldId="389"/>
            <ac:spMk id="28" creationId="{022B9964-A902-F530-E444-4486939875D8}"/>
          </ac:spMkLst>
        </pc:spChg>
        <pc:spChg chg="del">
          <ac:chgData name="Habib, Alexandre" userId="0bc09081-cd29-42af-a26a-f7874fc9786e" providerId="ADAL" clId="{AECB66E9-27B3-4F3C-AF7A-1A3A128657F9}" dt="2022-11-22T22:46:17.386" v="951" actId="478"/>
          <ac:spMkLst>
            <pc:docMk/>
            <pc:sldMk cId="560929032" sldId="389"/>
            <ac:spMk id="29" creationId="{BEACF98C-205E-B376-60B8-77B823708A9F}"/>
          </ac:spMkLst>
        </pc:spChg>
        <pc:spChg chg="del">
          <ac:chgData name="Habib, Alexandre" userId="0bc09081-cd29-42af-a26a-f7874fc9786e" providerId="ADAL" clId="{AECB66E9-27B3-4F3C-AF7A-1A3A128657F9}" dt="2022-11-22T22:46:17.386" v="951" actId="478"/>
          <ac:spMkLst>
            <pc:docMk/>
            <pc:sldMk cId="560929032" sldId="389"/>
            <ac:spMk id="30" creationId="{4A2926AA-6FB0-5C2A-A8D0-1BA5DD203F88}"/>
          </ac:spMkLst>
        </pc:spChg>
        <pc:spChg chg="del">
          <ac:chgData name="Habib, Alexandre" userId="0bc09081-cd29-42af-a26a-f7874fc9786e" providerId="ADAL" clId="{AECB66E9-27B3-4F3C-AF7A-1A3A128657F9}" dt="2022-11-22T22:46:17.386" v="951" actId="478"/>
          <ac:spMkLst>
            <pc:docMk/>
            <pc:sldMk cId="560929032" sldId="389"/>
            <ac:spMk id="37" creationId="{46997249-1D18-04E5-9504-AF418947A893}"/>
          </ac:spMkLst>
        </pc:spChg>
        <pc:spChg chg="del">
          <ac:chgData name="Habib, Alexandre" userId="0bc09081-cd29-42af-a26a-f7874fc9786e" providerId="ADAL" clId="{AECB66E9-27B3-4F3C-AF7A-1A3A128657F9}" dt="2022-11-22T22:46:17.386" v="951" actId="478"/>
          <ac:spMkLst>
            <pc:docMk/>
            <pc:sldMk cId="560929032" sldId="389"/>
            <ac:spMk id="38" creationId="{FA9F552D-B9F7-8B81-4669-B3360642ECFD}"/>
          </ac:spMkLst>
        </pc:spChg>
        <pc:spChg chg="del">
          <ac:chgData name="Habib, Alexandre" userId="0bc09081-cd29-42af-a26a-f7874fc9786e" providerId="ADAL" clId="{AECB66E9-27B3-4F3C-AF7A-1A3A128657F9}" dt="2022-11-22T22:46:17.386" v="951" actId="478"/>
          <ac:spMkLst>
            <pc:docMk/>
            <pc:sldMk cId="560929032" sldId="389"/>
            <ac:spMk id="39" creationId="{BF8E69C6-2F34-8383-910B-167529C87707}"/>
          </ac:spMkLst>
        </pc:spChg>
        <pc:spChg chg="del">
          <ac:chgData name="Habib, Alexandre" userId="0bc09081-cd29-42af-a26a-f7874fc9786e" providerId="ADAL" clId="{AECB66E9-27B3-4F3C-AF7A-1A3A128657F9}" dt="2022-11-22T22:46:17.386" v="951" actId="478"/>
          <ac:spMkLst>
            <pc:docMk/>
            <pc:sldMk cId="560929032" sldId="389"/>
            <ac:spMk id="40" creationId="{BCE634F7-239F-07DC-3EED-61BB87908237}"/>
          </ac:spMkLst>
        </pc:spChg>
        <pc:spChg chg="del">
          <ac:chgData name="Habib, Alexandre" userId="0bc09081-cd29-42af-a26a-f7874fc9786e" providerId="ADAL" clId="{AECB66E9-27B3-4F3C-AF7A-1A3A128657F9}" dt="2022-11-22T22:46:15.287" v="950" actId="478"/>
          <ac:spMkLst>
            <pc:docMk/>
            <pc:sldMk cId="560929032" sldId="389"/>
            <ac:spMk id="52" creationId="{ED36C8F0-D7CC-E343-361C-C5E946E7DA1A}"/>
          </ac:spMkLst>
        </pc:spChg>
        <pc:spChg chg="del">
          <ac:chgData name="Habib, Alexandre" userId="0bc09081-cd29-42af-a26a-f7874fc9786e" providerId="ADAL" clId="{AECB66E9-27B3-4F3C-AF7A-1A3A128657F9}" dt="2022-11-22T22:46:14.066" v="949" actId="478"/>
          <ac:spMkLst>
            <pc:docMk/>
            <pc:sldMk cId="560929032" sldId="389"/>
            <ac:spMk id="61" creationId="{19C33374-7236-2223-AB9A-10D4A3879132}"/>
          </ac:spMkLst>
        </pc:spChg>
        <pc:spChg chg="del">
          <ac:chgData name="Habib, Alexandre" userId="0bc09081-cd29-42af-a26a-f7874fc9786e" providerId="ADAL" clId="{AECB66E9-27B3-4F3C-AF7A-1A3A128657F9}" dt="2022-11-22T22:46:14.066" v="949" actId="478"/>
          <ac:spMkLst>
            <pc:docMk/>
            <pc:sldMk cId="560929032" sldId="389"/>
            <ac:spMk id="64" creationId="{1D0133EF-1741-4B2D-8D49-8AB74F0B55C1}"/>
          </ac:spMkLst>
        </pc:spChg>
        <pc:spChg chg="del">
          <ac:chgData name="Habib, Alexandre" userId="0bc09081-cd29-42af-a26a-f7874fc9786e" providerId="ADAL" clId="{AECB66E9-27B3-4F3C-AF7A-1A3A128657F9}" dt="2022-11-22T22:46:12.425" v="948" actId="478"/>
          <ac:spMkLst>
            <pc:docMk/>
            <pc:sldMk cId="560929032" sldId="389"/>
            <ac:spMk id="65" creationId="{C001CD45-A55C-7A48-7B7D-E328A06C5DF8}"/>
          </ac:spMkLst>
        </pc:spChg>
        <pc:spChg chg="del">
          <ac:chgData name="Habib, Alexandre" userId="0bc09081-cd29-42af-a26a-f7874fc9786e" providerId="ADAL" clId="{AECB66E9-27B3-4F3C-AF7A-1A3A128657F9}" dt="2022-11-22T22:46:14.066" v="949" actId="478"/>
          <ac:spMkLst>
            <pc:docMk/>
            <pc:sldMk cId="560929032" sldId="389"/>
            <ac:spMk id="66" creationId="{D5E7A419-47FF-3EE1-FAA8-B08D90CD943A}"/>
          </ac:spMkLst>
        </pc:spChg>
        <pc:spChg chg="mod">
          <ac:chgData name="Habib, Alexandre" userId="0bc09081-cd29-42af-a26a-f7874fc9786e" providerId="ADAL" clId="{AECB66E9-27B3-4F3C-AF7A-1A3A128657F9}" dt="2022-11-22T22:46:22.093" v="954" actId="1076"/>
          <ac:spMkLst>
            <pc:docMk/>
            <pc:sldMk cId="560929032" sldId="389"/>
            <ac:spMk id="67" creationId="{8F266B1E-7339-5FDB-FA3B-32FF9E3CBC10}"/>
          </ac:spMkLst>
        </pc:spChg>
        <pc:spChg chg="del">
          <ac:chgData name="Habib, Alexandre" userId="0bc09081-cd29-42af-a26a-f7874fc9786e" providerId="ADAL" clId="{AECB66E9-27B3-4F3C-AF7A-1A3A128657F9}" dt="2022-11-22T22:46:10.950" v="946" actId="478"/>
          <ac:spMkLst>
            <pc:docMk/>
            <pc:sldMk cId="560929032" sldId="389"/>
            <ac:spMk id="71" creationId="{B166725D-83AA-6082-0FE9-7EEA12B868E6}"/>
          </ac:spMkLst>
        </pc:spChg>
        <pc:cxnChg chg="del">
          <ac:chgData name="Habib, Alexandre" userId="0bc09081-cd29-42af-a26a-f7874fc9786e" providerId="ADAL" clId="{AECB66E9-27B3-4F3C-AF7A-1A3A128657F9}" dt="2022-11-22T22:46:17.386" v="951" actId="478"/>
          <ac:cxnSpMkLst>
            <pc:docMk/>
            <pc:sldMk cId="560929032" sldId="389"/>
            <ac:cxnSpMk id="44" creationId="{1BAC2173-238B-C560-FC6C-115260FA6752}"/>
          </ac:cxnSpMkLst>
        </pc:cxnChg>
        <pc:cxnChg chg="del">
          <ac:chgData name="Habib, Alexandre" userId="0bc09081-cd29-42af-a26a-f7874fc9786e" providerId="ADAL" clId="{AECB66E9-27B3-4F3C-AF7A-1A3A128657F9}" dt="2022-11-22T22:46:17.386" v="951" actId="478"/>
          <ac:cxnSpMkLst>
            <pc:docMk/>
            <pc:sldMk cId="560929032" sldId="389"/>
            <ac:cxnSpMk id="45" creationId="{32A632F8-A1EC-BC57-93F8-4002ACF67136}"/>
          </ac:cxnSpMkLst>
        </pc:cxnChg>
        <pc:cxnChg chg="del mod">
          <ac:chgData name="Habib, Alexandre" userId="0bc09081-cd29-42af-a26a-f7874fc9786e" providerId="ADAL" clId="{AECB66E9-27B3-4F3C-AF7A-1A3A128657F9}" dt="2022-11-22T22:46:17.386" v="951" actId="478"/>
          <ac:cxnSpMkLst>
            <pc:docMk/>
            <pc:sldMk cId="560929032" sldId="389"/>
            <ac:cxnSpMk id="49" creationId="{50EDCB53-B672-BAF9-D09B-579779042537}"/>
          </ac:cxnSpMkLst>
        </pc:cxnChg>
        <pc:cxnChg chg="del">
          <ac:chgData name="Habib, Alexandre" userId="0bc09081-cd29-42af-a26a-f7874fc9786e" providerId="ADAL" clId="{AECB66E9-27B3-4F3C-AF7A-1A3A128657F9}" dt="2022-11-22T22:46:14.066" v="949" actId="478"/>
          <ac:cxnSpMkLst>
            <pc:docMk/>
            <pc:sldMk cId="560929032" sldId="389"/>
            <ac:cxnSpMk id="57" creationId="{DC768598-04FE-F11E-549A-B18F05CB94A6}"/>
          </ac:cxnSpMkLst>
        </pc:cxnChg>
        <pc:cxnChg chg="del">
          <ac:chgData name="Habib, Alexandre" userId="0bc09081-cd29-42af-a26a-f7874fc9786e" providerId="ADAL" clId="{AECB66E9-27B3-4F3C-AF7A-1A3A128657F9}" dt="2022-11-22T22:46:14.066" v="949" actId="478"/>
          <ac:cxnSpMkLst>
            <pc:docMk/>
            <pc:sldMk cId="560929032" sldId="389"/>
            <ac:cxnSpMk id="62" creationId="{76BB3B88-7A52-7809-EFA0-3B617E97EB4B}"/>
          </ac:cxnSpMkLst>
        </pc:cxnChg>
        <pc:cxnChg chg="del">
          <ac:chgData name="Habib, Alexandre" userId="0bc09081-cd29-42af-a26a-f7874fc9786e" providerId="ADAL" clId="{AECB66E9-27B3-4F3C-AF7A-1A3A128657F9}" dt="2022-11-22T22:46:11.382" v="947" actId="478"/>
          <ac:cxnSpMkLst>
            <pc:docMk/>
            <pc:sldMk cId="560929032" sldId="389"/>
            <ac:cxnSpMk id="69" creationId="{F75D24F6-65A7-4822-BD39-67170A101F91}"/>
          </ac:cxnSpMkLst>
        </pc:cxnChg>
      </pc:sldChg>
      <pc:sldChg chg="modSp add mod">
        <pc:chgData name="Habib, Alexandre" userId="0bc09081-cd29-42af-a26a-f7874fc9786e" providerId="ADAL" clId="{AECB66E9-27B3-4F3C-AF7A-1A3A128657F9}" dt="2022-11-23T19:41:48.794" v="5528" actId="20577"/>
        <pc:sldMkLst>
          <pc:docMk/>
          <pc:sldMk cId="2723277850" sldId="389"/>
        </pc:sldMkLst>
        <pc:spChg chg="mod">
          <ac:chgData name="Habib, Alexandre" userId="0bc09081-cd29-42af-a26a-f7874fc9786e" providerId="ADAL" clId="{AECB66E9-27B3-4F3C-AF7A-1A3A128657F9}" dt="2022-11-23T19:41:48.794" v="5528" actId="20577"/>
          <ac:spMkLst>
            <pc:docMk/>
            <pc:sldMk cId="2723277850" sldId="389"/>
            <ac:spMk id="2" creationId="{4B021C51-0F82-A117-B8F2-5497E589350D}"/>
          </ac:spMkLst>
        </pc:spChg>
      </pc:sldChg>
      <pc:sldChg chg="addSp delSp modSp add mod">
        <pc:chgData name="Habib, Alexandre" userId="0bc09081-cd29-42af-a26a-f7874fc9786e" providerId="ADAL" clId="{AECB66E9-27B3-4F3C-AF7A-1A3A128657F9}" dt="2022-11-23T19:39:55.475" v="5482" actId="20577"/>
        <pc:sldMkLst>
          <pc:docMk/>
          <pc:sldMk cId="3086645146" sldId="390"/>
        </pc:sldMkLst>
        <pc:spChg chg="add del mod">
          <ac:chgData name="Habib, Alexandre" userId="0bc09081-cd29-42af-a26a-f7874fc9786e" providerId="ADAL" clId="{AECB66E9-27B3-4F3C-AF7A-1A3A128657F9}" dt="2022-11-22T23:47:16.213" v="2195" actId="478"/>
          <ac:spMkLst>
            <pc:docMk/>
            <pc:sldMk cId="3086645146" sldId="390"/>
            <ac:spMk id="5" creationId="{B426E686-F7F8-FFFE-3A2D-FDB2F9F912FA}"/>
          </ac:spMkLst>
        </pc:spChg>
        <pc:spChg chg="add mod">
          <ac:chgData name="Habib, Alexandre" userId="0bc09081-cd29-42af-a26a-f7874fc9786e" providerId="ADAL" clId="{AECB66E9-27B3-4F3C-AF7A-1A3A128657F9}" dt="2022-11-22T23:48:38.103" v="2216" actId="20577"/>
          <ac:spMkLst>
            <pc:docMk/>
            <pc:sldMk cId="3086645146" sldId="390"/>
            <ac:spMk id="7" creationId="{EDEC3DAE-B6E5-FDD7-AD73-117C868A6991}"/>
          </ac:spMkLst>
        </pc:spChg>
        <pc:spChg chg="add mod">
          <ac:chgData name="Habib, Alexandre" userId="0bc09081-cd29-42af-a26a-f7874fc9786e" providerId="ADAL" clId="{AECB66E9-27B3-4F3C-AF7A-1A3A128657F9}" dt="2022-11-23T19:39:55.475" v="5482" actId="20577"/>
          <ac:spMkLst>
            <pc:docMk/>
            <pc:sldMk cId="3086645146" sldId="390"/>
            <ac:spMk id="8" creationId="{77E92CB2-FE74-FDDC-5611-DA861EBF105B}"/>
          </ac:spMkLst>
        </pc:spChg>
        <pc:spChg chg="del">
          <ac:chgData name="Habib, Alexandre" userId="0bc09081-cd29-42af-a26a-f7874fc9786e" providerId="ADAL" clId="{AECB66E9-27B3-4F3C-AF7A-1A3A128657F9}" dt="2022-11-22T23:47:11.284" v="2194" actId="478"/>
          <ac:spMkLst>
            <pc:docMk/>
            <pc:sldMk cId="3086645146" sldId="390"/>
            <ac:spMk id="313" creationId="{00000000-0000-0000-0000-000000000000}"/>
          </ac:spMkLst>
        </pc:spChg>
        <pc:spChg chg="mod">
          <ac:chgData name="Habib, Alexandre" userId="0bc09081-cd29-42af-a26a-f7874fc9786e" providerId="ADAL" clId="{AECB66E9-27B3-4F3C-AF7A-1A3A128657F9}" dt="2022-11-23T19:39:14.164" v="5464" actId="20577"/>
          <ac:spMkLst>
            <pc:docMk/>
            <pc:sldMk cId="3086645146" sldId="390"/>
            <ac:spMk id="314" creationId="{00000000-0000-0000-0000-000000000000}"/>
          </ac:spMkLst>
        </pc:spChg>
        <pc:spChg chg="mod">
          <ac:chgData name="Habib, Alexandre" userId="0bc09081-cd29-42af-a26a-f7874fc9786e" providerId="ADAL" clId="{AECB66E9-27B3-4F3C-AF7A-1A3A128657F9}" dt="2022-11-23T19:39:44.753" v="5473" actId="20577"/>
          <ac:spMkLst>
            <pc:docMk/>
            <pc:sldMk cId="3086645146" sldId="390"/>
            <ac:spMk id="315" creationId="{00000000-0000-0000-0000-000000000000}"/>
          </ac:spMkLst>
        </pc:spChg>
        <pc:picChg chg="mod">
          <ac:chgData name="Habib, Alexandre" userId="0bc09081-cd29-42af-a26a-f7874fc9786e" providerId="ADAL" clId="{AECB66E9-27B3-4F3C-AF7A-1A3A128657F9}" dt="2022-11-23T19:39:35.791" v="5469" actId="1076"/>
          <ac:picMkLst>
            <pc:docMk/>
            <pc:sldMk cId="3086645146" sldId="390"/>
            <ac:picMk id="2" creationId="{1655EAAE-6A62-2907-E468-589417A11051}"/>
          </ac:picMkLst>
        </pc:picChg>
        <pc:picChg chg="add mod">
          <ac:chgData name="Habib, Alexandre" userId="0bc09081-cd29-42af-a26a-f7874fc9786e" providerId="ADAL" clId="{AECB66E9-27B3-4F3C-AF7A-1A3A128657F9}" dt="2022-11-23T19:39:40.965" v="5471" actId="1076"/>
          <ac:picMkLst>
            <pc:docMk/>
            <pc:sldMk cId="3086645146" sldId="390"/>
            <ac:picMk id="6" creationId="{A8B9EC75-AA14-CC61-1E22-DB9DFC7A7A98}"/>
          </ac:picMkLst>
        </pc:picChg>
      </pc:sldChg>
      <pc:sldChg chg="add del">
        <pc:chgData name="Habib, Alexandre" userId="0bc09081-cd29-42af-a26a-f7874fc9786e" providerId="ADAL" clId="{AECB66E9-27B3-4F3C-AF7A-1A3A128657F9}" dt="2022-11-22T23:35:32.606" v="2109" actId="2696"/>
        <pc:sldMkLst>
          <pc:docMk/>
          <pc:sldMk cId="4002872331" sldId="390"/>
        </pc:sldMkLst>
      </pc:sldChg>
      <pc:sldChg chg="addSp delSp modSp new mod">
        <pc:chgData name="Habib, Alexandre" userId="0bc09081-cd29-42af-a26a-f7874fc9786e" providerId="ADAL" clId="{AECB66E9-27B3-4F3C-AF7A-1A3A128657F9}" dt="2022-11-23T01:02:28.245" v="3707" actId="20577"/>
        <pc:sldMkLst>
          <pc:docMk/>
          <pc:sldMk cId="3846106389" sldId="391"/>
        </pc:sldMkLst>
        <pc:spChg chg="del">
          <ac:chgData name="Habib, Alexandre" userId="0bc09081-cd29-42af-a26a-f7874fc9786e" providerId="ADAL" clId="{AECB66E9-27B3-4F3C-AF7A-1A3A128657F9}" dt="2022-11-22T23:51:13.850" v="2249" actId="478"/>
          <ac:spMkLst>
            <pc:docMk/>
            <pc:sldMk cId="3846106389" sldId="391"/>
            <ac:spMk id="2" creationId="{8B9148D5-D84A-8551-A503-552810980E6A}"/>
          </ac:spMkLst>
        </pc:spChg>
        <pc:spChg chg="mod">
          <ac:chgData name="Habib, Alexandre" userId="0bc09081-cd29-42af-a26a-f7874fc9786e" providerId="ADAL" clId="{AECB66E9-27B3-4F3C-AF7A-1A3A128657F9}" dt="2022-11-22T23:51:09.378" v="2248" actId="20577"/>
          <ac:spMkLst>
            <pc:docMk/>
            <pc:sldMk cId="3846106389" sldId="391"/>
            <ac:spMk id="3" creationId="{BDA506F9-778F-64A0-E6C2-4E3EA7A6B238}"/>
          </ac:spMkLst>
        </pc:spChg>
        <pc:spChg chg="mod">
          <ac:chgData name="Habib, Alexandre" userId="0bc09081-cd29-42af-a26a-f7874fc9786e" providerId="ADAL" clId="{AECB66E9-27B3-4F3C-AF7A-1A3A128657F9}" dt="2022-11-23T01:02:28.245" v="3707" actId="20577"/>
          <ac:spMkLst>
            <pc:docMk/>
            <pc:sldMk cId="3846106389" sldId="391"/>
            <ac:spMk id="4" creationId="{DFAE9163-10F5-3AFE-47CE-4FD306DC6DA6}"/>
          </ac:spMkLst>
        </pc:spChg>
        <pc:spChg chg="add mod">
          <ac:chgData name="Habib, Alexandre" userId="0bc09081-cd29-42af-a26a-f7874fc9786e" providerId="ADAL" clId="{AECB66E9-27B3-4F3C-AF7A-1A3A128657F9}" dt="2022-11-23T00:41:44.093" v="2683" actId="207"/>
          <ac:spMkLst>
            <pc:docMk/>
            <pc:sldMk cId="3846106389" sldId="391"/>
            <ac:spMk id="8" creationId="{5E175EF2-C3F0-9ACB-1176-C39997D4D74A}"/>
          </ac:spMkLst>
        </pc:spChg>
        <pc:picChg chg="add mod">
          <ac:chgData name="Habib, Alexandre" userId="0bc09081-cd29-42af-a26a-f7874fc9786e" providerId="ADAL" clId="{AECB66E9-27B3-4F3C-AF7A-1A3A128657F9}" dt="2022-11-23T00:41:17.532" v="2643" actId="1076"/>
          <ac:picMkLst>
            <pc:docMk/>
            <pc:sldMk cId="3846106389" sldId="391"/>
            <ac:picMk id="7" creationId="{4F51A2D9-E140-28A6-5368-20E6AE0402D9}"/>
          </ac:picMkLst>
        </pc:picChg>
      </pc:sldChg>
      <pc:sldChg chg="addSp delSp modSp new mod">
        <pc:chgData name="Habib, Alexandre" userId="0bc09081-cd29-42af-a26a-f7874fc9786e" providerId="ADAL" clId="{AECB66E9-27B3-4F3C-AF7A-1A3A128657F9}" dt="2022-11-23T19:46:51.484" v="5732" actId="20577"/>
        <pc:sldMkLst>
          <pc:docMk/>
          <pc:sldMk cId="3814535945" sldId="392"/>
        </pc:sldMkLst>
        <pc:spChg chg="del">
          <ac:chgData name="Habib, Alexandre" userId="0bc09081-cd29-42af-a26a-f7874fc9786e" providerId="ADAL" clId="{AECB66E9-27B3-4F3C-AF7A-1A3A128657F9}" dt="2022-11-23T01:05:58.478" v="3743" actId="478"/>
          <ac:spMkLst>
            <pc:docMk/>
            <pc:sldMk cId="3814535945" sldId="392"/>
            <ac:spMk id="2" creationId="{D5A387B6-9C21-D9E2-BBA7-A994562D6B62}"/>
          </ac:spMkLst>
        </pc:spChg>
        <pc:spChg chg="mod">
          <ac:chgData name="Habib, Alexandre" userId="0bc09081-cd29-42af-a26a-f7874fc9786e" providerId="ADAL" clId="{AECB66E9-27B3-4F3C-AF7A-1A3A128657F9}" dt="2022-11-22T23:52:57.274" v="2492" actId="20577"/>
          <ac:spMkLst>
            <pc:docMk/>
            <pc:sldMk cId="3814535945" sldId="392"/>
            <ac:spMk id="3" creationId="{9C0D2B34-2D36-6FEF-C246-11F5DAA2BD9E}"/>
          </ac:spMkLst>
        </pc:spChg>
        <pc:spChg chg="mod">
          <ac:chgData name="Habib, Alexandre" userId="0bc09081-cd29-42af-a26a-f7874fc9786e" providerId="ADAL" clId="{AECB66E9-27B3-4F3C-AF7A-1A3A128657F9}" dt="2022-11-23T19:46:51.484" v="5732" actId="20577"/>
          <ac:spMkLst>
            <pc:docMk/>
            <pc:sldMk cId="3814535945" sldId="392"/>
            <ac:spMk id="4" creationId="{FE9D7583-8329-0817-19EC-38DC3DEA0B3D}"/>
          </ac:spMkLst>
        </pc:spChg>
        <pc:spChg chg="add mod">
          <ac:chgData name="Habib, Alexandre" userId="0bc09081-cd29-42af-a26a-f7874fc9786e" providerId="ADAL" clId="{AECB66E9-27B3-4F3C-AF7A-1A3A128657F9}" dt="2022-11-23T01:25:42.427" v="5019" actId="1076"/>
          <ac:spMkLst>
            <pc:docMk/>
            <pc:sldMk cId="3814535945" sldId="392"/>
            <ac:spMk id="7" creationId="{1DC29E4B-4187-BA80-3D64-2550999B2A21}"/>
          </ac:spMkLst>
        </pc:spChg>
      </pc:sldChg>
      <pc:sldMasterChg chg="delSldLayout">
        <pc:chgData name="Habib, Alexandre" userId="0bc09081-cd29-42af-a26a-f7874fc9786e" providerId="ADAL" clId="{AECB66E9-27B3-4F3C-AF7A-1A3A128657F9}" dt="2022-11-23T19:22:34.988" v="5380" actId="47"/>
        <pc:sldMasterMkLst>
          <pc:docMk/>
          <pc:sldMasterMk cId="0" sldId="2147483662"/>
        </pc:sldMasterMkLst>
        <pc:sldLayoutChg chg="del">
          <pc:chgData name="Habib, Alexandre" userId="0bc09081-cd29-42af-a26a-f7874fc9786e" providerId="ADAL" clId="{AECB66E9-27B3-4F3C-AF7A-1A3A128657F9}" dt="2022-11-23T19:22:34.988" v="5380" actId="47"/>
          <pc:sldLayoutMkLst>
            <pc:docMk/>
            <pc:sldMasterMk cId="0" sldId="2147483662"/>
            <pc:sldLayoutMk cId="0" sldId="2147483673"/>
          </pc:sldLayoutMkLst>
        </pc:sldLayoutChg>
      </pc:sldMasterChg>
    </pc:docChg>
  </pc:docChgLst>
  <pc:docChgLst>
    <pc:chgData name="Habib, Alexandre" userId="0bc09081-cd29-42af-a26a-f7874fc9786e" providerId="ADAL" clId="{53F1DFB5-34D2-490E-8BC2-5F83C1442AB2}"/>
    <pc:docChg chg="undo custSel addSld delSld modSld">
      <pc:chgData name="Habib, Alexandre" userId="0bc09081-cd29-42af-a26a-f7874fc9786e" providerId="ADAL" clId="{53F1DFB5-34D2-490E-8BC2-5F83C1442AB2}" dt="2023-09-28T22:17:29.171" v="1080" actId="1035"/>
      <pc:docMkLst>
        <pc:docMk/>
      </pc:docMkLst>
      <pc:sldChg chg="addSp modSp mod">
        <pc:chgData name="Habib, Alexandre" userId="0bc09081-cd29-42af-a26a-f7874fc9786e" providerId="ADAL" clId="{53F1DFB5-34D2-490E-8BC2-5F83C1442AB2}" dt="2023-09-28T22:09:48.301" v="934" actId="57"/>
        <pc:sldMkLst>
          <pc:docMk/>
          <pc:sldMk cId="3936564907" sldId="276"/>
        </pc:sldMkLst>
        <pc:spChg chg="mod">
          <ac:chgData name="Habib, Alexandre" userId="0bc09081-cd29-42af-a26a-f7874fc9786e" providerId="ADAL" clId="{53F1DFB5-34D2-490E-8BC2-5F83C1442AB2}" dt="2023-09-28T22:09:48.301" v="934" actId="57"/>
          <ac:spMkLst>
            <pc:docMk/>
            <pc:sldMk cId="3936564907" sldId="276"/>
            <ac:spMk id="11" creationId="{7D2CC479-256D-8787-612B-43344CE92E9F}"/>
          </ac:spMkLst>
        </pc:spChg>
        <pc:spChg chg="mod">
          <ac:chgData name="Habib, Alexandre" userId="0bc09081-cd29-42af-a26a-f7874fc9786e" providerId="ADAL" clId="{53F1DFB5-34D2-490E-8BC2-5F83C1442AB2}" dt="2023-09-28T22:09:43.344" v="930" actId="20577"/>
          <ac:spMkLst>
            <pc:docMk/>
            <pc:sldMk cId="3936564907" sldId="276"/>
            <ac:spMk id="17" creationId="{BA72751D-1A63-EC3A-154C-8694DF18A6B0}"/>
          </ac:spMkLst>
        </pc:spChg>
        <pc:spChg chg="add mod">
          <ac:chgData name="Habib, Alexandre" userId="0bc09081-cd29-42af-a26a-f7874fc9786e" providerId="ADAL" clId="{53F1DFB5-34D2-490E-8BC2-5F83C1442AB2}" dt="2023-09-28T22:08:39.603" v="871" actId="14100"/>
          <ac:spMkLst>
            <pc:docMk/>
            <pc:sldMk cId="3936564907" sldId="276"/>
            <ac:spMk id="26" creationId="{C6DF8D95-E95E-4B20-4E66-FFD2D1A4DA6E}"/>
          </ac:spMkLst>
        </pc:spChg>
        <pc:spChg chg="add mod">
          <ac:chgData name="Habib, Alexandre" userId="0bc09081-cd29-42af-a26a-f7874fc9786e" providerId="ADAL" clId="{53F1DFB5-34D2-490E-8BC2-5F83C1442AB2}" dt="2023-09-28T22:08:46.031" v="874" actId="1076"/>
          <ac:spMkLst>
            <pc:docMk/>
            <pc:sldMk cId="3936564907" sldId="276"/>
            <ac:spMk id="27" creationId="{ADEF43A4-D3FE-2C33-90C0-F1FF0C7E6DBC}"/>
          </ac:spMkLst>
        </pc:spChg>
        <pc:spChg chg="add mod">
          <ac:chgData name="Habib, Alexandre" userId="0bc09081-cd29-42af-a26a-f7874fc9786e" providerId="ADAL" clId="{53F1DFB5-34D2-490E-8BC2-5F83C1442AB2}" dt="2023-09-28T22:08:57.018" v="887" actId="1076"/>
          <ac:spMkLst>
            <pc:docMk/>
            <pc:sldMk cId="3936564907" sldId="276"/>
            <ac:spMk id="28" creationId="{F7B32C4E-D503-1C40-D20D-4E6585072EE3}"/>
          </ac:spMkLst>
        </pc:spChg>
        <pc:spChg chg="add mod">
          <ac:chgData name="Habib, Alexandre" userId="0bc09081-cd29-42af-a26a-f7874fc9786e" providerId="ADAL" clId="{53F1DFB5-34D2-490E-8BC2-5F83C1442AB2}" dt="2023-09-28T22:09:01.113" v="889" actId="1076"/>
          <ac:spMkLst>
            <pc:docMk/>
            <pc:sldMk cId="3936564907" sldId="276"/>
            <ac:spMk id="29" creationId="{96E5B45C-48D8-4FDF-BBB4-591771D5D14D}"/>
          </ac:spMkLst>
        </pc:spChg>
        <pc:cxnChg chg="mod">
          <ac:chgData name="Habib, Alexandre" userId="0bc09081-cd29-42af-a26a-f7874fc9786e" providerId="ADAL" clId="{53F1DFB5-34D2-490E-8BC2-5F83C1442AB2}" dt="2023-09-28T22:07:39.603" v="848" actId="14100"/>
          <ac:cxnSpMkLst>
            <pc:docMk/>
            <pc:sldMk cId="3936564907" sldId="276"/>
            <ac:cxnSpMk id="14" creationId="{85D3CDAC-8031-5405-60C3-CAE42EF8110D}"/>
          </ac:cxnSpMkLst>
        </pc:cxnChg>
        <pc:cxnChg chg="add mod">
          <ac:chgData name="Habib, Alexandre" userId="0bc09081-cd29-42af-a26a-f7874fc9786e" providerId="ADAL" clId="{53F1DFB5-34D2-490E-8BC2-5F83C1442AB2}" dt="2023-09-28T22:07:48.184" v="851" actId="14100"/>
          <ac:cxnSpMkLst>
            <pc:docMk/>
            <pc:sldMk cId="3936564907" sldId="276"/>
            <ac:cxnSpMk id="18" creationId="{7444F2F8-639F-55C9-C845-2B211AA4095B}"/>
          </ac:cxnSpMkLst>
        </pc:cxnChg>
        <pc:cxnChg chg="add mod">
          <ac:chgData name="Habib, Alexandre" userId="0bc09081-cd29-42af-a26a-f7874fc9786e" providerId="ADAL" clId="{53F1DFB5-34D2-490E-8BC2-5F83C1442AB2}" dt="2023-09-28T22:07:57.202" v="854" actId="14100"/>
          <ac:cxnSpMkLst>
            <pc:docMk/>
            <pc:sldMk cId="3936564907" sldId="276"/>
            <ac:cxnSpMk id="20" creationId="{56F2C03C-BE48-8503-4EBB-70305A4248BD}"/>
          </ac:cxnSpMkLst>
        </pc:cxnChg>
        <pc:cxnChg chg="add mod">
          <ac:chgData name="Habib, Alexandre" userId="0bc09081-cd29-42af-a26a-f7874fc9786e" providerId="ADAL" clId="{53F1DFB5-34D2-490E-8BC2-5F83C1442AB2}" dt="2023-09-28T22:08:04.793" v="857" actId="14100"/>
          <ac:cxnSpMkLst>
            <pc:docMk/>
            <pc:sldMk cId="3936564907" sldId="276"/>
            <ac:cxnSpMk id="22" creationId="{D0147858-8741-15C4-18A0-0BAD8EB3F900}"/>
          </ac:cxnSpMkLst>
        </pc:cxnChg>
        <pc:cxnChg chg="add mod">
          <ac:chgData name="Habib, Alexandre" userId="0bc09081-cd29-42af-a26a-f7874fc9786e" providerId="ADAL" clId="{53F1DFB5-34D2-490E-8BC2-5F83C1442AB2}" dt="2023-09-28T22:08:12.201" v="860" actId="14100"/>
          <ac:cxnSpMkLst>
            <pc:docMk/>
            <pc:sldMk cId="3936564907" sldId="276"/>
            <ac:cxnSpMk id="24" creationId="{E74B2D3E-EAEE-9E23-F644-7C75745F60EA}"/>
          </ac:cxnSpMkLst>
        </pc:cxnChg>
      </pc:sldChg>
      <pc:sldChg chg="delSp modSp mod">
        <pc:chgData name="Habib, Alexandre" userId="0bc09081-cd29-42af-a26a-f7874fc9786e" providerId="ADAL" clId="{53F1DFB5-34D2-490E-8BC2-5F83C1442AB2}" dt="2023-09-28T22:04:12.074" v="806" actId="21"/>
        <pc:sldMkLst>
          <pc:docMk/>
          <pc:sldMk cId="2346361899" sldId="393"/>
        </pc:sldMkLst>
        <pc:spChg chg="del">
          <ac:chgData name="Habib, Alexandre" userId="0bc09081-cd29-42af-a26a-f7874fc9786e" providerId="ADAL" clId="{53F1DFB5-34D2-490E-8BC2-5F83C1442AB2}" dt="2023-09-28T21:52:00.659" v="77" actId="478"/>
          <ac:spMkLst>
            <pc:docMk/>
            <pc:sldMk cId="2346361899" sldId="393"/>
            <ac:spMk id="36" creationId="{50733A7A-4D3B-B816-8F9C-4869A5FC3B66}"/>
          </ac:spMkLst>
        </pc:spChg>
        <pc:graphicFrameChg chg="modGraphic">
          <ac:chgData name="Habib, Alexandre" userId="0bc09081-cd29-42af-a26a-f7874fc9786e" providerId="ADAL" clId="{53F1DFB5-34D2-490E-8BC2-5F83C1442AB2}" dt="2023-09-28T22:04:12.074" v="806" actId="21"/>
          <ac:graphicFrameMkLst>
            <pc:docMk/>
            <pc:sldMk cId="2346361899" sldId="393"/>
            <ac:graphicFrameMk id="4" creationId="{0C06C06E-4648-C336-1121-795ADEED884D}"/>
          </ac:graphicFrameMkLst>
        </pc:graphicFrameChg>
      </pc:sldChg>
      <pc:sldChg chg="addSp delSp modSp mod">
        <pc:chgData name="Habib, Alexandre" userId="0bc09081-cd29-42af-a26a-f7874fc9786e" providerId="ADAL" clId="{53F1DFB5-34D2-490E-8BC2-5F83C1442AB2}" dt="2023-09-28T22:01:38.643" v="717" actId="1076"/>
        <pc:sldMkLst>
          <pc:docMk/>
          <pc:sldMk cId="269326968" sldId="409"/>
        </pc:sldMkLst>
        <pc:spChg chg="add mod">
          <ac:chgData name="Habib, Alexandre" userId="0bc09081-cd29-42af-a26a-f7874fc9786e" providerId="ADAL" clId="{53F1DFB5-34D2-490E-8BC2-5F83C1442AB2}" dt="2023-09-28T22:01:38.643" v="717" actId="1076"/>
          <ac:spMkLst>
            <pc:docMk/>
            <pc:sldMk cId="269326968" sldId="409"/>
            <ac:spMk id="4" creationId="{9D7256AA-347F-6A62-2B59-6EA1F95E2056}"/>
          </ac:spMkLst>
        </pc:spChg>
        <pc:spChg chg="del mod">
          <ac:chgData name="Habib, Alexandre" userId="0bc09081-cd29-42af-a26a-f7874fc9786e" providerId="ADAL" clId="{53F1DFB5-34D2-490E-8BC2-5F83C1442AB2}" dt="2023-09-28T22:00:57.785" v="685" actId="478"/>
          <ac:spMkLst>
            <pc:docMk/>
            <pc:sldMk cId="269326968" sldId="409"/>
            <ac:spMk id="7" creationId="{EDEC3DAE-B6E5-FDD7-AD73-117C868A6991}"/>
          </ac:spMkLst>
        </pc:spChg>
        <pc:spChg chg="del">
          <ac:chgData name="Habib, Alexandre" userId="0bc09081-cd29-42af-a26a-f7874fc9786e" providerId="ADAL" clId="{53F1DFB5-34D2-490E-8BC2-5F83C1442AB2}" dt="2023-09-28T22:00:59.434" v="686" actId="478"/>
          <ac:spMkLst>
            <pc:docMk/>
            <pc:sldMk cId="269326968" sldId="409"/>
            <ac:spMk id="8" creationId="{77E92CB2-FE74-FDDC-5611-DA861EBF105B}"/>
          </ac:spMkLst>
        </pc:spChg>
        <pc:spChg chg="mod">
          <ac:chgData name="Habib, Alexandre" userId="0bc09081-cd29-42af-a26a-f7874fc9786e" providerId="ADAL" clId="{53F1DFB5-34D2-490E-8BC2-5F83C1442AB2}" dt="2023-09-28T22:00:55.578" v="684" actId="20577"/>
          <ac:spMkLst>
            <pc:docMk/>
            <pc:sldMk cId="269326968" sldId="409"/>
            <ac:spMk id="315" creationId="{00000000-0000-0000-0000-000000000000}"/>
          </ac:spMkLst>
        </pc:spChg>
        <pc:picChg chg="mod">
          <ac:chgData name="Habib, Alexandre" userId="0bc09081-cd29-42af-a26a-f7874fc9786e" providerId="ADAL" clId="{53F1DFB5-34D2-490E-8BC2-5F83C1442AB2}" dt="2023-09-28T22:01:35.777" v="716" actId="14100"/>
          <ac:picMkLst>
            <pc:docMk/>
            <pc:sldMk cId="269326968" sldId="409"/>
            <ac:picMk id="6" creationId="{A8B9EC75-AA14-CC61-1E22-DB9DFC7A7A98}"/>
          </ac:picMkLst>
        </pc:picChg>
      </pc:sldChg>
      <pc:sldChg chg="modSp mod">
        <pc:chgData name="Habib, Alexandre" userId="0bc09081-cd29-42af-a26a-f7874fc9786e" providerId="ADAL" clId="{53F1DFB5-34D2-490E-8BC2-5F83C1442AB2}" dt="2023-09-28T21:45:15.327" v="4" actId="207"/>
        <pc:sldMkLst>
          <pc:docMk/>
          <pc:sldMk cId="1982774941" sldId="441"/>
        </pc:sldMkLst>
        <pc:spChg chg="mod">
          <ac:chgData name="Habib, Alexandre" userId="0bc09081-cd29-42af-a26a-f7874fc9786e" providerId="ADAL" clId="{53F1DFB5-34D2-490E-8BC2-5F83C1442AB2}" dt="2023-09-28T21:45:15.327" v="4" actId="207"/>
          <ac:spMkLst>
            <pc:docMk/>
            <pc:sldMk cId="1982774941" sldId="441"/>
            <ac:spMk id="11" creationId="{F4D33349-9C0B-CBC6-5AEC-E9DE1138C0C4}"/>
          </ac:spMkLst>
        </pc:spChg>
      </pc:sldChg>
      <pc:sldChg chg="addSp delSp modSp mod">
        <pc:chgData name="Habib, Alexandre" userId="0bc09081-cd29-42af-a26a-f7874fc9786e" providerId="ADAL" clId="{53F1DFB5-34D2-490E-8BC2-5F83C1442AB2}" dt="2023-09-28T21:57:06.738" v="301" actId="20577"/>
        <pc:sldMkLst>
          <pc:docMk/>
          <pc:sldMk cId="1523164938" sldId="442"/>
        </pc:sldMkLst>
        <pc:spChg chg="add mod">
          <ac:chgData name="Habib, Alexandre" userId="0bc09081-cd29-42af-a26a-f7874fc9786e" providerId="ADAL" clId="{53F1DFB5-34D2-490E-8BC2-5F83C1442AB2}" dt="2023-09-28T21:55:45.075" v="164" actId="13822"/>
          <ac:spMkLst>
            <pc:docMk/>
            <pc:sldMk cId="1523164938" sldId="442"/>
            <ac:spMk id="2" creationId="{354CFFAF-0F15-008B-0DD6-4A109B49EB3D}"/>
          </ac:spMkLst>
        </pc:spChg>
        <pc:spChg chg="add mod">
          <ac:chgData name="Habib, Alexandre" userId="0bc09081-cd29-42af-a26a-f7874fc9786e" providerId="ADAL" clId="{53F1DFB5-34D2-490E-8BC2-5F83C1442AB2}" dt="2023-09-28T21:57:06.738" v="301" actId="20577"/>
          <ac:spMkLst>
            <pc:docMk/>
            <pc:sldMk cId="1523164938" sldId="442"/>
            <ac:spMk id="4" creationId="{5A524D0E-7083-F61F-33BC-5019E306D3C7}"/>
          </ac:spMkLst>
        </pc:spChg>
        <pc:spChg chg="del">
          <ac:chgData name="Habib, Alexandre" userId="0bc09081-cd29-42af-a26a-f7874fc9786e" providerId="ADAL" clId="{53F1DFB5-34D2-490E-8BC2-5F83C1442AB2}" dt="2023-09-28T21:52:33.299" v="107" actId="478"/>
          <ac:spMkLst>
            <pc:docMk/>
            <pc:sldMk cId="1523164938" sldId="442"/>
            <ac:spMk id="13" creationId="{6AE79F75-A3F0-58B6-388A-03C1F0D7FB32}"/>
          </ac:spMkLst>
        </pc:spChg>
        <pc:spChg chg="mod">
          <ac:chgData name="Habib, Alexandre" userId="0bc09081-cd29-42af-a26a-f7874fc9786e" providerId="ADAL" clId="{53F1DFB5-34D2-490E-8BC2-5F83C1442AB2}" dt="2023-09-28T21:55:14.903" v="153" actId="1076"/>
          <ac:spMkLst>
            <pc:docMk/>
            <pc:sldMk cId="1523164938" sldId="442"/>
            <ac:spMk id="14" creationId="{44F1CDBD-E282-D6E3-411C-1A9824E3624A}"/>
          </ac:spMkLst>
        </pc:spChg>
        <pc:spChg chg="mod">
          <ac:chgData name="Habib, Alexandre" userId="0bc09081-cd29-42af-a26a-f7874fc9786e" providerId="ADAL" clId="{53F1DFB5-34D2-490E-8BC2-5F83C1442AB2}" dt="2023-09-28T21:55:14.903" v="153" actId="1076"/>
          <ac:spMkLst>
            <pc:docMk/>
            <pc:sldMk cId="1523164938" sldId="442"/>
            <ac:spMk id="15" creationId="{F0B91B1C-A999-3F69-3DDD-59FE01647E9B}"/>
          </ac:spMkLst>
        </pc:spChg>
        <pc:spChg chg="mod">
          <ac:chgData name="Habib, Alexandre" userId="0bc09081-cd29-42af-a26a-f7874fc9786e" providerId="ADAL" clId="{53F1DFB5-34D2-490E-8BC2-5F83C1442AB2}" dt="2023-09-28T21:55:14.903" v="153" actId="1076"/>
          <ac:spMkLst>
            <pc:docMk/>
            <pc:sldMk cId="1523164938" sldId="442"/>
            <ac:spMk id="16" creationId="{DAD69D97-8857-5830-1A70-251B2571FFB3}"/>
          </ac:spMkLst>
        </pc:spChg>
        <pc:spChg chg="mod">
          <ac:chgData name="Habib, Alexandre" userId="0bc09081-cd29-42af-a26a-f7874fc9786e" providerId="ADAL" clId="{53F1DFB5-34D2-490E-8BC2-5F83C1442AB2}" dt="2023-09-28T21:55:14.903" v="153" actId="1076"/>
          <ac:spMkLst>
            <pc:docMk/>
            <pc:sldMk cId="1523164938" sldId="442"/>
            <ac:spMk id="17" creationId="{E9A6D0D1-FEB9-0A26-08B5-3C20F76C2047}"/>
          </ac:spMkLst>
        </pc:spChg>
        <pc:spChg chg="mod">
          <ac:chgData name="Habib, Alexandre" userId="0bc09081-cd29-42af-a26a-f7874fc9786e" providerId="ADAL" clId="{53F1DFB5-34D2-490E-8BC2-5F83C1442AB2}" dt="2023-09-28T21:55:32.213" v="161" actId="14100"/>
          <ac:spMkLst>
            <pc:docMk/>
            <pc:sldMk cId="1523164938" sldId="442"/>
            <ac:spMk id="18" creationId="{A0C8C176-394A-7140-DDD3-F8B4F22B8438}"/>
          </ac:spMkLst>
        </pc:spChg>
        <pc:spChg chg="mod">
          <ac:chgData name="Habib, Alexandre" userId="0bc09081-cd29-42af-a26a-f7874fc9786e" providerId="ADAL" clId="{53F1DFB5-34D2-490E-8BC2-5F83C1442AB2}" dt="2023-09-28T21:55:14.903" v="153" actId="1076"/>
          <ac:spMkLst>
            <pc:docMk/>
            <pc:sldMk cId="1523164938" sldId="442"/>
            <ac:spMk id="19" creationId="{748E23DC-3F0C-E0A3-3936-BEB5ED3194EA}"/>
          </ac:spMkLst>
        </pc:spChg>
        <pc:graphicFrameChg chg="mod modGraphic">
          <ac:chgData name="Habib, Alexandre" userId="0bc09081-cd29-42af-a26a-f7874fc9786e" providerId="ADAL" clId="{53F1DFB5-34D2-490E-8BC2-5F83C1442AB2}" dt="2023-09-28T21:55:14.903" v="153" actId="1076"/>
          <ac:graphicFrameMkLst>
            <pc:docMk/>
            <pc:sldMk cId="1523164938" sldId="442"/>
            <ac:graphicFrameMk id="12" creationId="{A9E85204-16AD-50E6-C244-A68525F3A792}"/>
          </ac:graphicFrameMkLst>
        </pc:graphicFrameChg>
      </pc:sldChg>
      <pc:sldChg chg="delSp modSp mod">
        <pc:chgData name="Habib, Alexandre" userId="0bc09081-cd29-42af-a26a-f7874fc9786e" providerId="ADAL" clId="{53F1DFB5-34D2-490E-8BC2-5F83C1442AB2}" dt="2023-09-28T21:54:02.780" v="152" actId="1076"/>
        <pc:sldMkLst>
          <pc:docMk/>
          <pc:sldMk cId="3675656851" sldId="445"/>
        </pc:sldMkLst>
        <pc:spChg chg="mod">
          <ac:chgData name="Habib, Alexandre" userId="0bc09081-cd29-42af-a26a-f7874fc9786e" providerId="ADAL" clId="{53F1DFB5-34D2-490E-8BC2-5F83C1442AB2}" dt="2023-09-28T21:53:41.341" v="129" actId="57"/>
          <ac:spMkLst>
            <pc:docMk/>
            <pc:sldMk cId="3675656851" sldId="445"/>
            <ac:spMk id="4" creationId="{65DD4E8D-3AF6-C8E3-A2BD-B53B94699BA8}"/>
          </ac:spMkLst>
        </pc:spChg>
        <pc:spChg chg="del">
          <ac:chgData name="Habib, Alexandre" userId="0bc09081-cd29-42af-a26a-f7874fc9786e" providerId="ADAL" clId="{53F1DFB5-34D2-490E-8BC2-5F83C1442AB2}" dt="2023-09-28T21:53:10.542" v="121" actId="478"/>
          <ac:spMkLst>
            <pc:docMk/>
            <pc:sldMk cId="3675656851" sldId="445"/>
            <ac:spMk id="8" creationId="{5D68D537-5BF6-0BEA-E34D-28946EE469BD}"/>
          </ac:spMkLst>
        </pc:spChg>
        <pc:spChg chg="mod">
          <ac:chgData name="Habib, Alexandre" userId="0bc09081-cd29-42af-a26a-f7874fc9786e" providerId="ADAL" clId="{53F1DFB5-34D2-490E-8BC2-5F83C1442AB2}" dt="2023-09-28T21:54:02.780" v="152" actId="1076"/>
          <ac:spMkLst>
            <pc:docMk/>
            <pc:sldMk cId="3675656851" sldId="445"/>
            <ac:spMk id="9" creationId="{B72B7436-AD35-53A5-F5AB-28F417E26843}"/>
          </ac:spMkLst>
        </pc:spChg>
      </pc:sldChg>
      <pc:sldChg chg="del">
        <pc:chgData name="Habib, Alexandre" userId="0bc09081-cd29-42af-a26a-f7874fc9786e" providerId="ADAL" clId="{53F1DFB5-34D2-490E-8BC2-5F83C1442AB2}" dt="2023-09-28T21:49:39.364" v="33" actId="47"/>
        <pc:sldMkLst>
          <pc:docMk/>
          <pc:sldMk cId="3082988735" sldId="448"/>
        </pc:sldMkLst>
      </pc:sldChg>
      <pc:sldChg chg="addSp delSp modSp new mod">
        <pc:chgData name="Habib, Alexandre" userId="0bc09081-cd29-42af-a26a-f7874fc9786e" providerId="ADAL" clId="{53F1DFB5-34D2-490E-8BC2-5F83C1442AB2}" dt="2023-09-28T21:51:43.377" v="76" actId="123"/>
        <pc:sldMkLst>
          <pc:docMk/>
          <pc:sldMk cId="1049976660" sldId="453"/>
        </pc:sldMkLst>
        <pc:spChg chg="del">
          <ac:chgData name="Habib, Alexandre" userId="0bc09081-cd29-42af-a26a-f7874fc9786e" providerId="ADAL" clId="{53F1DFB5-34D2-490E-8BC2-5F83C1442AB2}" dt="2023-09-28T21:46:45.055" v="20" actId="478"/>
          <ac:spMkLst>
            <pc:docMk/>
            <pc:sldMk cId="1049976660" sldId="453"/>
            <ac:spMk id="2" creationId="{6C4F6C28-8E39-8D27-94CC-9431E7DF2329}"/>
          </ac:spMkLst>
        </pc:spChg>
        <pc:spChg chg="mod">
          <ac:chgData name="Habib, Alexandre" userId="0bc09081-cd29-42af-a26a-f7874fc9786e" providerId="ADAL" clId="{53F1DFB5-34D2-490E-8BC2-5F83C1442AB2}" dt="2023-09-28T21:46:41.384" v="19" actId="27636"/>
          <ac:spMkLst>
            <pc:docMk/>
            <pc:sldMk cId="1049976660" sldId="453"/>
            <ac:spMk id="3" creationId="{3DDA2B38-2F46-90C8-FB6B-C0ACCC49EE3B}"/>
          </ac:spMkLst>
        </pc:spChg>
        <pc:spChg chg="del">
          <ac:chgData name="Habib, Alexandre" userId="0bc09081-cd29-42af-a26a-f7874fc9786e" providerId="ADAL" clId="{53F1DFB5-34D2-490E-8BC2-5F83C1442AB2}" dt="2023-09-28T21:46:46.670" v="21"/>
          <ac:spMkLst>
            <pc:docMk/>
            <pc:sldMk cId="1049976660" sldId="453"/>
            <ac:spMk id="4" creationId="{A89E31D6-FBCC-0A67-166C-F181C4BBDAAE}"/>
          </ac:spMkLst>
        </pc:spChg>
        <pc:spChg chg="add mod">
          <ac:chgData name="Habib, Alexandre" userId="0bc09081-cd29-42af-a26a-f7874fc9786e" providerId="ADAL" clId="{53F1DFB5-34D2-490E-8BC2-5F83C1442AB2}" dt="2023-09-28T21:51:43.377" v="76" actId="123"/>
          <ac:spMkLst>
            <pc:docMk/>
            <pc:sldMk cId="1049976660" sldId="453"/>
            <ac:spMk id="7" creationId="{A357AAB3-C1D8-B1E8-65BE-631179132DE5}"/>
          </ac:spMkLst>
        </pc:spChg>
      </pc:sldChg>
      <pc:sldChg chg="addSp delSp modSp new mod">
        <pc:chgData name="Habib, Alexandre" userId="0bc09081-cd29-42af-a26a-f7874fc9786e" providerId="ADAL" clId="{53F1DFB5-34D2-490E-8BC2-5F83C1442AB2}" dt="2023-09-28T22:17:29.171" v="1080" actId="1035"/>
        <pc:sldMkLst>
          <pc:docMk/>
          <pc:sldMk cId="2038978956" sldId="454"/>
        </pc:sldMkLst>
        <pc:spChg chg="del">
          <ac:chgData name="Habib, Alexandre" userId="0bc09081-cd29-42af-a26a-f7874fc9786e" providerId="ADAL" clId="{53F1DFB5-34D2-490E-8BC2-5F83C1442AB2}" dt="2023-09-28T22:02:30.677" v="753" actId="478"/>
          <ac:spMkLst>
            <pc:docMk/>
            <pc:sldMk cId="2038978956" sldId="454"/>
            <ac:spMk id="2" creationId="{E35C4E72-FD4D-8A38-7CD1-2C15938E2146}"/>
          </ac:spMkLst>
        </pc:spChg>
        <pc:spChg chg="mod">
          <ac:chgData name="Habib, Alexandre" userId="0bc09081-cd29-42af-a26a-f7874fc9786e" providerId="ADAL" clId="{53F1DFB5-34D2-490E-8BC2-5F83C1442AB2}" dt="2023-09-28T22:02:27.948" v="752" actId="20577"/>
          <ac:spMkLst>
            <pc:docMk/>
            <pc:sldMk cId="2038978956" sldId="454"/>
            <ac:spMk id="3" creationId="{D582C4FD-BAB4-E502-E5D8-54A757E437EA}"/>
          </ac:spMkLst>
        </pc:spChg>
        <pc:spChg chg="del">
          <ac:chgData name="Habib, Alexandre" userId="0bc09081-cd29-42af-a26a-f7874fc9786e" providerId="ADAL" clId="{53F1DFB5-34D2-490E-8BC2-5F83C1442AB2}" dt="2023-09-28T22:02:45.658" v="754" actId="478"/>
          <ac:spMkLst>
            <pc:docMk/>
            <pc:sldMk cId="2038978956" sldId="454"/>
            <ac:spMk id="4" creationId="{5543B8D4-83AC-40AE-2E21-8924B2BCFCEE}"/>
          </ac:spMkLst>
        </pc:spChg>
        <pc:spChg chg="mod">
          <ac:chgData name="Habib, Alexandre" userId="0bc09081-cd29-42af-a26a-f7874fc9786e" providerId="ADAL" clId="{53F1DFB5-34D2-490E-8BC2-5F83C1442AB2}" dt="2023-09-28T22:16:22.665" v="1035" actId="1076"/>
          <ac:spMkLst>
            <pc:docMk/>
            <pc:sldMk cId="2038978956" sldId="454"/>
            <ac:spMk id="5" creationId="{3427B266-084D-4BF2-BCFC-C80CC90BAA5E}"/>
          </ac:spMkLst>
        </pc:spChg>
        <pc:graphicFrameChg chg="add mod modGraphic">
          <ac:chgData name="Habib, Alexandre" userId="0bc09081-cd29-42af-a26a-f7874fc9786e" providerId="ADAL" clId="{53F1DFB5-34D2-490E-8BC2-5F83C1442AB2}" dt="2023-09-28T22:17:13.829" v="1057" actId="2165"/>
          <ac:graphicFrameMkLst>
            <pc:docMk/>
            <pc:sldMk cId="2038978956" sldId="454"/>
            <ac:graphicFrameMk id="7" creationId="{CBA99A64-3380-05DD-4BBF-541D1F1140D5}"/>
          </ac:graphicFrameMkLst>
        </pc:graphicFrameChg>
        <pc:picChg chg="add mod">
          <ac:chgData name="Habib, Alexandre" userId="0bc09081-cd29-42af-a26a-f7874fc9786e" providerId="ADAL" clId="{53F1DFB5-34D2-490E-8BC2-5F83C1442AB2}" dt="2023-09-28T22:16:36.159" v="1053" actId="1038"/>
          <ac:picMkLst>
            <pc:docMk/>
            <pc:sldMk cId="2038978956" sldId="454"/>
            <ac:picMk id="9" creationId="{C03C7033-568F-EC82-16F0-21EE3E5434AF}"/>
          </ac:picMkLst>
        </pc:picChg>
        <pc:picChg chg="add mod">
          <ac:chgData name="Habib, Alexandre" userId="0bc09081-cd29-42af-a26a-f7874fc9786e" providerId="ADAL" clId="{53F1DFB5-34D2-490E-8BC2-5F83C1442AB2}" dt="2023-09-28T22:16:36.159" v="1053" actId="1038"/>
          <ac:picMkLst>
            <pc:docMk/>
            <pc:sldMk cId="2038978956" sldId="454"/>
            <ac:picMk id="10" creationId="{688EF050-3A3D-7FC7-1465-B45EBA2F20BD}"/>
          </ac:picMkLst>
        </pc:picChg>
        <pc:picChg chg="add mod">
          <ac:chgData name="Habib, Alexandre" userId="0bc09081-cd29-42af-a26a-f7874fc9786e" providerId="ADAL" clId="{53F1DFB5-34D2-490E-8BC2-5F83C1442AB2}" dt="2023-09-28T22:17:21.794" v="1069" actId="1035"/>
          <ac:picMkLst>
            <pc:docMk/>
            <pc:sldMk cId="2038978956" sldId="454"/>
            <ac:picMk id="11" creationId="{37965E73-03EC-BD71-3612-FA898289D601}"/>
          </ac:picMkLst>
        </pc:picChg>
        <pc:picChg chg="add mod">
          <ac:chgData name="Habib, Alexandre" userId="0bc09081-cd29-42af-a26a-f7874fc9786e" providerId="ADAL" clId="{53F1DFB5-34D2-490E-8BC2-5F83C1442AB2}" dt="2023-09-28T22:17:24.553" v="1074" actId="1035"/>
          <ac:picMkLst>
            <pc:docMk/>
            <pc:sldMk cId="2038978956" sldId="454"/>
            <ac:picMk id="12" creationId="{C9350009-686B-1594-72EF-B88918ADCE32}"/>
          </ac:picMkLst>
        </pc:picChg>
        <pc:picChg chg="add mod">
          <ac:chgData name="Habib, Alexandre" userId="0bc09081-cd29-42af-a26a-f7874fc9786e" providerId="ADAL" clId="{53F1DFB5-34D2-490E-8BC2-5F83C1442AB2}" dt="2023-09-28T22:17:29.171" v="1080" actId="1035"/>
          <ac:picMkLst>
            <pc:docMk/>
            <pc:sldMk cId="2038978956" sldId="454"/>
            <ac:picMk id="13" creationId="{1BE0AC32-C992-7BF7-4F2B-5CED42DCD7EE}"/>
          </ac:picMkLst>
        </pc:picChg>
        <pc:picChg chg="add del mod">
          <ac:chgData name="Habib, Alexandre" userId="0bc09081-cd29-42af-a26a-f7874fc9786e" providerId="ADAL" clId="{53F1DFB5-34D2-490E-8BC2-5F83C1442AB2}" dt="2023-09-28T22:17:17.387" v="1058" actId="478"/>
          <ac:picMkLst>
            <pc:docMk/>
            <pc:sldMk cId="2038978956" sldId="454"/>
            <ac:picMk id="14" creationId="{B6EBE24E-E5A5-5BAC-AC93-32B1EDD3DDA4}"/>
          </ac:picMkLst>
        </pc:picChg>
        <pc:picChg chg="add del mod">
          <ac:chgData name="Habib, Alexandre" userId="0bc09081-cd29-42af-a26a-f7874fc9786e" providerId="ADAL" clId="{53F1DFB5-34D2-490E-8BC2-5F83C1442AB2}" dt="2023-09-28T22:13:35.514" v="1011" actId="478"/>
          <ac:picMkLst>
            <pc:docMk/>
            <pc:sldMk cId="2038978956" sldId="454"/>
            <ac:picMk id="1026" creationId="{6DD4C83C-64C3-126F-CC8C-95AC1FC2C1C5}"/>
          </ac:picMkLst>
        </pc:picChg>
        <pc:picChg chg="add del">
          <ac:chgData name="Habib, Alexandre" userId="0bc09081-cd29-42af-a26a-f7874fc9786e" providerId="ADAL" clId="{53F1DFB5-34D2-490E-8BC2-5F83C1442AB2}" dt="2023-09-28T22:15:17.084" v="1014" actId="478"/>
          <ac:picMkLst>
            <pc:docMk/>
            <pc:sldMk cId="2038978956" sldId="454"/>
            <ac:picMk id="1028" creationId="{F7B5A42E-073E-1354-2CD7-874700038A9F}"/>
          </ac:picMkLst>
        </pc:picChg>
      </pc:sldChg>
    </pc:docChg>
  </pc:docChgLst>
  <pc:docChgLst>
    <pc:chgData name="Habib, Alexandre" userId="0bc09081-cd29-42af-a26a-f7874fc9786e" providerId="ADAL" clId="{D80380F3-1366-4F7C-B18E-3A282551BD0B}"/>
    <pc:docChg chg="undo redo custSel addSld delSld modSld sldOrd">
      <pc:chgData name="Habib, Alexandre" userId="0bc09081-cd29-42af-a26a-f7874fc9786e" providerId="ADAL" clId="{D80380F3-1366-4F7C-B18E-3A282551BD0B}" dt="2023-05-15T23:34:04.203" v="15204" actId="20577"/>
      <pc:docMkLst>
        <pc:docMk/>
      </pc:docMkLst>
      <pc:sldChg chg="modSp mod">
        <pc:chgData name="Habib, Alexandre" userId="0bc09081-cd29-42af-a26a-f7874fc9786e" providerId="ADAL" clId="{D80380F3-1366-4F7C-B18E-3A282551BD0B}" dt="2023-05-15T23:34:04.203" v="15204" actId="20577"/>
        <pc:sldMkLst>
          <pc:docMk/>
          <pc:sldMk cId="0" sldId="256"/>
        </pc:sldMkLst>
        <pc:spChg chg="mod">
          <ac:chgData name="Habib, Alexandre" userId="0bc09081-cd29-42af-a26a-f7874fc9786e" providerId="ADAL" clId="{D80380F3-1366-4F7C-B18E-3A282551BD0B}" dt="2023-05-09T21:13:14.532" v="87" actId="20577"/>
          <ac:spMkLst>
            <pc:docMk/>
            <pc:sldMk cId="0" sldId="256"/>
            <ac:spMk id="3" creationId="{99BBE957-E0E6-BF35-E567-5EBF9584051F}"/>
          </ac:spMkLst>
        </pc:spChg>
        <pc:spChg chg="mod">
          <ac:chgData name="Habib, Alexandre" userId="0bc09081-cd29-42af-a26a-f7874fc9786e" providerId="ADAL" clId="{D80380F3-1366-4F7C-B18E-3A282551BD0B}" dt="2023-05-15T23:34:04.203" v="15204" actId="20577"/>
          <ac:spMkLst>
            <pc:docMk/>
            <pc:sldMk cId="0" sldId="256"/>
            <ac:spMk id="5" creationId="{8A4FB9FE-14AA-AE8E-9D56-C0F1C85A8654}"/>
          </ac:spMkLst>
        </pc:spChg>
        <pc:spChg chg="mod">
          <ac:chgData name="Habib, Alexandre" userId="0bc09081-cd29-42af-a26a-f7874fc9786e" providerId="ADAL" clId="{D80380F3-1366-4F7C-B18E-3A282551BD0B}" dt="2023-05-09T21:10:55.168" v="5" actId="20577"/>
          <ac:spMkLst>
            <pc:docMk/>
            <pc:sldMk cId="0" sldId="256"/>
            <ac:spMk id="6" creationId="{DC278BE0-53D4-1002-8195-0436EFF768C8}"/>
          </ac:spMkLst>
        </pc:spChg>
        <pc:spChg chg="mod">
          <ac:chgData name="Habib, Alexandre" userId="0bc09081-cd29-42af-a26a-f7874fc9786e" providerId="ADAL" clId="{D80380F3-1366-4F7C-B18E-3A282551BD0B}" dt="2023-05-10T17:40:42.609" v="8696" actId="20577"/>
          <ac:spMkLst>
            <pc:docMk/>
            <pc:sldMk cId="0" sldId="256"/>
            <ac:spMk id="299" creationId="{00000000-0000-0000-0000-000000000000}"/>
          </ac:spMkLst>
        </pc:spChg>
      </pc:sldChg>
      <pc:sldChg chg="del">
        <pc:chgData name="Habib, Alexandre" userId="0bc09081-cd29-42af-a26a-f7874fc9786e" providerId="ADAL" clId="{D80380F3-1366-4F7C-B18E-3A282551BD0B}" dt="2023-05-10T00:13:20.905" v="4813" actId="47"/>
        <pc:sldMkLst>
          <pc:docMk/>
          <pc:sldMk cId="0" sldId="257"/>
        </pc:sldMkLst>
      </pc:sldChg>
      <pc:sldChg chg="del">
        <pc:chgData name="Habib, Alexandre" userId="0bc09081-cd29-42af-a26a-f7874fc9786e" providerId="ADAL" clId="{D80380F3-1366-4F7C-B18E-3A282551BD0B}" dt="2023-05-09T21:28:30.777" v="1156" actId="47"/>
        <pc:sldMkLst>
          <pc:docMk/>
          <pc:sldMk cId="419527245" sldId="258"/>
        </pc:sldMkLst>
      </pc:sldChg>
      <pc:sldChg chg="del">
        <pc:chgData name="Habib, Alexandre" userId="0bc09081-cd29-42af-a26a-f7874fc9786e" providerId="ADAL" clId="{D80380F3-1366-4F7C-B18E-3A282551BD0B}" dt="2023-05-10T00:28:30.112" v="5946" actId="47"/>
        <pc:sldMkLst>
          <pc:docMk/>
          <pc:sldMk cId="418948670" sldId="261"/>
        </pc:sldMkLst>
      </pc:sldChg>
      <pc:sldChg chg="addSp delSp modSp add mod">
        <pc:chgData name="Habib, Alexandre" userId="0bc09081-cd29-42af-a26a-f7874fc9786e" providerId="ADAL" clId="{D80380F3-1366-4F7C-B18E-3A282551BD0B}" dt="2023-05-15T22:29:36.319" v="14797" actId="1076"/>
        <pc:sldMkLst>
          <pc:docMk/>
          <pc:sldMk cId="587890718" sldId="262"/>
        </pc:sldMkLst>
        <pc:spChg chg="mod">
          <ac:chgData name="Habib, Alexandre" userId="0bc09081-cd29-42af-a26a-f7874fc9786e" providerId="ADAL" clId="{D80380F3-1366-4F7C-B18E-3A282551BD0B}" dt="2023-05-11T22:48:21.735" v="14370" actId="20577"/>
          <ac:spMkLst>
            <pc:docMk/>
            <pc:sldMk cId="587890718" sldId="262"/>
            <ac:spMk id="3" creationId="{72878794-E692-0727-B7B0-95E0D670DB43}"/>
          </ac:spMkLst>
        </pc:spChg>
        <pc:spChg chg="add mod">
          <ac:chgData name="Habib, Alexandre" userId="0bc09081-cd29-42af-a26a-f7874fc9786e" providerId="ADAL" clId="{D80380F3-1366-4F7C-B18E-3A282551BD0B}" dt="2023-05-15T22:29:36.319" v="14797" actId="1076"/>
          <ac:spMkLst>
            <pc:docMk/>
            <pc:sldMk cId="587890718" sldId="262"/>
            <ac:spMk id="4" creationId="{FA601828-189F-C9A6-8BD7-8515C548A68F}"/>
          </ac:spMkLst>
        </pc:spChg>
        <pc:spChg chg="mod">
          <ac:chgData name="Habib, Alexandre" userId="0bc09081-cd29-42af-a26a-f7874fc9786e" providerId="ADAL" clId="{D80380F3-1366-4F7C-B18E-3A282551BD0B}" dt="2023-05-09T22:56:13" v="3621" actId="1076"/>
          <ac:spMkLst>
            <pc:docMk/>
            <pc:sldMk cId="587890718" sldId="262"/>
            <ac:spMk id="5" creationId="{F576A93E-3799-14AD-43EC-8A3A3B8F7177}"/>
          </ac:spMkLst>
        </pc:spChg>
        <pc:spChg chg="mod">
          <ac:chgData name="Habib, Alexandre" userId="0bc09081-cd29-42af-a26a-f7874fc9786e" providerId="ADAL" clId="{D80380F3-1366-4F7C-B18E-3A282551BD0B}" dt="2023-05-09T22:56:08.656" v="3620" actId="1076"/>
          <ac:spMkLst>
            <pc:docMk/>
            <pc:sldMk cId="587890718" sldId="262"/>
            <ac:spMk id="6" creationId="{090C663C-9483-8AEE-4635-C7A2DA200AEE}"/>
          </ac:spMkLst>
        </pc:spChg>
        <pc:spChg chg="mod">
          <ac:chgData name="Habib, Alexandre" userId="0bc09081-cd29-42af-a26a-f7874fc9786e" providerId="ADAL" clId="{D80380F3-1366-4F7C-B18E-3A282551BD0B}" dt="2023-05-09T22:56:13" v="3621" actId="1076"/>
          <ac:spMkLst>
            <pc:docMk/>
            <pc:sldMk cId="587890718" sldId="262"/>
            <ac:spMk id="8" creationId="{7BECA9E4-9933-A8A5-7DC5-338E341309A1}"/>
          </ac:spMkLst>
        </pc:spChg>
        <pc:spChg chg="del mod">
          <ac:chgData name="Habib, Alexandre" userId="0bc09081-cd29-42af-a26a-f7874fc9786e" providerId="ADAL" clId="{D80380F3-1366-4F7C-B18E-3A282551BD0B}" dt="2023-05-09T22:54:29.902" v="3582" actId="478"/>
          <ac:spMkLst>
            <pc:docMk/>
            <pc:sldMk cId="587890718" sldId="262"/>
            <ac:spMk id="14" creationId="{48A12B43-B5F5-EAFD-9DDC-97D0E615A477}"/>
          </ac:spMkLst>
        </pc:spChg>
        <pc:spChg chg="mod">
          <ac:chgData name="Habib, Alexandre" userId="0bc09081-cd29-42af-a26a-f7874fc9786e" providerId="ADAL" clId="{D80380F3-1366-4F7C-B18E-3A282551BD0B}" dt="2023-05-09T22:56:13" v="3621" actId="1076"/>
          <ac:spMkLst>
            <pc:docMk/>
            <pc:sldMk cId="587890718" sldId="262"/>
            <ac:spMk id="15" creationId="{E718CA49-E09A-D368-6075-1433F29EB897}"/>
          </ac:spMkLst>
        </pc:spChg>
        <pc:spChg chg="mod">
          <ac:chgData name="Habib, Alexandre" userId="0bc09081-cd29-42af-a26a-f7874fc9786e" providerId="ADAL" clId="{D80380F3-1366-4F7C-B18E-3A282551BD0B}" dt="2023-05-09T22:56:13" v="3621" actId="1076"/>
          <ac:spMkLst>
            <pc:docMk/>
            <pc:sldMk cId="587890718" sldId="262"/>
            <ac:spMk id="17" creationId="{27E77AD1-80BC-BBC1-DF7B-65A7D72B5572}"/>
          </ac:spMkLst>
        </pc:spChg>
        <pc:spChg chg="add mod">
          <ac:chgData name="Habib, Alexandre" userId="0bc09081-cd29-42af-a26a-f7874fc9786e" providerId="ADAL" clId="{D80380F3-1366-4F7C-B18E-3A282551BD0B}" dt="2023-05-09T22:58:03.856" v="3786" actId="20577"/>
          <ac:spMkLst>
            <pc:docMk/>
            <pc:sldMk cId="587890718" sldId="262"/>
            <ac:spMk id="22" creationId="{4D37295A-D1D2-5AFE-BBA2-B1D998FC7803}"/>
          </ac:spMkLst>
        </pc:spChg>
        <pc:spChg chg="add mod">
          <ac:chgData name="Habib, Alexandre" userId="0bc09081-cd29-42af-a26a-f7874fc9786e" providerId="ADAL" clId="{D80380F3-1366-4F7C-B18E-3A282551BD0B}" dt="2023-05-09T22:59:54.057" v="3834" actId="404"/>
          <ac:spMkLst>
            <pc:docMk/>
            <pc:sldMk cId="587890718" sldId="262"/>
            <ac:spMk id="26" creationId="{4693E0D9-CC14-0A78-B47B-87C814E304C6}"/>
          </ac:spMkLst>
        </pc:spChg>
        <pc:spChg chg="mod">
          <ac:chgData name="Habib, Alexandre" userId="0bc09081-cd29-42af-a26a-f7874fc9786e" providerId="ADAL" clId="{D80380F3-1366-4F7C-B18E-3A282551BD0B}" dt="2023-05-09T22:58:31.080" v="3798" actId="20577"/>
          <ac:spMkLst>
            <pc:docMk/>
            <pc:sldMk cId="587890718" sldId="262"/>
            <ac:spMk id="27" creationId="{85CB4655-EC18-72E6-A871-6536D96493B1}"/>
          </ac:spMkLst>
        </pc:spChg>
        <pc:spChg chg="mod">
          <ac:chgData name="Habib, Alexandre" userId="0bc09081-cd29-42af-a26a-f7874fc9786e" providerId="ADAL" clId="{D80380F3-1366-4F7C-B18E-3A282551BD0B}" dt="2023-05-09T22:56:13" v="3621" actId="1076"/>
          <ac:spMkLst>
            <pc:docMk/>
            <pc:sldMk cId="587890718" sldId="262"/>
            <ac:spMk id="29" creationId="{E495F587-C340-D9C7-585B-D7353DDFFFCB}"/>
          </ac:spMkLst>
        </pc:spChg>
        <pc:spChg chg="add mod">
          <ac:chgData name="Habib, Alexandre" userId="0bc09081-cd29-42af-a26a-f7874fc9786e" providerId="ADAL" clId="{D80380F3-1366-4F7C-B18E-3A282551BD0B}" dt="2023-05-09T23:00:07.225" v="3851" actId="1076"/>
          <ac:spMkLst>
            <pc:docMk/>
            <pc:sldMk cId="587890718" sldId="262"/>
            <ac:spMk id="30" creationId="{1CF4D5AF-8917-5856-8584-82C05207E067}"/>
          </ac:spMkLst>
        </pc:spChg>
        <pc:spChg chg="del mod">
          <ac:chgData name="Habib, Alexandre" userId="0bc09081-cd29-42af-a26a-f7874fc9786e" providerId="ADAL" clId="{D80380F3-1366-4F7C-B18E-3A282551BD0B}" dt="2023-05-09T22:54:43.015" v="3585" actId="478"/>
          <ac:spMkLst>
            <pc:docMk/>
            <pc:sldMk cId="587890718" sldId="262"/>
            <ac:spMk id="31" creationId="{EE406139-6046-C8E8-E811-E618EA5B15F8}"/>
          </ac:spMkLst>
        </pc:spChg>
        <pc:spChg chg="add mod">
          <ac:chgData name="Habib, Alexandre" userId="0bc09081-cd29-42af-a26a-f7874fc9786e" providerId="ADAL" clId="{D80380F3-1366-4F7C-B18E-3A282551BD0B}" dt="2023-05-10T21:29:58.593" v="10045"/>
          <ac:spMkLst>
            <pc:docMk/>
            <pc:sldMk cId="587890718" sldId="262"/>
            <ac:spMk id="32" creationId="{0F8BEB28-01EB-EBE8-7F8A-1998C4CCEB09}"/>
          </ac:spMkLst>
        </pc:spChg>
        <pc:picChg chg="add mod">
          <ac:chgData name="Habib, Alexandre" userId="0bc09081-cd29-42af-a26a-f7874fc9786e" providerId="ADAL" clId="{D80380F3-1366-4F7C-B18E-3A282551BD0B}" dt="2023-05-09T22:58:37.845" v="3799" actId="1076"/>
          <ac:picMkLst>
            <pc:docMk/>
            <pc:sldMk cId="587890718" sldId="262"/>
            <ac:picMk id="13" creationId="{CD9E11B0-AE93-8B69-D1FF-EFBE14B290B0}"/>
          </ac:picMkLst>
        </pc:picChg>
        <pc:picChg chg="add mod">
          <ac:chgData name="Habib, Alexandre" userId="0bc09081-cd29-42af-a26a-f7874fc9786e" providerId="ADAL" clId="{D80380F3-1366-4F7C-B18E-3A282551BD0B}" dt="2023-05-10T21:29:58.593" v="10045"/>
          <ac:picMkLst>
            <pc:docMk/>
            <pc:sldMk cId="587890718" sldId="262"/>
            <ac:picMk id="33" creationId="{CC52EACC-F31A-0FC7-8DC4-21B6760AFC6D}"/>
          </ac:picMkLst>
        </pc:picChg>
        <pc:cxnChg chg="mod">
          <ac:chgData name="Habib, Alexandre" userId="0bc09081-cd29-42af-a26a-f7874fc9786e" providerId="ADAL" clId="{D80380F3-1366-4F7C-B18E-3A282551BD0B}" dt="2023-05-09T22:56:13" v="3621" actId="1076"/>
          <ac:cxnSpMkLst>
            <pc:docMk/>
            <pc:sldMk cId="587890718" sldId="262"/>
            <ac:cxnSpMk id="10" creationId="{3F5EB015-940B-4CDB-E801-D964C430A384}"/>
          </ac:cxnSpMkLst>
        </pc:cxnChg>
        <pc:cxnChg chg="mod">
          <ac:chgData name="Habib, Alexandre" userId="0bc09081-cd29-42af-a26a-f7874fc9786e" providerId="ADAL" clId="{D80380F3-1366-4F7C-B18E-3A282551BD0B}" dt="2023-05-09T22:56:13" v="3621" actId="1076"/>
          <ac:cxnSpMkLst>
            <pc:docMk/>
            <pc:sldMk cId="587890718" sldId="262"/>
            <ac:cxnSpMk id="11" creationId="{5659B74A-96CE-D6D7-12BA-B89E682F5266}"/>
          </ac:cxnSpMkLst>
        </pc:cxnChg>
        <pc:cxnChg chg="del">
          <ac:chgData name="Habib, Alexandre" userId="0bc09081-cd29-42af-a26a-f7874fc9786e" providerId="ADAL" clId="{D80380F3-1366-4F7C-B18E-3A282551BD0B}" dt="2023-05-09T22:54:30.547" v="3583" actId="478"/>
          <ac:cxnSpMkLst>
            <pc:docMk/>
            <pc:sldMk cId="587890718" sldId="262"/>
            <ac:cxnSpMk id="12" creationId="{8A5194F2-B6B3-F096-6B1D-F19C78834A3A}"/>
          </ac:cxnSpMkLst>
        </pc:cxnChg>
        <pc:cxnChg chg="add mod">
          <ac:chgData name="Habib, Alexandre" userId="0bc09081-cd29-42af-a26a-f7874fc9786e" providerId="ADAL" clId="{D80380F3-1366-4F7C-B18E-3A282551BD0B}" dt="2023-05-09T22:57:44.455" v="3776" actId="14100"/>
          <ac:cxnSpMkLst>
            <pc:docMk/>
            <pc:sldMk cId="587890718" sldId="262"/>
            <ac:cxnSpMk id="18" creationId="{921CF57B-D5FF-91B9-9B50-9AE50088495C}"/>
          </ac:cxnSpMkLst>
        </pc:cxnChg>
        <pc:cxnChg chg="mod">
          <ac:chgData name="Habib, Alexandre" userId="0bc09081-cd29-42af-a26a-f7874fc9786e" providerId="ADAL" clId="{D80380F3-1366-4F7C-B18E-3A282551BD0B}" dt="2023-05-09T22:56:13" v="3621" actId="1076"/>
          <ac:cxnSpMkLst>
            <pc:docMk/>
            <pc:sldMk cId="587890718" sldId="262"/>
            <ac:cxnSpMk id="19" creationId="{89E0F973-86AE-2187-D611-191DEF7F8325}"/>
          </ac:cxnSpMkLst>
        </pc:cxnChg>
        <pc:cxnChg chg="mod">
          <ac:chgData name="Habib, Alexandre" userId="0bc09081-cd29-42af-a26a-f7874fc9786e" providerId="ADAL" clId="{D80380F3-1366-4F7C-B18E-3A282551BD0B}" dt="2023-05-09T22:58:10.235" v="3787" actId="14100"/>
          <ac:cxnSpMkLst>
            <pc:docMk/>
            <pc:sldMk cId="587890718" sldId="262"/>
            <ac:cxnSpMk id="23" creationId="{AB5DF8E0-8343-19D2-B47A-4E0B00060F36}"/>
          </ac:cxnSpMkLst>
        </pc:cxnChg>
        <pc:cxnChg chg="mod">
          <ac:chgData name="Habib, Alexandre" userId="0bc09081-cd29-42af-a26a-f7874fc9786e" providerId="ADAL" clId="{D80380F3-1366-4F7C-B18E-3A282551BD0B}" dt="2023-05-09T22:56:13" v="3621" actId="1076"/>
          <ac:cxnSpMkLst>
            <pc:docMk/>
            <pc:sldMk cId="587890718" sldId="262"/>
            <ac:cxnSpMk id="25" creationId="{2F02B8A4-749D-7AF0-A199-6743E0BE32C5}"/>
          </ac:cxnSpMkLst>
        </pc:cxnChg>
        <pc:cxnChg chg="del mod">
          <ac:chgData name="Habib, Alexandre" userId="0bc09081-cd29-42af-a26a-f7874fc9786e" providerId="ADAL" clId="{D80380F3-1366-4F7C-B18E-3A282551BD0B}" dt="2023-05-09T22:54:50.735" v="3586" actId="478"/>
          <ac:cxnSpMkLst>
            <pc:docMk/>
            <pc:sldMk cId="587890718" sldId="262"/>
            <ac:cxnSpMk id="28" creationId="{130FADCE-EE5D-1404-2462-EB1809587271}"/>
          </ac:cxnSpMkLst>
        </pc:cxnChg>
      </pc:sldChg>
      <pc:sldChg chg="modSp add del mod">
        <pc:chgData name="Habib, Alexandre" userId="0bc09081-cd29-42af-a26a-f7874fc9786e" providerId="ADAL" clId="{D80380F3-1366-4F7C-B18E-3A282551BD0B}" dt="2023-05-11T22:38:54.558" v="14095" actId="47"/>
        <pc:sldMkLst>
          <pc:docMk/>
          <pc:sldMk cId="3173448266" sldId="266"/>
        </pc:sldMkLst>
        <pc:spChg chg="mod">
          <ac:chgData name="Habib, Alexandre" userId="0bc09081-cd29-42af-a26a-f7874fc9786e" providerId="ADAL" clId="{D80380F3-1366-4F7C-B18E-3A282551BD0B}" dt="2023-05-10T22:52:36.554" v="11748" actId="20577"/>
          <ac:spMkLst>
            <pc:docMk/>
            <pc:sldMk cId="3173448266" sldId="266"/>
            <ac:spMk id="3" creationId="{7D9DB708-340F-4E53-D6D1-C232B53FC742}"/>
          </ac:spMkLst>
        </pc:spChg>
        <pc:spChg chg="mod">
          <ac:chgData name="Habib, Alexandre" userId="0bc09081-cd29-42af-a26a-f7874fc9786e" providerId="ADAL" clId="{D80380F3-1366-4F7C-B18E-3A282551BD0B}" dt="2023-05-10T21:13:00.184" v="9641" actId="20577"/>
          <ac:spMkLst>
            <pc:docMk/>
            <pc:sldMk cId="3173448266" sldId="266"/>
            <ac:spMk id="7" creationId="{B250E77B-6A77-BA2E-4651-CE33E2824FFD}"/>
          </ac:spMkLst>
        </pc:spChg>
        <pc:graphicFrameChg chg="modGraphic">
          <ac:chgData name="Habib, Alexandre" userId="0bc09081-cd29-42af-a26a-f7874fc9786e" providerId="ADAL" clId="{D80380F3-1366-4F7C-B18E-3A282551BD0B}" dt="2023-05-10T22:52:50.932" v="11751" actId="20577"/>
          <ac:graphicFrameMkLst>
            <pc:docMk/>
            <pc:sldMk cId="3173448266" sldId="266"/>
            <ac:graphicFrameMk id="4" creationId="{171FAEF2-0EA5-4A02-99E9-8CB48EB735D4}"/>
          </ac:graphicFrameMkLst>
        </pc:graphicFrameChg>
      </pc:sldChg>
      <pc:sldChg chg="modSp add del mod">
        <pc:chgData name="Habib, Alexandre" userId="0bc09081-cd29-42af-a26a-f7874fc9786e" providerId="ADAL" clId="{D80380F3-1366-4F7C-B18E-3A282551BD0B}" dt="2023-05-11T22:38:54.558" v="14095" actId="47"/>
        <pc:sldMkLst>
          <pc:docMk/>
          <pc:sldMk cId="1938519020" sldId="267"/>
        </pc:sldMkLst>
        <pc:spChg chg="mod">
          <ac:chgData name="Habib, Alexandre" userId="0bc09081-cd29-42af-a26a-f7874fc9786e" providerId="ADAL" clId="{D80380F3-1366-4F7C-B18E-3A282551BD0B}" dt="2023-05-10T21:14:15.391" v="9663" actId="20577"/>
          <ac:spMkLst>
            <pc:docMk/>
            <pc:sldMk cId="1938519020" sldId="267"/>
            <ac:spMk id="3" creationId="{959E6387-63F9-B280-6B40-97D41D8C9A50}"/>
          </ac:spMkLst>
        </pc:spChg>
        <pc:spChg chg="mod">
          <ac:chgData name="Habib, Alexandre" userId="0bc09081-cd29-42af-a26a-f7874fc9786e" providerId="ADAL" clId="{D80380F3-1366-4F7C-B18E-3A282551BD0B}" dt="2023-05-10T22:53:09.183" v="11755" actId="1076"/>
          <ac:spMkLst>
            <pc:docMk/>
            <pc:sldMk cId="1938519020" sldId="267"/>
            <ac:spMk id="4" creationId="{64B9532A-4F51-3AE6-E90E-CCB23800D299}"/>
          </ac:spMkLst>
        </pc:spChg>
        <pc:graphicFrameChg chg="mod modGraphic">
          <ac:chgData name="Habib, Alexandre" userId="0bc09081-cd29-42af-a26a-f7874fc9786e" providerId="ADAL" clId="{D80380F3-1366-4F7C-B18E-3A282551BD0B}" dt="2023-05-10T22:52:55.446" v="11754" actId="20577"/>
          <ac:graphicFrameMkLst>
            <pc:docMk/>
            <pc:sldMk cId="1938519020" sldId="267"/>
            <ac:graphicFrameMk id="5" creationId="{9858F206-BAE0-8C73-DAD7-EF1F26D44CC8}"/>
          </ac:graphicFrameMkLst>
        </pc:graphicFrameChg>
        <pc:picChg chg="mod">
          <ac:chgData name="Habib, Alexandre" userId="0bc09081-cd29-42af-a26a-f7874fc9786e" providerId="ADAL" clId="{D80380F3-1366-4F7C-B18E-3A282551BD0B}" dt="2023-05-10T21:59:07.685" v="11327" actId="1076"/>
          <ac:picMkLst>
            <pc:docMk/>
            <pc:sldMk cId="1938519020" sldId="267"/>
            <ac:picMk id="6" creationId="{2C7AC5DD-D7B8-E946-33C3-9B878FAA1E63}"/>
          </ac:picMkLst>
        </pc:picChg>
        <pc:picChg chg="mod">
          <ac:chgData name="Habib, Alexandre" userId="0bc09081-cd29-42af-a26a-f7874fc9786e" providerId="ADAL" clId="{D80380F3-1366-4F7C-B18E-3A282551BD0B}" dt="2023-05-10T21:59:04.166" v="11326" actId="1076"/>
          <ac:picMkLst>
            <pc:docMk/>
            <pc:sldMk cId="1938519020" sldId="267"/>
            <ac:picMk id="9" creationId="{63ECECF3-9FE0-C334-0DEB-E0C83BC4273E}"/>
          </ac:picMkLst>
        </pc:picChg>
        <pc:picChg chg="mod">
          <ac:chgData name="Habib, Alexandre" userId="0bc09081-cd29-42af-a26a-f7874fc9786e" providerId="ADAL" clId="{D80380F3-1366-4F7C-B18E-3A282551BD0B}" dt="2023-05-10T22:00:44.166" v="11330" actId="1076"/>
          <ac:picMkLst>
            <pc:docMk/>
            <pc:sldMk cId="1938519020" sldId="267"/>
            <ac:picMk id="12" creationId="{C415420F-9F2D-6383-D12B-5A972F5DE459}"/>
          </ac:picMkLst>
        </pc:picChg>
      </pc:sldChg>
      <pc:sldChg chg="modSp add del mod">
        <pc:chgData name="Habib, Alexandre" userId="0bc09081-cd29-42af-a26a-f7874fc9786e" providerId="ADAL" clId="{D80380F3-1366-4F7C-B18E-3A282551BD0B}" dt="2023-05-11T22:38:54.558" v="14095" actId="47"/>
        <pc:sldMkLst>
          <pc:docMk/>
          <pc:sldMk cId="1088619030" sldId="269"/>
        </pc:sldMkLst>
        <pc:spChg chg="mod">
          <ac:chgData name="Habib, Alexandre" userId="0bc09081-cd29-42af-a26a-f7874fc9786e" providerId="ADAL" clId="{D80380F3-1366-4F7C-B18E-3A282551BD0B}" dt="2023-05-11T17:57:41.546" v="12958" actId="57"/>
          <ac:spMkLst>
            <pc:docMk/>
            <pc:sldMk cId="1088619030" sldId="269"/>
            <ac:spMk id="3" creationId="{C24A486C-AEC0-8662-4C17-247253D8439F}"/>
          </ac:spMkLst>
        </pc:spChg>
        <pc:graphicFrameChg chg="mod modGraphic">
          <ac:chgData name="Habib, Alexandre" userId="0bc09081-cd29-42af-a26a-f7874fc9786e" providerId="ADAL" clId="{D80380F3-1366-4F7C-B18E-3A282551BD0B}" dt="2023-05-10T22:53:30.869" v="11769" actId="14734"/>
          <ac:graphicFrameMkLst>
            <pc:docMk/>
            <pc:sldMk cId="1088619030" sldId="269"/>
            <ac:graphicFrameMk id="4" creationId="{9CF58F30-84B3-7202-55D8-A104F0B9F62D}"/>
          </ac:graphicFrameMkLst>
        </pc:graphicFrameChg>
        <pc:picChg chg="mod">
          <ac:chgData name="Habib, Alexandre" userId="0bc09081-cd29-42af-a26a-f7874fc9786e" providerId="ADAL" clId="{D80380F3-1366-4F7C-B18E-3A282551BD0B}" dt="2023-05-10T22:53:52.713" v="11796" actId="1076"/>
          <ac:picMkLst>
            <pc:docMk/>
            <pc:sldMk cId="1088619030" sldId="269"/>
            <ac:picMk id="5" creationId="{118A7588-ADE1-F7BA-D148-08736AA84E40}"/>
          </ac:picMkLst>
        </pc:picChg>
        <pc:picChg chg="mod">
          <ac:chgData name="Habib, Alexandre" userId="0bc09081-cd29-42af-a26a-f7874fc9786e" providerId="ADAL" clId="{D80380F3-1366-4F7C-B18E-3A282551BD0B}" dt="2023-05-10T22:03:33.599" v="11447" actId="1076"/>
          <ac:picMkLst>
            <pc:docMk/>
            <pc:sldMk cId="1088619030" sldId="269"/>
            <ac:picMk id="6" creationId="{1AD7FF68-1179-A880-1F05-9F9E5CC38A4B}"/>
          </ac:picMkLst>
        </pc:picChg>
        <pc:picChg chg="mod">
          <ac:chgData name="Habib, Alexandre" userId="0bc09081-cd29-42af-a26a-f7874fc9786e" providerId="ADAL" clId="{D80380F3-1366-4F7C-B18E-3A282551BD0B}" dt="2023-05-10T22:03:29.381" v="11444" actId="1076"/>
          <ac:picMkLst>
            <pc:docMk/>
            <pc:sldMk cId="1088619030" sldId="269"/>
            <ac:picMk id="9" creationId="{0B06729D-2BFA-E160-77AF-EC929BAB9878}"/>
          </ac:picMkLst>
        </pc:picChg>
      </pc:sldChg>
      <pc:sldChg chg="modSp add del mod">
        <pc:chgData name="Habib, Alexandre" userId="0bc09081-cd29-42af-a26a-f7874fc9786e" providerId="ADAL" clId="{D80380F3-1366-4F7C-B18E-3A282551BD0B}" dt="2023-05-11T22:38:54.558" v="14095" actId="47"/>
        <pc:sldMkLst>
          <pc:docMk/>
          <pc:sldMk cId="3566333935" sldId="271"/>
        </pc:sldMkLst>
        <pc:spChg chg="mod">
          <ac:chgData name="Habib, Alexandre" userId="0bc09081-cd29-42af-a26a-f7874fc9786e" providerId="ADAL" clId="{D80380F3-1366-4F7C-B18E-3A282551BD0B}" dt="2023-05-11T22:34:14.687" v="14004" actId="1076"/>
          <ac:spMkLst>
            <pc:docMk/>
            <pc:sldMk cId="3566333935" sldId="271"/>
            <ac:spMk id="3" creationId="{BF51CF6E-781C-4E0E-29D2-A02D49B72E05}"/>
          </ac:spMkLst>
        </pc:spChg>
        <pc:spChg chg="mod">
          <ac:chgData name="Habib, Alexandre" userId="0bc09081-cd29-42af-a26a-f7874fc9786e" providerId="ADAL" clId="{D80380F3-1366-4F7C-B18E-3A282551BD0B}" dt="2023-05-11T17:59:46.928" v="12962" actId="20577"/>
          <ac:spMkLst>
            <pc:docMk/>
            <pc:sldMk cId="3566333935" sldId="271"/>
            <ac:spMk id="7" creationId="{6D07777C-6555-4444-DD4E-018EAD501B10}"/>
          </ac:spMkLst>
        </pc:spChg>
        <pc:graphicFrameChg chg="mod modGraphic">
          <ac:chgData name="Habib, Alexandre" userId="0bc09081-cd29-42af-a26a-f7874fc9786e" providerId="ADAL" clId="{D80380F3-1366-4F7C-B18E-3A282551BD0B}" dt="2023-05-11T17:57:55.678" v="12961" actId="20577"/>
          <ac:graphicFrameMkLst>
            <pc:docMk/>
            <pc:sldMk cId="3566333935" sldId="271"/>
            <ac:graphicFrameMk id="4" creationId="{FBF5DDDD-24C6-2D8C-311B-C72FE47DBCC3}"/>
          </ac:graphicFrameMkLst>
        </pc:graphicFrameChg>
      </pc:sldChg>
      <pc:sldChg chg="modSp add del mod">
        <pc:chgData name="Habib, Alexandre" userId="0bc09081-cd29-42af-a26a-f7874fc9786e" providerId="ADAL" clId="{D80380F3-1366-4F7C-B18E-3A282551BD0B}" dt="2023-05-11T22:38:54.558" v="14095" actId="47"/>
        <pc:sldMkLst>
          <pc:docMk/>
          <pc:sldMk cId="3730632345" sldId="272"/>
        </pc:sldMkLst>
        <pc:spChg chg="mod">
          <ac:chgData name="Habib, Alexandre" userId="0bc09081-cd29-42af-a26a-f7874fc9786e" providerId="ADAL" clId="{D80380F3-1366-4F7C-B18E-3A282551BD0B}" dt="2023-05-10T22:08:27.220" v="11655" actId="1076"/>
          <ac:spMkLst>
            <pc:docMk/>
            <pc:sldMk cId="3730632345" sldId="272"/>
            <ac:spMk id="8" creationId="{534A80E6-B6F5-2346-09C9-BEC2EC244901}"/>
          </ac:spMkLst>
        </pc:spChg>
        <pc:graphicFrameChg chg="modGraphic">
          <ac:chgData name="Habib, Alexandre" userId="0bc09081-cd29-42af-a26a-f7874fc9786e" providerId="ADAL" clId="{D80380F3-1366-4F7C-B18E-3A282551BD0B}" dt="2023-05-10T23:59:48.222" v="12774" actId="20577"/>
          <ac:graphicFrameMkLst>
            <pc:docMk/>
            <pc:sldMk cId="3730632345" sldId="272"/>
            <ac:graphicFrameMk id="4" creationId="{E5556D23-7F43-8840-93C3-094D841BFF24}"/>
          </ac:graphicFrameMkLst>
        </pc:graphicFrameChg>
        <pc:picChg chg="mod">
          <ac:chgData name="Habib, Alexandre" userId="0bc09081-cd29-42af-a26a-f7874fc9786e" providerId="ADAL" clId="{D80380F3-1366-4F7C-B18E-3A282551BD0B}" dt="2023-05-10T22:54:50.684" v="11809" actId="1076"/>
          <ac:picMkLst>
            <pc:docMk/>
            <pc:sldMk cId="3730632345" sldId="272"/>
            <ac:picMk id="5" creationId="{5442C007-826F-EF08-3365-30EB6AE5C1BB}"/>
          </ac:picMkLst>
        </pc:picChg>
        <pc:picChg chg="mod">
          <ac:chgData name="Habib, Alexandre" userId="0bc09081-cd29-42af-a26a-f7874fc9786e" providerId="ADAL" clId="{D80380F3-1366-4F7C-B18E-3A282551BD0B}" dt="2023-05-10T22:08:23.778" v="11653" actId="1076"/>
          <ac:picMkLst>
            <pc:docMk/>
            <pc:sldMk cId="3730632345" sldId="272"/>
            <ac:picMk id="6" creationId="{068C9915-0476-EBFE-8289-32E8FAD23EB4}"/>
          </ac:picMkLst>
        </pc:picChg>
      </pc:sldChg>
      <pc:sldChg chg="modSp add del mod">
        <pc:chgData name="Habib, Alexandre" userId="0bc09081-cd29-42af-a26a-f7874fc9786e" providerId="ADAL" clId="{D80380F3-1366-4F7C-B18E-3A282551BD0B}" dt="2023-05-11T22:38:54.558" v="14095" actId="47"/>
        <pc:sldMkLst>
          <pc:docMk/>
          <pc:sldMk cId="3239604997" sldId="275"/>
        </pc:sldMkLst>
        <pc:graphicFrameChg chg="mod modGraphic">
          <ac:chgData name="Habib, Alexandre" userId="0bc09081-cd29-42af-a26a-f7874fc9786e" providerId="ADAL" clId="{D80380F3-1366-4F7C-B18E-3A282551BD0B}" dt="2023-05-11T00:00:10.569" v="12779" actId="20577"/>
          <ac:graphicFrameMkLst>
            <pc:docMk/>
            <pc:sldMk cId="3239604997" sldId="275"/>
            <ac:graphicFrameMk id="4" creationId="{9B532411-030A-66C7-077D-556F87607535}"/>
          </ac:graphicFrameMkLst>
        </pc:graphicFrameChg>
      </pc:sldChg>
      <pc:sldChg chg="del">
        <pc:chgData name="Habib, Alexandre" userId="0bc09081-cd29-42af-a26a-f7874fc9786e" providerId="ADAL" clId="{D80380F3-1366-4F7C-B18E-3A282551BD0B}" dt="2023-05-10T17:36:53.702" v="8552" actId="2696"/>
        <pc:sldMkLst>
          <pc:docMk/>
          <pc:sldMk cId="2870475846" sldId="276"/>
        </pc:sldMkLst>
      </pc:sldChg>
      <pc:sldChg chg="addSp modSp add mod">
        <pc:chgData name="Habib, Alexandre" userId="0bc09081-cd29-42af-a26a-f7874fc9786e" providerId="ADAL" clId="{D80380F3-1366-4F7C-B18E-3A282551BD0B}" dt="2023-05-15T23:02:44.234" v="15070" actId="122"/>
        <pc:sldMkLst>
          <pc:docMk/>
          <pc:sldMk cId="4226717155" sldId="276"/>
        </pc:sldMkLst>
        <pc:spChg chg="mod">
          <ac:chgData name="Habib, Alexandre" userId="0bc09081-cd29-42af-a26a-f7874fc9786e" providerId="ADAL" clId="{D80380F3-1366-4F7C-B18E-3A282551BD0B}" dt="2023-05-10T17:37:16.104" v="8575" actId="57"/>
          <ac:spMkLst>
            <pc:docMk/>
            <pc:sldMk cId="4226717155" sldId="276"/>
            <ac:spMk id="3" creationId="{2D1DFC51-3D4B-A5A4-C170-E3FDBC03413F}"/>
          </ac:spMkLst>
        </pc:spChg>
        <pc:spChg chg="add mod">
          <ac:chgData name="Habib, Alexandre" userId="0bc09081-cd29-42af-a26a-f7874fc9786e" providerId="ADAL" clId="{D80380F3-1366-4F7C-B18E-3A282551BD0B}" dt="2023-05-15T23:02:44.234" v="15070" actId="122"/>
          <ac:spMkLst>
            <pc:docMk/>
            <pc:sldMk cId="4226717155" sldId="276"/>
            <ac:spMk id="8" creationId="{9444A5D7-68E8-6494-5C33-4EBAE338DA50}"/>
          </ac:spMkLst>
        </pc:spChg>
        <pc:spChg chg="mod">
          <ac:chgData name="Habib, Alexandre" userId="0bc09081-cd29-42af-a26a-f7874fc9786e" providerId="ADAL" clId="{D80380F3-1366-4F7C-B18E-3A282551BD0B}" dt="2023-05-11T00:01:02.867" v="12782" actId="555"/>
          <ac:spMkLst>
            <pc:docMk/>
            <pc:sldMk cId="4226717155" sldId="276"/>
            <ac:spMk id="11" creationId="{7D2CC479-256D-8787-612B-43344CE92E9F}"/>
          </ac:spMkLst>
        </pc:spChg>
        <pc:spChg chg="mod">
          <ac:chgData name="Habib, Alexandre" userId="0bc09081-cd29-42af-a26a-f7874fc9786e" providerId="ADAL" clId="{D80380F3-1366-4F7C-B18E-3A282551BD0B}" dt="2023-05-11T00:01:02.867" v="12782" actId="555"/>
          <ac:spMkLst>
            <pc:docMk/>
            <pc:sldMk cId="4226717155" sldId="276"/>
            <ac:spMk id="17" creationId="{BA72751D-1A63-EC3A-154C-8694DF18A6B0}"/>
          </ac:spMkLst>
        </pc:spChg>
        <pc:graphicFrameChg chg="mod">
          <ac:chgData name="Habib, Alexandre" userId="0bc09081-cd29-42af-a26a-f7874fc9786e" providerId="ADAL" clId="{D80380F3-1366-4F7C-B18E-3A282551BD0B}" dt="2023-05-10T17:37:22.860" v="8584" actId="20577"/>
          <ac:graphicFrameMkLst>
            <pc:docMk/>
            <pc:sldMk cId="4226717155" sldId="276"/>
            <ac:graphicFrameMk id="2" creationId="{1D0BE361-7C82-A603-CBD0-2D519D6CA512}"/>
          </ac:graphicFrameMkLst>
        </pc:graphicFrameChg>
        <pc:graphicFrameChg chg="mod">
          <ac:chgData name="Habib, Alexandre" userId="0bc09081-cd29-42af-a26a-f7874fc9786e" providerId="ADAL" clId="{D80380F3-1366-4F7C-B18E-3A282551BD0B}" dt="2023-05-10T17:37:32.998" v="8594" actId="1076"/>
          <ac:graphicFrameMkLst>
            <pc:docMk/>
            <pc:sldMk cId="4226717155" sldId="276"/>
            <ac:graphicFrameMk id="10" creationId="{C7C0F38D-1BDA-9F24-4DE6-BA91D4F6150A}"/>
          </ac:graphicFrameMkLst>
        </pc:graphicFrameChg>
      </pc:sldChg>
      <pc:sldChg chg="addSp delSp modSp mod ord">
        <pc:chgData name="Habib, Alexandre" userId="0bc09081-cd29-42af-a26a-f7874fc9786e" providerId="ADAL" clId="{D80380F3-1366-4F7C-B18E-3A282551BD0B}" dt="2023-05-11T18:03:18.632" v="12976" actId="20577"/>
        <pc:sldMkLst>
          <pc:docMk/>
          <pc:sldMk cId="695194868" sldId="384"/>
        </pc:sldMkLst>
        <pc:spChg chg="add mod">
          <ac:chgData name="Habib, Alexandre" userId="0bc09081-cd29-42af-a26a-f7874fc9786e" providerId="ADAL" clId="{D80380F3-1366-4F7C-B18E-3A282551BD0B}" dt="2023-05-11T18:03:09.256" v="12975" actId="207"/>
          <ac:spMkLst>
            <pc:docMk/>
            <pc:sldMk cId="695194868" sldId="384"/>
            <ac:spMk id="2" creationId="{3C05A221-79E9-37C7-8E08-A220B7C4ADBA}"/>
          </ac:spMkLst>
        </pc:spChg>
        <pc:spChg chg="mod">
          <ac:chgData name="Habib, Alexandre" userId="0bc09081-cd29-42af-a26a-f7874fc9786e" providerId="ADAL" clId="{D80380F3-1366-4F7C-B18E-3A282551BD0B}" dt="2023-05-09T22:15:44.106" v="2545" actId="58"/>
          <ac:spMkLst>
            <pc:docMk/>
            <pc:sldMk cId="695194868" sldId="384"/>
            <ac:spMk id="3" creationId="{707C055F-83A2-4615-B403-57D691D2A623}"/>
          </ac:spMkLst>
        </pc:spChg>
        <pc:spChg chg="mod">
          <ac:chgData name="Habib, Alexandre" userId="0bc09081-cd29-42af-a26a-f7874fc9786e" providerId="ADAL" clId="{D80380F3-1366-4F7C-B18E-3A282551BD0B}" dt="2023-05-11T18:03:18.632" v="12976" actId="20577"/>
          <ac:spMkLst>
            <pc:docMk/>
            <pc:sldMk cId="695194868" sldId="384"/>
            <ac:spMk id="6" creationId="{474292EA-4445-4B40-B83C-A967FBF7C6F1}"/>
          </ac:spMkLst>
        </pc:spChg>
        <pc:spChg chg="del">
          <ac:chgData name="Habib, Alexandre" userId="0bc09081-cd29-42af-a26a-f7874fc9786e" providerId="ADAL" clId="{D80380F3-1366-4F7C-B18E-3A282551BD0B}" dt="2023-05-09T22:20:33.022" v="3278" actId="478"/>
          <ac:spMkLst>
            <pc:docMk/>
            <pc:sldMk cId="695194868" sldId="384"/>
            <ac:spMk id="7" creationId="{D9D65F5F-3195-46FA-B26D-F308951E74E5}"/>
          </ac:spMkLst>
        </pc:spChg>
        <pc:spChg chg="add mod">
          <ac:chgData name="Habib, Alexandre" userId="0bc09081-cd29-42af-a26a-f7874fc9786e" providerId="ADAL" clId="{D80380F3-1366-4F7C-B18E-3A282551BD0B}" dt="2023-05-09T22:21:42.174" v="3375" actId="14100"/>
          <ac:spMkLst>
            <pc:docMk/>
            <pc:sldMk cId="695194868" sldId="384"/>
            <ac:spMk id="8" creationId="{D4C9F8B1-2AB7-627A-29C0-B4D2E45CB8F1}"/>
          </ac:spMkLst>
        </pc:spChg>
        <pc:spChg chg="mod">
          <ac:chgData name="Habib, Alexandre" userId="0bc09081-cd29-42af-a26a-f7874fc9786e" providerId="ADAL" clId="{D80380F3-1366-4F7C-B18E-3A282551BD0B}" dt="2023-05-09T22:20:53.132" v="3282" actId="1076"/>
          <ac:spMkLst>
            <pc:docMk/>
            <pc:sldMk cId="695194868" sldId="384"/>
            <ac:spMk id="10" creationId="{66BE0235-55A1-4122-9790-EA87B36B7324}"/>
          </ac:spMkLst>
        </pc:spChg>
        <pc:spChg chg="del">
          <ac:chgData name="Habib, Alexandre" userId="0bc09081-cd29-42af-a26a-f7874fc9786e" providerId="ADAL" clId="{D80380F3-1366-4F7C-B18E-3A282551BD0B}" dt="2023-05-09T22:19:47.065" v="3100" actId="478"/>
          <ac:spMkLst>
            <pc:docMk/>
            <pc:sldMk cId="695194868" sldId="384"/>
            <ac:spMk id="13" creationId="{B90DD814-5880-44F4-8126-8BBB4549D02D}"/>
          </ac:spMkLst>
        </pc:spChg>
        <pc:picChg chg="add del mod">
          <ac:chgData name="Habib, Alexandre" userId="0bc09081-cd29-42af-a26a-f7874fc9786e" providerId="ADAL" clId="{D80380F3-1366-4F7C-B18E-3A282551BD0B}" dt="2023-05-09T22:17:34.241" v="2721" actId="1076"/>
          <ac:picMkLst>
            <pc:docMk/>
            <pc:sldMk cId="695194868" sldId="384"/>
            <ac:picMk id="4" creationId="{709BF997-6F7D-4EE4-8E48-7BA09B3B0BC5}"/>
          </ac:picMkLst>
        </pc:picChg>
        <pc:picChg chg="mod">
          <ac:chgData name="Habib, Alexandre" userId="0bc09081-cd29-42af-a26a-f7874fc9786e" providerId="ADAL" clId="{D80380F3-1366-4F7C-B18E-3A282551BD0B}" dt="2023-05-09T22:17:38.445" v="2723" actId="1076"/>
          <ac:picMkLst>
            <pc:docMk/>
            <pc:sldMk cId="695194868" sldId="384"/>
            <ac:picMk id="9" creationId="{D72A1C5D-DA5D-4386-BDC9-BD73FFE620A0}"/>
          </ac:picMkLst>
        </pc:picChg>
      </pc:sldChg>
      <pc:sldChg chg="del">
        <pc:chgData name="Habib, Alexandre" userId="0bc09081-cd29-42af-a26a-f7874fc9786e" providerId="ADAL" clId="{D80380F3-1366-4F7C-B18E-3A282551BD0B}" dt="2023-05-10T17:39:47.983" v="8692" actId="47"/>
        <pc:sldMkLst>
          <pc:docMk/>
          <pc:sldMk cId="1190346550" sldId="386"/>
        </pc:sldMkLst>
      </pc:sldChg>
      <pc:sldChg chg="del">
        <pc:chgData name="Habib, Alexandre" userId="0bc09081-cd29-42af-a26a-f7874fc9786e" providerId="ADAL" clId="{D80380F3-1366-4F7C-B18E-3A282551BD0B}" dt="2023-05-10T00:28:24.770" v="5944" actId="47"/>
        <pc:sldMkLst>
          <pc:docMk/>
          <pc:sldMk cId="3734749095" sldId="388"/>
        </pc:sldMkLst>
      </pc:sldChg>
      <pc:sldChg chg="del">
        <pc:chgData name="Habib, Alexandre" userId="0bc09081-cd29-42af-a26a-f7874fc9786e" providerId="ADAL" clId="{D80380F3-1366-4F7C-B18E-3A282551BD0B}" dt="2023-05-10T00:28:29.216" v="5945" actId="47"/>
        <pc:sldMkLst>
          <pc:docMk/>
          <pc:sldMk cId="2723277850" sldId="389"/>
        </pc:sldMkLst>
      </pc:sldChg>
      <pc:sldChg chg="del">
        <pc:chgData name="Habib, Alexandre" userId="0bc09081-cd29-42af-a26a-f7874fc9786e" providerId="ADAL" clId="{D80380F3-1366-4F7C-B18E-3A282551BD0B}" dt="2023-05-10T17:16:30.416" v="7371" actId="47"/>
        <pc:sldMkLst>
          <pc:docMk/>
          <pc:sldMk cId="3086645146" sldId="390"/>
        </pc:sldMkLst>
      </pc:sldChg>
      <pc:sldChg chg="del">
        <pc:chgData name="Habib, Alexandre" userId="0bc09081-cd29-42af-a26a-f7874fc9786e" providerId="ADAL" clId="{D80380F3-1366-4F7C-B18E-3A282551BD0B}" dt="2023-05-10T00:28:34.650" v="5947" actId="47"/>
        <pc:sldMkLst>
          <pc:docMk/>
          <pc:sldMk cId="3846106389" sldId="391"/>
        </pc:sldMkLst>
      </pc:sldChg>
      <pc:sldChg chg="delSp modSp mod ord">
        <pc:chgData name="Habib, Alexandre" userId="0bc09081-cd29-42af-a26a-f7874fc9786e" providerId="ADAL" clId="{D80380F3-1366-4F7C-B18E-3A282551BD0B}" dt="2023-05-11T18:45:25.132" v="13932" actId="20577"/>
        <pc:sldMkLst>
          <pc:docMk/>
          <pc:sldMk cId="3814535945" sldId="392"/>
        </pc:sldMkLst>
        <pc:spChg chg="mod">
          <ac:chgData name="Habib, Alexandre" userId="0bc09081-cd29-42af-a26a-f7874fc9786e" providerId="ADAL" clId="{D80380F3-1366-4F7C-B18E-3A282551BD0B}" dt="2023-05-10T21:29:32.292" v="10023" actId="20577"/>
          <ac:spMkLst>
            <pc:docMk/>
            <pc:sldMk cId="3814535945" sldId="392"/>
            <ac:spMk id="3" creationId="{9C0D2B34-2D36-6FEF-C246-11F5DAA2BD9E}"/>
          </ac:spMkLst>
        </pc:spChg>
        <pc:spChg chg="mod">
          <ac:chgData name="Habib, Alexandre" userId="0bc09081-cd29-42af-a26a-f7874fc9786e" providerId="ADAL" clId="{D80380F3-1366-4F7C-B18E-3A282551BD0B}" dt="2023-05-11T18:45:25.132" v="13932" actId="20577"/>
          <ac:spMkLst>
            <pc:docMk/>
            <pc:sldMk cId="3814535945" sldId="392"/>
            <ac:spMk id="4" creationId="{FE9D7583-8329-0817-19EC-38DC3DEA0B3D}"/>
          </ac:spMkLst>
        </pc:spChg>
        <pc:spChg chg="del">
          <ac:chgData name="Habib, Alexandre" userId="0bc09081-cd29-42af-a26a-f7874fc9786e" providerId="ADAL" clId="{D80380F3-1366-4F7C-B18E-3A282551BD0B}" dt="2023-05-10T21:34:33.117" v="10114" actId="478"/>
          <ac:spMkLst>
            <pc:docMk/>
            <pc:sldMk cId="3814535945" sldId="392"/>
            <ac:spMk id="6" creationId="{71836642-EF0C-9FEB-0FAF-47DC539D1F04}"/>
          </ac:spMkLst>
        </pc:spChg>
        <pc:spChg chg="mod">
          <ac:chgData name="Habib, Alexandre" userId="0bc09081-cd29-42af-a26a-f7874fc9786e" providerId="ADAL" clId="{D80380F3-1366-4F7C-B18E-3A282551BD0B}" dt="2023-05-11T00:02:38.733" v="12803" actId="1076"/>
          <ac:spMkLst>
            <pc:docMk/>
            <pc:sldMk cId="3814535945" sldId="392"/>
            <ac:spMk id="7" creationId="{1DC29E4B-4187-BA80-3D64-2550999B2A21}"/>
          </ac:spMkLst>
        </pc:spChg>
      </pc:sldChg>
      <pc:sldChg chg="modSp mod">
        <pc:chgData name="Habib, Alexandre" userId="0bc09081-cd29-42af-a26a-f7874fc9786e" providerId="ADAL" clId="{D80380F3-1366-4F7C-B18E-3A282551BD0B}" dt="2023-05-13T00:15:06.870" v="14782" actId="1076"/>
        <pc:sldMkLst>
          <pc:docMk/>
          <pc:sldMk cId="2346361899" sldId="393"/>
        </pc:sldMkLst>
        <pc:spChg chg="mod">
          <ac:chgData name="Habib, Alexandre" userId="0bc09081-cd29-42af-a26a-f7874fc9786e" providerId="ADAL" clId="{D80380F3-1366-4F7C-B18E-3A282551BD0B}" dt="2023-05-13T00:14:05.866" v="14762" actId="14100"/>
          <ac:spMkLst>
            <pc:docMk/>
            <pc:sldMk cId="2346361899" sldId="393"/>
            <ac:spMk id="24" creationId="{1A204651-0591-0F04-AADD-97A7A4503488}"/>
          </ac:spMkLst>
        </pc:spChg>
        <pc:spChg chg="mod">
          <ac:chgData name="Habib, Alexandre" userId="0bc09081-cd29-42af-a26a-f7874fc9786e" providerId="ADAL" clId="{D80380F3-1366-4F7C-B18E-3A282551BD0B}" dt="2023-05-13T00:15:06.870" v="14782" actId="1076"/>
          <ac:spMkLst>
            <pc:docMk/>
            <pc:sldMk cId="2346361899" sldId="393"/>
            <ac:spMk id="28" creationId="{2A41AB3C-4EF1-DE7B-E608-BCA2181A4728}"/>
          </ac:spMkLst>
        </pc:spChg>
        <pc:spChg chg="mod">
          <ac:chgData name="Habib, Alexandre" userId="0bc09081-cd29-42af-a26a-f7874fc9786e" providerId="ADAL" clId="{D80380F3-1366-4F7C-B18E-3A282551BD0B}" dt="2023-05-09T21:29:56.272" v="1158" actId="20577"/>
          <ac:spMkLst>
            <pc:docMk/>
            <pc:sldMk cId="2346361899" sldId="393"/>
            <ac:spMk id="36" creationId="{50733A7A-4D3B-B816-8F9C-4869A5FC3B66}"/>
          </ac:spMkLst>
        </pc:spChg>
      </pc:sldChg>
      <pc:sldChg chg="new del">
        <pc:chgData name="Habib, Alexandre" userId="0bc09081-cd29-42af-a26a-f7874fc9786e" providerId="ADAL" clId="{D80380F3-1366-4F7C-B18E-3A282551BD0B}" dt="2023-05-09T21:15:16.002" v="179" actId="47"/>
        <pc:sldMkLst>
          <pc:docMk/>
          <pc:sldMk cId="2929777947" sldId="394"/>
        </pc:sldMkLst>
      </pc:sldChg>
      <pc:sldChg chg="addSp delSp modSp new mod modClrScheme chgLayout">
        <pc:chgData name="Habib, Alexandre" userId="0bc09081-cd29-42af-a26a-f7874fc9786e" providerId="ADAL" clId="{D80380F3-1366-4F7C-B18E-3A282551BD0B}" dt="2023-05-15T22:30:19.787" v="14804" actId="404"/>
        <pc:sldMkLst>
          <pc:docMk/>
          <pc:sldMk cId="3075680976" sldId="395"/>
        </pc:sldMkLst>
        <pc:spChg chg="del mod ord">
          <ac:chgData name="Habib, Alexandre" userId="0bc09081-cd29-42af-a26a-f7874fc9786e" providerId="ADAL" clId="{D80380F3-1366-4F7C-B18E-3A282551BD0B}" dt="2023-05-09T21:15:20.808" v="180" actId="700"/>
          <ac:spMkLst>
            <pc:docMk/>
            <pc:sldMk cId="3075680976" sldId="395"/>
            <ac:spMk id="2" creationId="{40722E7F-9185-0630-8D65-1CAE0DBFE9CA}"/>
          </ac:spMkLst>
        </pc:spChg>
        <pc:spChg chg="del mod ord">
          <ac:chgData name="Habib, Alexandre" userId="0bc09081-cd29-42af-a26a-f7874fc9786e" providerId="ADAL" clId="{D80380F3-1366-4F7C-B18E-3A282551BD0B}" dt="2023-05-09T21:15:20.808" v="180" actId="700"/>
          <ac:spMkLst>
            <pc:docMk/>
            <pc:sldMk cId="3075680976" sldId="395"/>
            <ac:spMk id="3" creationId="{369DFF1A-2656-1273-A412-AEAA9FBF5513}"/>
          </ac:spMkLst>
        </pc:spChg>
        <pc:spChg chg="del mod ord">
          <ac:chgData name="Habib, Alexandre" userId="0bc09081-cd29-42af-a26a-f7874fc9786e" providerId="ADAL" clId="{D80380F3-1366-4F7C-B18E-3A282551BD0B}" dt="2023-05-09T21:15:20.808" v="180" actId="700"/>
          <ac:spMkLst>
            <pc:docMk/>
            <pc:sldMk cId="3075680976" sldId="395"/>
            <ac:spMk id="4" creationId="{C210C892-40F5-7F9B-9078-E56401226F46}"/>
          </ac:spMkLst>
        </pc:spChg>
        <pc:spChg chg="del">
          <ac:chgData name="Habib, Alexandre" userId="0bc09081-cd29-42af-a26a-f7874fc9786e" providerId="ADAL" clId="{D80380F3-1366-4F7C-B18E-3A282551BD0B}" dt="2023-05-09T21:15:20.808" v="180" actId="700"/>
          <ac:spMkLst>
            <pc:docMk/>
            <pc:sldMk cId="3075680976" sldId="395"/>
            <ac:spMk id="5" creationId="{36AF3D58-A316-39CB-4D02-3B0D8BE53C98}"/>
          </ac:spMkLst>
        </pc:spChg>
        <pc:spChg chg="del">
          <ac:chgData name="Habib, Alexandre" userId="0bc09081-cd29-42af-a26a-f7874fc9786e" providerId="ADAL" clId="{D80380F3-1366-4F7C-B18E-3A282551BD0B}" dt="2023-05-09T21:15:20.808" v="180" actId="700"/>
          <ac:spMkLst>
            <pc:docMk/>
            <pc:sldMk cId="3075680976" sldId="395"/>
            <ac:spMk id="6" creationId="{AA5DF85F-59FB-AAD0-FEAD-61D5C163DE9A}"/>
          </ac:spMkLst>
        </pc:spChg>
        <pc:spChg chg="del">
          <ac:chgData name="Habib, Alexandre" userId="0bc09081-cd29-42af-a26a-f7874fc9786e" providerId="ADAL" clId="{D80380F3-1366-4F7C-B18E-3A282551BD0B}" dt="2023-05-09T21:15:20.808" v="180" actId="700"/>
          <ac:spMkLst>
            <pc:docMk/>
            <pc:sldMk cId="3075680976" sldId="395"/>
            <ac:spMk id="7" creationId="{69C7EFBC-8E6A-EE6A-2B15-078BA57E0A59}"/>
          </ac:spMkLst>
        </pc:spChg>
        <pc:spChg chg="del">
          <ac:chgData name="Habib, Alexandre" userId="0bc09081-cd29-42af-a26a-f7874fc9786e" providerId="ADAL" clId="{D80380F3-1366-4F7C-B18E-3A282551BD0B}" dt="2023-05-09T21:15:20.808" v="180" actId="700"/>
          <ac:spMkLst>
            <pc:docMk/>
            <pc:sldMk cId="3075680976" sldId="395"/>
            <ac:spMk id="8" creationId="{E4E7841C-EEA4-ADB1-C797-9618383A45D7}"/>
          </ac:spMkLst>
        </pc:spChg>
        <pc:spChg chg="del">
          <ac:chgData name="Habib, Alexandre" userId="0bc09081-cd29-42af-a26a-f7874fc9786e" providerId="ADAL" clId="{D80380F3-1366-4F7C-B18E-3A282551BD0B}" dt="2023-05-09T21:15:20.808" v="180" actId="700"/>
          <ac:spMkLst>
            <pc:docMk/>
            <pc:sldMk cId="3075680976" sldId="395"/>
            <ac:spMk id="9" creationId="{5E38504D-54A6-303E-5A2A-5C5686B2C348}"/>
          </ac:spMkLst>
        </pc:spChg>
        <pc:spChg chg="del">
          <ac:chgData name="Habib, Alexandre" userId="0bc09081-cd29-42af-a26a-f7874fc9786e" providerId="ADAL" clId="{D80380F3-1366-4F7C-B18E-3A282551BD0B}" dt="2023-05-09T21:15:20.808" v="180" actId="700"/>
          <ac:spMkLst>
            <pc:docMk/>
            <pc:sldMk cId="3075680976" sldId="395"/>
            <ac:spMk id="10" creationId="{DD5CEC24-F1B0-C970-4EE7-A98346EBFA47}"/>
          </ac:spMkLst>
        </pc:spChg>
        <pc:spChg chg="del">
          <ac:chgData name="Habib, Alexandre" userId="0bc09081-cd29-42af-a26a-f7874fc9786e" providerId="ADAL" clId="{D80380F3-1366-4F7C-B18E-3A282551BD0B}" dt="2023-05-09T21:15:20.808" v="180" actId="700"/>
          <ac:spMkLst>
            <pc:docMk/>
            <pc:sldMk cId="3075680976" sldId="395"/>
            <ac:spMk id="11" creationId="{AEE28B89-1B82-BCA6-2704-1329BAA764D2}"/>
          </ac:spMkLst>
        </pc:spChg>
        <pc:spChg chg="del">
          <ac:chgData name="Habib, Alexandre" userId="0bc09081-cd29-42af-a26a-f7874fc9786e" providerId="ADAL" clId="{D80380F3-1366-4F7C-B18E-3A282551BD0B}" dt="2023-05-09T21:15:20.808" v="180" actId="700"/>
          <ac:spMkLst>
            <pc:docMk/>
            <pc:sldMk cId="3075680976" sldId="395"/>
            <ac:spMk id="12" creationId="{03E5AB77-5FA6-D698-F2E5-80A94FEE2475}"/>
          </ac:spMkLst>
        </pc:spChg>
        <pc:spChg chg="del">
          <ac:chgData name="Habib, Alexandre" userId="0bc09081-cd29-42af-a26a-f7874fc9786e" providerId="ADAL" clId="{D80380F3-1366-4F7C-B18E-3A282551BD0B}" dt="2023-05-09T21:15:20.808" v="180" actId="700"/>
          <ac:spMkLst>
            <pc:docMk/>
            <pc:sldMk cId="3075680976" sldId="395"/>
            <ac:spMk id="13" creationId="{A4BBC808-8BCA-2246-C2A5-FB5269DDFE8F}"/>
          </ac:spMkLst>
        </pc:spChg>
        <pc:spChg chg="del">
          <ac:chgData name="Habib, Alexandre" userId="0bc09081-cd29-42af-a26a-f7874fc9786e" providerId="ADAL" clId="{D80380F3-1366-4F7C-B18E-3A282551BD0B}" dt="2023-05-09T21:15:20.808" v="180" actId="700"/>
          <ac:spMkLst>
            <pc:docMk/>
            <pc:sldMk cId="3075680976" sldId="395"/>
            <ac:spMk id="14" creationId="{6CBCB874-2141-272C-B0B8-30979FA923D8}"/>
          </ac:spMkLst>
        </pc:spChg>
        <pc:spChg chg="mod ord">
          <ac:chgData name="Habib, Alexandre" userId="0bc09081-cd29-42af-a26a-f7874fc9786e" providerId="ADAL" clId="{D80380F3-1366-4F7C-B18E-3A282551BD0B}" dt="2023-05-15T22:30:19.787" v="14804" actId="404"/>
          <ac:spMkLst>
            <pc:docMk/>
            <pc:sldMk cId="3075680976" sldId="395"/>
            <ac:spMk id="15" creationId="{BFA58A7F-E7EC-D2DA-6C04-4D6677C867E8}"/>
          </ac:spMkLst>
        </pc:spChg>
        <pc:spChg chg="add del mod ord">
          <ac:chgData name="Habib, Alexandre" userId="0bc09081-cd29-42af-a26a-f7874fc9786e" providerId="ADAL" clId="{D80380F3-1366-4F7C-B18E-3A282551BD0B}" dt="2023-05-09T21:15:26.734" v="181" actId="700"/>
          <ac:spMkLst>
            <pc:docMk/>
            <pc:sldMk cId="3075680976" sldId="395"/>
            <ac:spMk id="16" creationId="{6B894AD1-6E6A-80A5-833E-7BB8754CF204}"/>
          </ac:spMkLst>
        </pc:spChg>
        <pc:spChg chg="add del mod ord">
          <ac:chgData name="Habib, Alexandre" userId="0bc09081-cd29-42af-a26a-f7874fc9786e" providerId="ADAL" clId="{D80380F3-1366-4F7C-B18E-3A282551BD0B}" dt="2023-05-09T21:15:26.734" v="181" actId="700"/>
          <ac:spMkLst>
            <pc:docMk/>
            <pc:sldMk cId="3075680976" sldId="395"/>
            <ac:spMk id="17" creationId="{5A9C7154-9346-EEFC-A58D-D89AE87D3FB9}"/>
          </ac:spMkLst>
        </pc:spChg>
        <pc:spChg chg="add del mod ord">
          <ac:chgData name="Habib, Alexandre" userId="0bc09081-cd29-42af-a26a-f7874fc9786e" providerId="ADAL" clId="{D80380F3-1366-4F7C-B18E-3A282551BD0B}" dt="2023-05-09T21:15:26.734" v="181" actId="700"/>
          <ac:spMkLst>
            <pc:docMk/>
            <pc:sldMk cId="3075680976" sldId="395"/>
            <ac:spMk id="18" creationId="{8480B197-F605-3376-74C5-13E74AFEBA97}"/>
          </ac:spMkLst>
        </pc:spChg>
        <pc:spChg chg="add mod ord">
          <ac:chgData name="Habib, Alexandre" userId="0bc09081-cd29-42af-a26a-f7874fc9786e" providerId="ADAL" clId="{D80380F3-1366-4F7C-B18E-3A282551BD0B}" dt="2023-05-10T21:31:36.063" v="10091" actId="20577"/>
          <ac:spMkLst>
            <pc:docMk/>
            <pc:sldMk cId="3075680976" sldId="395"/>
            <ac:spMk id="19" creationId="{C2184227-A0C0-973E-77CF-B2EF0DC27A14}"/>
          </ac:spMkLst>
        </pc:spChg>
        <pc:spChg chg="add mod ord">
          <ac:chgData name="Habib, Alexandre" userId="0bc09081-cd29-42af-a26a-f7874fc9786e" providerId="ADAL" clId="{D80380F3-1366-4F7C-B18E-3A282551BD0B}" dt="2023-05-10T21:53:44.467" v="11159" actId="1076"/>
          <ac:spMkLst>
            <pc:docMk/>
            <pc:sldMk cId="3075680976" sldId="395"/>
            <ac:spMk id="20" creationId="{0434C553-73FD-FF41-66F3-F69916E28DCD}"/>
          </ac:spMkLst>
        </pc:spChg>
        <pc:spChg chg="add mod">
          <ac:chgData name="Habib, Alexandre" userId="0bc09081-cd29-42af-a26a-f7874fc9786e" providerId="ADAL" clId="{D80380F3-1366-4F7C-B18E-3A282551BD0B}" dt="2023-05-09T21:23:53.469" v="908" actId="1076"/>
          <ac:spMkLst>
            <pc:docMk/>
            <pc:sldMk cId="3075680976" sldId="395"/>
            <ac:spMk id="22" creationId="{F8611C50-04BF-3A0F-B7CE-4EC31BE06842}"/>
          </ac:spMkLst>
        </pc:spChg>
        <pc:spChg chg="add mod">
          <ac:chgData name="Habib, Alexandre" userId="0bc09081-cd29-42af-a26a-f7874fc9786e" providerId="ADAL" clId="{D80380F3-1366-4F7C-B18E-3A282551BD0B}" dt="2023-05-09T21:23:46.021" v="904" actId="1076"/>
          <ac:spMkLst>
            <pc:docMk/>
            <pc:sldMk cId="3075680976" sldId="395"/>
            <ac:spMk id="24" creationId="{40A34546-7C68-4B82-56E4-B6C891D0F885}"/>
          </ac:spMkLst>
        </pc:spChg>
        <pc:spChg chg="add mod">
          <ac:chgData name="Habib, Alexandre" userId="0bc09081-cd29-42af-a26a-f7874fc9786e" providerId="ADAL" clId="{D80380F3-1366-4F7C-B18E-3A282551BD0B}" dt="2023-05-09T21:25:20.658" v="944" actId="1076"/>
          <ac:spMkLst>
            <pc:docMk/>
            <pc:sldMk cId="3075680976" sldId="395"/>
            <ac:spMk id="28" creationId="{92E62BC9-A353-9CE2-9FBD-91DAC8630BDD}"/>
          </ac:spMkLst>
        </pc:spChg>
        <pc:spChg chg="add mod">
          <ac:chgData name="Habib, Alexandre" userId="0bc09081-cd29-42af-a26a-f7874fc9786e" providerId="ADAL" clId="{D80380F3-1366-4F7C-B18E-3A282551BD0B}" dt="2023-05-09T21:25:07.948" v="935" actId="1076"/>
          <ac:spMkLst>
            <pc:docMk/>
            <pc:sldMk cId="3075680976" sldId="395"/>
            <ac:spMk id="29" creationId="{89785340-860D-0D86-5E19-B9F234C7DC8C}"/>
          </ac:spMkLst>
        </pc:spChg>
        <pc:spChg chg="add mod">
          <ac:chgData name="Habib, Alexandre" userId="0bc09081-cd29-42af-a26a-f7874fc9786e" providerId="ADAL" clId="{D80380F3-1366-4F7C-B18E-3A282551BD0B}" dt="2023-05-09T21:25:56.928" v="983" actId="1076"/>
          <ac:spMkLst>
            <pc:docMk/>
            <pc:sldMk cId="3075680976" sldId="395"/>
            <ac:spMk id="30" creationId="{2CDC5CC1-CF86-C87E-46B8-F40D5E1D725C}"/>
          </ac:spMkLst>
        </pc:spChg>
        <pc:spChg chg="add mod">
          <ac:chgData name="Habib, Alexandre" userId="0bc09081-cd29-42af-a26a-f7874fc9786e" providerId="ADAL" clId="{D80380F3-1366-4F7C-B18E-3A282551BD0B}" dt="2023-05-09T21:26:35.387" v="1034" actId="20577"/>
          <ac:spMkLst>
            <pc:docMk/>
            <pc:sldMk cId="3075680976" sldId="395"/>
            <ac:spMk id="35" creationId="{5AB2F0F4-7532-89E1-0140-D711A994F1AE}"/>
          </ac:spMkLst>
        </pc:spChg>
        <pc:picChg chg="add mod">
          <ac:chgData name="Habib, Alexandre" userId="0bc09081-cd29-42af-a26a-f7874fc9786e" providerId="ADAL" clId="{D80380F3-1366-4F7C-B18E-3A282551BD0B}" dt="2023-05-09T21:24:57.763" v="930" actId="1076"/>
          <ac:picMkLst>
            <pc:docMk/>
            <pc:sldMk cId="3075680976" sldId="395"/>
            <ac:picMk id="21" creationId="{98A2EF79-B38E-BA13-EC04-241A231BA728}"/>
          </ac:picMkLst>
        </pc:picChg>
        <pc:picChg chg="add mod modCrop">
          <ac:chgData name="Habib, Alexandre" userId="0bc09081-cd29-42af-a26a-f7874fc9786e" providerId="ADAL" clId="{D80380F3-1366-4F7C-B18E-3A282551BD0B}" dt="2023-05-09T21:23:46.021" v="904" actId="1076"/>
          <ac:picMkLst>
            <pc:docMk/>
            <pc:sldMk cId="3075680976" sldId="395"/>
            <ac:picMk id="23" creationId="{0AF81E20-BFE6-D1A7-AC97-B0E2F8E5637E}"/>
          </ac:picMkLst>
        </pc:picChg>
        <pc:picChg chg="add mod">
          <ac:chgData name="Habib, Alexandre" userId="0bc09081-cd29-42af-a26a-f7874fc9786e" providerId="ADAL" clId="{D80380F3-1366-4F7C-B18E-3A282551BD0B}" dt="2023-05-09T21:25:17.552" v="943" actId="1076"/>
          <ac:picMkLst>
            <pc:docMk/>
            <pc:sldMk cId="3075680976" sldId="395"/>
            <ac:picMk id="25" creationId="{EFB040B2-86D3-7BDE-A988-6FA526CCA74B}"/>
          </ac:picMkLst>
        </pc:picChg>
        <pc:cxnChg chg="add mod">
          <ac:chgData name="Habib, Alexandre" userId="0bc09081-cd29-42af-a26a-f7874fc9786e" providerId="ADAL" clId="{D80380F3-1366-4F7C-B18E-3A282551BD0B}" dt="2023-05-09T21:24:22.256" v="917" actId="1076"/>
          <ac:cxnSpMkLst>
            <pc:docMk/>
            <pc:sldMk cId="3075680976" sldId="395"/>
            <ac:cxnSpMk id="26" creationId="{62517101-E2D7-F8ED-07FC-FAEEE3FFD004}"/>
          </ac:cxnSpMkLst>
        </pc:cxnChg>
        <pc:cxnChg chg="add mod">
          <ac:chgData name="Habib, Alexandre" userId="0bc09081-cd29-42af-a26a-f7874fc9786e" providerId="ADAL" clId="{D80380F3-1366-4F7C-B18E-3A282551BD0B}" dt="2023-05-09T21:24:52.004" v="926" actId="14100"/>
          <ac:cxnSpMkLst>
            <pc:docMk/>
            <pc:sldMk cId="3075680976" sldId="395"/>
            <ac:cxnSpMk id="27" creationId="{9D659EF8-3BB4-DECA-1551-FB5CD78C12DA}"/>
          </ac:cxnSpMkLst>
        </pc:cxnChg>
      </pc:sldChg>
      <pc:sldChg chg="addSp delSp modSp new mod">
        <pc:chgData name="Habib, Alexandre" userId="0bc09081-cd29-42af-a26a-f7874fc9786e" providerId="ADAL" clId="{D80380F3-1366-4F7C-B18E-3A282551BD0B}" dt="2023-05-12T21:04:29.629" v="14724" actId="20577"/>
        <pc:sldMkLst>
          <pc:docMk/>
          <pc:sldMk cId="1348216196" sldId="396"/>
        </pc:sldMkLst>
        <pc:spChg chg="del">
          <ac:chgData name="Habib, Alexandre" userId="0bc09081-cd29-42af-a26a-f7874fc9786e" providerId="ADAL" clId="{D80380F3-1366-4F7C-B18E-3A282551BD0B}" dt="2023-05-09T21:40:04.649" v="1301" actId="478"/>
          <ac:spMkLst>
            <pc:docMk/>
            <pc:sldMk cId="1348216196" sldId="396"/>
            <ac:spMk id="2" creationId="{C881D4D4-EA99-7362-BAAD-AE88A2A21B99}"/>
          </ac:spMkLst>
        </pc:spChg>
        <pc:spChg chg="mod">
          <ac:chgData name="Habib, Alexandre" userId="0bc09081-cd29-42af-a26a-f7874fc9786e" providerId="ADAL" clId="{D80380F3-1366-4F7C-B18E-3A282551BD0B}" dt="2023-05-09T21:40:01.692" v="1300" actId="20577"/>
          <ac:spMkLst>
            <pc:docMk/>
            <pc:sldMk cId="1348216196" sldId="396"/>
            <ac:spMk id="3" creationId="{A0565139-0A13-926B-1AE1-5BA814DE3513}"/>
          </ac:spMkLst>
        </pc:spChg>
        <pc:spChg chg="mod">
          <ac:chgData name="Habib, Alexandre" userId="0bc09081-cd29-42af-a26a-f7874fc9786e" providerId="ADAL" clId="{D80380F3-1366-4F7C-B18E-3A282551BD0B}" dt="2023-05-12T21:04:29.629" v="14724" actId="20577"/>
          <ac:spMkLst>
            <pc:docMk/>
            <pc:sldMk cId="1348216196" sldId="396"/>
            <ac:spMk id="4" creationId="{F720137D-228D-6724-DCF7-620B122E7B9B}"/>
          </ac:spMkLst>
        </pc:spChg>
        <pc:spChg chg="add mod">
          <ac:chgData name="Habib, Alexandre" userId="0bc09081-cd29-42af-a26a-f7874fc9786e" providerId="ADAL" clId="{D80380F3-1366-4F7C-B18E-3A282551BD0B}" dt="2023-05-10T22:59:24.860" v="11939" actId="1076"/>
          <ac:spMkLst>
            <pc:docMk/>
            <pc:sldMk cId="1348216196" sldId="396"/>
            <ac:spMk id="6" creationId="{F04F8352-5B6A-1685-826F-9DA27CC69E76}"/>
          </ac:spMkLst>
        </pc:spChg>
        <pc:spChg chg="add del mod">
          <ac:chgData name="Habib, Alexandre" userId="0bc09081-cd29-42af-a26a-f7874fc9786e" providerId="ADAL" clId="{D80380F3-1366-4F7C-B18E-3A282551BD0B}" dt="2023-05-09T22:00:48.986" v="2276" actId="478"/>
          <ac:spMkLst>
            <pc:docMk/>
            <pc:sldMk cId="1348216196" sldId="396"/>
            <ac:spMk id="7" creationId="{E49163FA-C975-E221-78C0-54B23AA3853B}"/>
          </ac:spMkLst>
        </pc:spChg>
        <pc:spChg chg="add mod">
          <ac:chgData name="Habib, Alexandre" userId="0bc09081-cd29-42af-a26a-f7874fc9786e" providerId="ADAL" clId="{D80380F3-1366-4F7C-B18E-3A282551BD0B}" dt="2023-05-09T22:15:00.963" v="2512" actId="14100"/>
          <ac:spMkLst>
            <pc:docMk/>
            <pc:sldMk cId="1348216196" sldId="396"/>
            <ac:spMk id="8" creationId="{8E3BAEC4-122D-6142-D8E6-8C4833415BAD}"/>
          </ac:spMkLst>
        </pc:spChg>
      </pc:sldChg>
      <pc:sldChg chg="add del">
        <pc:chgData name="Habib, Alexandre" userId="0bc09081-cd29-42af-a26a-f7874fc9786e" providerId="ADAL" clId="{D80380F3-1366-4F7C-B18E-3A282551BD0B}" dt="2023-05-09T21:36:13.896" v="1209" actId="47"/>
        <pc:sldMkLst>
          <pc:docMk/>
          <pc:sldMk cId="3393118123" sldId="397"/>
        </pc:sldMkLst>
      </pc:sldChg>
      <pc:sldChg chg="addSp delSp modSp add mod">
        <pc:chgData name="Habib, Alexandre" userId="0bc09081-cd29-42af-a26a-f7874fc9786e" providerId="ADAL" clId="{D80380F3-1366-4F7C-B18E-3A282551BD0B}" dt="2023-05-15T22:28:51.991" v="14785"/>
        <pc:sldMkLst>
          <pc:docMk/>
          <pc:sldMk cId="4013711385" sldId="397"/>
        </pc:sldMkLst>
        <pc:spChg chg="mod">
          <ac:chgData name="Habib, Alexandre" userId="0bc09081-cd29-42af-a26a-f7874fc9786e" providerId="ADAL" clId="{D80380F3-1366-4F7C-B18E-3A282551BD0B}" dt="2023-05-10T18:00:06.103" v="9465" actId="20577"/>
          <ac:spMkLst>
            <pc:docMk/>
            <pc:sldMk cId="4013711385" sldId="397"/>
            <ac:spMk id="2" creationId="{F70D7FED-FCE5-43F0-C8CD-7B39038E2803}"/>
          </ac:spMkLst>
        </pc:spChg>
        <pc:spChg chg="add mod">
          <ac:chgData name="Habib, Alexandre" userId="0bc09081-cd29-42af-a26a-f7874fc9786e" providerId="ADAL" clId="{D80380F3-1366-4F7C-B18E-3A282551BD0B}" dt="2023-05-12T21:03:39.222" v="14717" actId="20577"/>
          <ac:spMkLst>
            <pc:docMk/>
            <pc:sldMk cId="4013711385" sldId="397"/>
            <ac:spMk id="3" creationId="{E2C9C429-3443-0B9F-E817-F0A6BA04A95D}"/>
          </ac:spMkLst>
        </pc:spChg>
        <pc:spChg chg="add mod">
          <ac:chgData name="Habib, Alexandre" userId="0bc09081-cd29-42af-a26a-f7874fc9786e" providerId="ADAL" clId="{D80380F3-1366-4F7C-B18E-3A282551BD0B}" dt="2023-05-15T22:28:51.991" v="14785"/>
          <ac:spMkLst>
            <pc:docMk/>
            <pc:sldMk cId="4013711385" sldId="397"/>
            <ac:spMk id="5" creationId="{BFFECA50-5472-FD39-0984-AE270A265E44}"/>
          </ac:spMkLst>
        </pc:spChg>
        <pc:spChg chg="add del mod">
          <ac:chgData name="Habib, Alexandre" userId="0bc09081-cd29-42af-a26a-f7874fc9786e" providerId="ADAL" clId="{D80380F3-1366-4F7C-B18E-3A282551BD0B}" dt="2023-05-10T17:49:16.158" v="9036"/>
          <ac:spMkLst>
            <pc:docMk/>
            <pc:sldMk cId="4013711385" sldId="397"/>
            <ac:spMk id="5" creationId="{DCFD2024-9F41-8DEE-9126-202DF84C34A9}"/>
          </ac:spMkLst>
        </pc:spChg>
        <pc:spChg chg="add del mod">
          <ac:chgData name="Habib, Alexandre" userId="0bc09081-cd29-42af-a26a-f7874fc9786e" providerId="ADAL" clId="{D80380F3-1366-4F7C-B18E-3A282551BD0B}" dt="2023-05-11T22:42:58.694" v="14147" actId="478"/>
          <ac:spMkLst>
            <pc:docMk/>
            <pc:sldMk cId="4013711385" sldId="397"/>
            <ac:spMk id="6" creationId="{F978BA13-9842-7D2E-77F3-C4F21FC72ECF}"/>
          </ac:spMkLst>
        </pc:spChg>
        <pc:spChg chg="add del mod">
          <ac:chgData name="Habib, Alexandre" userId="0bc09081-cd29-42af-a26a-f7874fc9786e" providerId="ADAL" clId="{D80380F3-1366-4F7C-B18E-3A282551BD0B}" dt="2023-05-10T17:50:57.682" v="9146" actId="478"/>
          <ac:spMkLst>
            <pc:docMk/>
            <pc:sldMk cId="4013711385" sldId="397"/>
            <ac:spMk id="7" creationId="{863E30D5-BD30-CA31-3C33-3853D425E20A}"/>
          </ac:spMkLst>
        </pc:spChg>
        <pc:spChg chg="add del mod">
          <ac:chgData name="Habib, Alexandre" userId="0bc09081-cd29-42af-a26a-f7874fc9786e" providerId="ADAL" clId="{D80380F3-1366-4F7C-B18E-3A282551BD0B}" dt="2023-05-11T22:42:49.491" v="14145" actId="478"/>
          <ac:spMkLst>
            <pc:docMk/>
            <pc:sldMk cId="4013711385" sldId="397"/>
            <ac:spMk id="8" creationId="{F108C664-0C24-A9B7-B3D3-2D51AA875D4E}"/>
          </ac:spMkLst>
        </pc:spChg>
        <pc:spChg chg="add del mod">
          <ac:chgData name="Habib, Alexandre" userId="0bc09081-cd29-42af-a26a-f7874fc9786e" providerId="ADAL" clId="{D80380F3-1366-4F7C-B18E-3A282551BD0B}" dt="2023-05-11T22:42:32.940" v="14139" actId="478"/>
          <ac:spMkLst>
            <pc:docMk/>
            <pc:sldMk cId="4013711385" sldId="397"/>
            <ac:spMk id="9" creationId="{63F94481-443F-1355-4EB3-C4FE8E0C95A8}"/>
          </ac:spMkLst>
        </pc:spChg>
        <pc:spChg chg="add del mod">
          <ac:chgData name="Habib, Alexandre" userId="0bc09081-cd29-42af-a26a-f7874fc9786e" providerId="ADAL" clId="{D80380F3-1366-4F7C-B18E-3A282551BD0B}" dt="2023-05-11T22:42:29.193" v="14137" actId="478"/>
          <ac:spMkLst>
            <pc:docMk/>
            <pc:sldMk cId="4013711385" sldId="397"/>
            <ac:spMk id="10" creationId="{D83872D0-2815-A4E3-D1DD-C48CBD8244AC}"/>
          </ac:spMkLst>
        </pc:spChg>
        <pc:spChg chg="add del mod">
          <ac:chgData name="Habib, Alexandre" userId="0bc09081-cd29-42af-a26a-f7874fc9786e" providerId="ADAL" clId="{D80380F3-1366-4F7C-B18E-3A282551BD0B}" dt="2023-05-11T22:42:54.011" v="14146" actId="478"/>
          <ac:spMkLst>
            <pc:docMk/>
            <pc:sldMk cId="4013711385" sldId="397"/>
            <ac:spMk id="11" creationId="{5F287D65-39D5-9486-A7EE-45674BA99FA0}"/>
          </ac:spMkLst>
        </pc:spChg>
        <pc:spChg chg="add mod">
          <ac:chgData name="Habib, Alexandre" userId="0bc09081-cd29-42af-a26a-f7874fc9786e" providerId="ADAL" clId="{D80380F3-1366-4F7C-B18E-3A282551BD0B}" dt="2023-05-11T22:43:54.683" v="14157" actId="14100"/>
          <ac:spMkLst>
            <pc:docMk/>
            <pc:sldMk cId="4013711385" sldId="397"/>
            <ac:spMk id="12" creationId="{E2DA62FF-7C99-791B-DF6F-530D978E9078}"/>
          </ac:spMkLst>
        </pc:spChg>
        <pc:spChg chg="add del mod">
          <ac:chgData name="Habib, Alexandre" userId="0bc09081-cd29-42af-a26a-f7874fc9786e" providerId="ADAL" clId="{D80380F3-1366-4F7C-B18E-3A282551BD0B}" dt="2023-05-11T22:42:31.011" v="14138" actId="478"/>
          <ac:spMkLst>
            <pc:docMk/>
            <pc:sldMk cId="4013711385" sldId="397"/>
            <ac:spMk id="13" creationId="{2C51958E-B854-0019-43E8-0FEF279E6ADF}"/>
          </ac:spMkLst>
        </pc:spChg>
        <pc:graphicFrameChg chg="add del mod modGraphic">
          <ac:chgData name="Habib, Alexandre" userId="0bc09081-cd29-42af-a26a-f7874fc9786e" providerId="ADAL" clId="{D80380F3-1366-4F7C-B18E-3A282551BD0B}" dt="2023-05-11T22:42:45.327" v="14144" actId="20577"/>
          <ac:graphicFrameMkLst>
            <pc:docMk/>
            <pc:sldMk cId="4013711385" sldId="397"/>
            <ac:graphicFrameMk id="4" creationId="{89A6B636-3591-6A0E-9375-849A417759E0}"/>
          </ac:graphicFrameMkLst>
        </pc:graphicFrameChg>
      </pc:sldChg>
      <pc:sldChg chg="addSp modSp new del mod">
        <pc:chgData name="Habib, Alexandre" userId="0bc09081-cd29-42af-a26a-f7874fc9786e" providerId="ADAL" clId="{D80380F3-1366-4F7C-B18E-3A282551BD0B}" dt="2023-05-10T21:33:30.643" v="10103" actId="47"/>
        <pc:sldMkLst>
          <pc:docMk/>
          <pc:sldMk cId="1025414264" sldId="398"/>
        </pc:sldMkLst>
        <pc:spChg chg="mod">
          <ac:chgData name="Habib, Alexandre" userId="0bc09081-cd29-42af-a26a-f7874fc9786e" providerId="ADAL" clId="{D80380F3-1366-4F7C-B18E-3A282551BD0B}" dt="2023-05-10T17:42:34.990" v="8719" actId="20577"/>
          <ac:spMkLst>
            <pc:docMk/>
            <pc:sldMk cId="1025414264" sldId="398"/>
            <ac:spMk id="2" creationId="{8C76ACBD-5D47-3F96-7BBC-A78ECCDCC380}"/>
          </ac:spMkLst>
        </pc:spChg>
        <pc:spChg chg="mod">
          <ac:chgData name="Habib, Alexandre" userId="0bc09081-cd29-42af-a26a-f7874fc9786e" providerId="ADAL" clId="{D80380F3-1366-4F7C-B18E-3A282551BD0B}" dt="2023-05-10T17:36:01.759" v="8498" actId="20577"/>
          <ac:spMkLst>
            <pc:docMk/>
            <pc:sldMk cId="1025414264" sldId="398"/>
            <ac:spMk id="3" creationId="{23F595B5-AB70-D0BD-BA80-039FA8E3C434}"/>
          </ac:spMkLst>
        </pc:spChg>
        <pc:spChg chg="add mod">
          <ac:chgData name="Habib, Alexandre" userId="0bc09081-cd29-42af-a26a-f7874fc9786e" providerId="ADAL" clId="{D80380F3-1366-4F7C-B18E-3A282551BD0B}" dt="2023-05-10T17:43:31.461" v="8874" actId="20577"/>
          <ac:spMkLst>
            <pc:docMk/>
            <pc:sldMk cId="1025414264" sldId="398"/>
            <ac:spMk id="5" creationId="{166C759B-4A75-5538-513D-B53EEFBB8676}"/>
          </ac:spMkLst>
        </pc:spChg>
      </pc:sldChg>
      <pc:sldChg chg="addSp delSp modSp new mod">
        <pc:chgData name="Habib, Alexandre" userId="0bc09081-cd29-42af-a26a-f7874fc9786e" providerId="ADAL" clId="{D80380F3-1366-4F7C-B18E-3A282551BD0B}" dt="2023-05-11T18:25:50.138" v="13293" actId="1035"/>
        <pc:sldMkLst>
          <pc:docMk/>
          <pc:sldMk cId="194447761" sldId="399"/>
        </pc:sldMkLst>
        <pc:spChg chg="del">
          <ac:chgData name="Habib, Alexandre" userId="0bc09081-cd29-42af-a26a-f7874fc9786e" providerId="ADAL" clId="{D80380F3-1366-4F7C-B18E-3A282551BD0B}" dt="2023-05-09T22:22:37.674" v="3424" actId="478"/>
          <ac:spMkLst>
            <pc:docMk/>
            <pc:sldMk cId="194447761" sldId="399"/>
            <ac:spMk id="2" creationId="{09F86C71-446B-8A9B-5B91-DE581222863F}"/>
          </ac:spMkLst>
        </pc:spChg>
        <pc:spChg chg="mod">
          <ac:chgData name="Habib, Alexandre" userId="0bc09081-cd29-42af-a26a-f7874fc9786e" providerId="ADAL" clId="{D80380F3-1366-4F7C-B18E-3A282551BD0B}" dt="2023-05-10T23:04:38.436" v="12078" actId="20577"/>
          <ac:spMkLst>
            <pc:docMk/>
            <pc:sldMk cId="194447761" sldId="399"/>
            <ac:spMk id="3" creationId="{126E44B7-FA75-1E08-1B85-16C8FAF7559D}"/>
          </ac:spMkLst>
        </pc:spChg>
        <pc:spChg chg="del mod">
          <ac:chgData name="Habib, Alexandre" userId="0bc09081-cd29-42af-a26a-f7874fc9786e" providerId="ADAL" clId="{D80380F3-1366-4F7C-B18E-3A282551BD0B}" dt="2023-05-09T22:50:40.190" v="3429" actId="478"/>
          <ac:spMkLst>
            <pc:docMk/>
            <pc:sldMk cId="194447761" sldId="399"/>
            <ac:spMk id="4" creationId="{0D3490E4-8558-B410-2228-25F28B4F3291}"/>
          </ac:spMkLst>
        </pc:spChg>
        <pc:spChg chg="add mod">
          <ac:chgData name="Habib, Alexandre" userId="0bc09081-cd29-42af-a26a-f7874fc9786e" providerId="ADAL" clId="{D80380F3-1366-4F7C-B18E-3A282551BD0B}" dt="2023-05-09T22:50:38.351" v="3428" actId="1076"/>
          <ac:spMkLst>
            <pc:docMk/>
            <pc:sldMk cId="194447761" sldId="399"/>
            <ac:spMk id="6" creationId="{52710260-AC90-647D-09DF-35E7BB5122DD}"/>
          </ac:spMkLst>
        </pc:spChg>
        <pc:spChg chg="add mod">
          <ac:chgData name="Habib, Alexandre" userId="0bc09081-cd29-42af-a26a-f7874fc9786e" providerId="ADAL" clId="{D80380F3-1366-4F7C-B18E-3A282551BD0B}" dt="2023-05-11T18:25:50.138" v="13293" actId="1035"/>
          <ac:spMkLst>
            <pc:docMk/>
            <pc:sldMk cId="194447761" sldId="399"/>
            <ac:spMk id="12" creationId="{F3CD4C7F-BA1B-2741-EF5F-FDC8E2407E8A}"/>
          </ac:spMkLst>
        </pc:spChg>
        <pc:spChg chg="add mod">
          <ac:chgData name="Habib, Alexandre" userId="0bc09081-cd29-42af-a26a-f7874fc9786e" providerId="ADAL" clId="{D80380F3-1366-4F7C-B18E-3A282551BD0B}" dt="2023-05-09T22:51:04.959" v="3435" actId="1076"/>
          <ac:spMkLst>
            <pc:docMk/>
            <pc:sldMk cId="194447761" sldId="399"/>
            <ac:spMk id="13" creationId="{F52C18E0-92AD-25A9-8A78-590DDAC1ED0E}"/>
          </ac:spMkLst>
        </pc:spChg>
        <pc:spChg chg="add mod">
          <ac:chgData name="Habib, Alexandre" userId="0bc09081-cd29-42af-a26a-f7874fc9786e" providerId="ADAL" clId="{D80380F3-1366-4F7C-B18E-3A282551BD0B}" dt="2023-05-11T18:23:46.493" v="13290"/>
          <ac:spMkLst>
            <pc:docMk/>
            <pc:sldMk cId="194447761" sldId="399"/>
            <ac:spMk id="14" creationId="{9010B478-5DA4-402A-CB22-BC7AE594589D}"/>
          </ac:spMkLst>
        </pc:spChg>
        <pc:picChg chg="add mod">
          <ac:chgData name="Habib, Alexandre" userId="0bc09081-cd29-42af-a26a-f7874fc9786e" providerId="ADAL" clId="{D80380F3-1366-4F7C-B18E-3A282551BD0B}" dt="2023-05-09T22:50:38.351" v="3428" actId="1076"/>
          <ac:picMkLst>
            <pc:docMk/>
            <pc:sldMk cId="194447761" sldId="399"/>
            <ac:picMk id="7" creationId="{13C96D11-4208-0B2A-23DC-2D0C938CAE51}"/>
          </ac:picMkLst>
        </pc:picChg>
        <pc:cxnChg chg="add mod">
          <ac:chgData name="Habib, Alexandre" userId="0bc09081-cd29-42af-a26a-f7874fc9786e" providerId="ADAL" clId="{D80380F3-1366-4F7C-B18E-3A282551BD0B}" dt="2023-05-09T22:50:38.351" v="3428" actId="1076"/>
          <ac:cxnSpMkLst>
            <pc:docMk/>
            <pc:sldMk cId="194447761" sldId="399"/>
            <ac:cxnSpMk id="8" creationId="{46720145-F783-D80C-2A1D-54C66F5F9625}"/>
          </ac:cxnSpMkLst>
        </pc:cxnChg>
        <pc:cxnChg chg="add mod">
          <ac:chgData name="Habib, Alexandre" userId="0bc09081-cd29-42af-a26a-f7874fc9786e" providerId="ADAL" clId="{D80380F3-1366-4F7C-B18E-3A282551BD0B}" dt="2023-05-09T22:50:38.351" v="3428" actId="1076"/>
          <ac:cxnSpMkLst>
            <pc:docMk/>
            <pc:sldMk cId="194447761" sldId="399"/>
            <ac:cxnSpMk id="9" creationId="{3B13EF28-0504-E050-1794-16EAD42B2C54}"/>
          </ac:cxnSpMkLst>
        </pc:cxnChg>
        <pc:cxnChg chg="add mod">
          <ac:chgData name="Habib, Alexandre" userId="0bc09081-cd29-42af-a26a-f7874fc9786e" providerId="ADAL" clId="{D80380F3-1366-4F7C-B18E-3A282551BD0B}" dt="2023-05-09T22:50:38.351" v="3428" actId="1076"/>
          <ac:cxnSpMkLst>
            <pc:docMk/>
            <pc:sldMk cId="194447761" sldId="399"/>
            <ac:cxnSpMk id="10" creationId="{8F69C54A-FF17-0CDC-4F50-E7C73BEAEC3A}"/>
          </ac:cxnSpMkLst>
        </pc:cxnChg>
        <pc:cxnChg chg="add mod">
          <ac:chgData name="Habib, Alexandre" userId="0bc09081-cd29-42af-a26a-f7874fc9786e" providerId="ADAL" clId="{D80380F3-1366-4F7C-B18E-3A282551BD0B}" dt="2023-05-10T21:27:39.030" v="9979" actId="14100"/>
          <ac:cxnSpMkLst>
            <pc:docMk/>
            <pc:sldMk cId="194447761" sldId="399"/>
            <ac:cxnSpMk id="11" creationId="{95F63265-E28D-9D4D-68EF-DBADCB7C05E7}"/>
          </ac:cxnSpMkLst>
        </pc:cxnChg>
      </pc:sldChg>
      <pc:sldChg chg="delSp modSp new del mod">
        <pc:chgData name="Habib, Alexandre" userId="0bc09081-cd29-42af-a26a-f7874fc9786e" providerId="ADAL" clId="{D80380F3-1366-4F7C-B18E-3A282551BD0B}" dt="2023-05-09T23:08:48.236" v="4093" actId="47"/>
        <pc:sldMkLst>
          <pc:docMk/>
          <pc:sldMk cId="764887809" sldId="400"/>
        </pc:sldMkLst>
        <pc:spChg chg="del">
          <ac:chgData name="Habib, Alexandre" userId="0bc09081-cd29-42af-a26a-f7874fc9786e" providerId="ADAL" clId="{D80380F3-1366-4F7C-B18E-3A282551BD0B}" dt="2023-05-09T22:52:33.474" v="3478" actId="478"/>
          <ac:spMkLst>
            <pc:docMk/>
            <pc:sldMk cId="764887809" sldId="400"/>
            <ac:spMk id="2" creationId="{727DAEBB-33F5-0102-741D-E76367AA8A3A}"/>
          </ac:spMkLst>
        </pc:spChg>
        <pc:spChg chg="mod">
          <ac:chgData name="Habib, Alexandre" userId="0bc09081-cd29-42af-a26a-f7874fc9786e" providerId="ADAL" clId="{D80380F3-1366-4F7C-B18E-3A282551BD0B}" dt="2023-05-09T22:52:43.267" v="3480" actId="20577"/>
          <ac:spMkLst>
            <pc:docMk/>
            <pc:sldMk cId="764887809" sldId="400"/>
            <ac:spMk id="3" creationId="{B6BCC3BE-0FF5-89C1-543F-2AF2AF44B299}"/>
          </ac:spMkLst>
        </pc:spChg>
        <pc:spChg chg="mod">
          <ac:chgData name="Habib, Alexandre" userId="0bc09081-cd29-42af-a26a-f7874fc9786e" providerId="ADAL" clId="{D80380F3-1366-4F7C-B18E-3A282551BD0B}" dt="2023-05-09T22:52:34.435" v="3479" actId="1076"/>
          <ac:spMkLst>
            <pc:docMk/>
            <pc:sldMk cId="764887809" sldId="400"/>
            <ac:spMk id="4" creationId="{3D9724DD-24E6-7C76-778A-ACAF37A3F34C}"/>
          </ac:spMkLst>
        </pc:spChg>
      </pc:sldChg>
      <pc:sldChg chg="add del">
        <pc:chgData name="Habib, Alexandre" userId="0bc09081-cd29-42af-a26a-f7874fc9786e" providerId="ADAL" clId="{D80380F3-1366-4F7C-B18E-3A282551BD0B}" dt="2023-05-09T22:51:24.168" v="3439" actId="47"/>
        <pc:sldMkLst>
          <pc:docMk/>
          <pc:sldMk cId="2612821787" sldId="400"/>
        </pc:sldMkLst>
      </pc:sldChg>
      <pc:sldChg chg="addSp delSp modSp new mod">
        <pc:chgData name="Habib, Alexandre" userId="0bc09081-cd29-42af-a26a-f7874fc9786e" providerId="ADAL" clId="{D80380F3-1366-4F7C-B18E-3A282551BD0B}" dt="2023-05-15T22:29:30.445" v="14795" actId="1076"/>
        <pc:sldMkLst>
          <pc:docMk/>
          <pc:sldMk cId="3080228148" sldId="401"/>
        </pc:sldMkLst>
        <pc:spChg chg="mod">
          <ac:chgData name="Habib, Alexandre" userId="0bc09081-cd29-42af-a26a-f7874fc9786e" providerId="ADAL" clId="{D80380F3-1366-4F7C-B18E-3A282551BD0B}" dt="2023-05-09T23:23:23.456" v="4376" actId="57"/>
          <ac:spMkLst>
            <pc:docMk/>
            <pc:sldMk cId="3080228148" sldId="401"/>
            <ac:spMk id="2" creationId="{0F965B17-6047-19EE-2DEF-C134EA04475E}"/>
          </ac:spMkLst>
        </pc:spChg>
        <pc:spChg chg="del mod">
          <ac:chgData name="Habib, Alexandre" userId="0bc09081-cd29-42af-a26a-f7874fc9786e" providerId="ADAL" clId="{D80380F3-1366-4F7C-B18E-3A282551BD0B}" dt="2023-05-09T23:16:55.770" v="4118" actId="478"/>
          <ac:spMkLst>
            <pc:docMk/>
            <pc:sldMk cId="3080228148" sldId="401"/>
            <ac:spMk id="3" creationId="{93CCA346-8106-209C-E390-1D2FB2D36115}"/>
          </ac:spMkLst>
        </pc:spChg>
        <pc:spChg chg="add mod">
          <ac:chgData name="Habib, Alexandre" userId="0bc09081-cd29-42af-a26a-f7874fc9786e" providerId="ADAL" clId="{D80380F3-1366-4F7C-B18E-3A282551BD0B}" dt="2023-05-15T22:29:30.445" v="14795" actId="1076"/>
          <ac:spMkLst>
            <pc:docMk/>
            <pc:sldMk cId="3080228148" sldId="401"/>
            <ac:spMk id="3" creationId="{C13EA67C-6D4C-B702-516B-C2A701F6F29E}"/>
          </ac:spMkLst>
        </pc:spChg>
        <pc:spChg chg="add mod">
          <ac:chgData name="Habib, Alexandre" userId="0bc09081-cd29-42af-a26a-f7874fc9786e" providerId="ADAL" clId="{D80380F3-1366-4F7C-B18E-3A282551BD0B}" dt="2023-05-10T23:04:06.868" v="12036" actId="13822"/>
          <ac:spMkLst>
            <pc:docMk/>
            <pc:sldMk cId="3080228148" sldId="401"/>
            <ac:spMk id="9" creationId="{400631A4-5A09-FD2C-F451-B6FD4905547B}"/>
          </ac:spMkLst>
        </pc:spChg>
        <pc:spChg chg="add del mod">
          <ac:chgData name="Habib, Alexandre" userId="0bc09081-cd29-42af-a26a-f7874fc9786e" providerId="ADAL" clId="{D80380F3-1366-4F7C-B18E-3A282551BD0B}" dt="2023-05-09T23:16:58.526" v="4119" actId="478"/>
          <ac:spMkLst>
            <pc:docMk/>
            <pc:sldMk cId="3080228148" sldId="401"/>
            <ac:spMk id="13" creationId="{EB7B5DE4-B0A3-45C3-21D7-5A647BC418CA}"/>
          </ac:spMkLst>
        </pc:spChg>
        <pc:spChg chg="add mod">
          <ac:chgData name="Habib, Alexandre" userId="0bc09081-cd29-42af-a26a-f7874fc9786e" providerId="ADAL" clId="{D80380F3-1366-4F7C-B18E-3A282551BD0B}" dt="2023-05-11T22:46:39.943" v="14169" actId="20577"/>
          <ac:spMkLst>
            <pc:docMk/>
            <pc:sldMk cId="3080228148" sldId="401"/>
            <ac:spMk id="14" creationId="{3D67DEB0-A52D-0D7C-672A-1C9997832CBF}"/>
          </ac:spMkLst>
        </pc:spChg>
        <pc:spChg chg="add mod">
          <ac:chgData name="Habib, Alexandre" userId="0bc09081-cd29-42af-a26a-f7874fc9786e" providerId="ADAL" clId="{D80380F3-1366-4F7C-B18E-3A282551BD0B}" dt="2023-05-10T21:25:08.693" v="9950"/>
          <ac:spMkLst>
            <pc:docMk/>
            <pc:sldMk cId="3080228148" sldId="401"/>
            <ac:spMk id="15" creationId="{AE52E277-DEFC-A876-898F-ED9772E0B59B}"/>
          </ac:spMkLst>
        </pc:spChg>
        <pc:spChg chg="add mod">
          <ac:chgData name="Habib, Alexandre" userId="0bc09081-cd29-42af-a26a-f7874fc9786e" providerId="ADAL" clId="{D80380F3-1366-4F7C-B18E-3A282551BD0B}" dt="2023-05-09T23:19:40.603" v="4197" actId="1076"/>
          <ac:spMkLst>
            <pc:docMk/>
            <pc:sldMk cId="3080228148" sldId="401"/>
            <ac:spMk id="16" creationId="{3DC92735-917C-EBCB-956E-5AD969943E44}"/>
          </ac:spMkLst>
        </pc:spChg>
        <pc:spChg chg="add mod">
          <ac:chgData name="Habib, Alexandre" userId="0bc09081-cd29-42af-a26a-f7874fc9786e" providerId="ADAL" clId="{D80380F3-1366-4F7C-B18E-3A282551BD0B}" dt="2023-05-10T21:25:22.959" v="9952" actId="1076"/>
          <ac:spMkLst>
            <pc:docMk/>
            <pc:sldMk cId="3080228148" sldId="401"/>
            <ac:spMk id="17" creationId="{7D6AD127-2BC9-4D53-5092-475FB5F3C29D}"/>
          </ac:spMkLst>
        </pc:spChg>
        <pc:spChg chg="add del mod">
          <ac:chgData name="Habib, Alexandre" userId="0bc09081-cd29-42af-a26a-f7874fc9786e" providerId="ADAL" clId="{D80380F3-1366-4F7C-B18E-3A282551BD0B}" dt="2023-05-10T21:25:58.767" v="9954"/>
          <ac:spMkLst>
            <pc:docMk/>
            <pc:sldMk cId="3080228148" sldId="401"/>
            <ac:spMk id="18" creationId="{09F6E2F0-17BD-256A-3CBB-5AF56773617A}"/>
          </ac:spMkLst>
        </pc:spChg>
        <pc:spChg chg="add mod">
          <ac:chgData name="Habib, Alexandre" userId="0bc09081-cd29-42af-a26a-f7874fc9786e" providerId="ADAL" clId="{D80380F3-1366-4F7C-B18E-3A282551BD0B}" dt="2023-05-10T21:26:18.497" v="9961" actId="208"/>
          <ac:spMkLst>
            <pc:docMk/>
            <pc:sldMk cId="3080228148" sldId="401"/>
            <ac:spMk id="25" creationId="{5430E360-5570-FA30-19B8-B6C1E87D595C}"/>
          </ac:spMkLst>
        </pc:spChg>
        <pc:spChg chg="add del mod">
          <ac:chgData name="Habib, Alexandre" userId="0bc09081-cd29-42af-a26a-f7874fc9786e" providerId="ADAL" clId="{D80380F3-1366-4F7C-B18E-3A282551BD0B}" dt="2023-05-10T21:27:51.234" v="9982"/>
          <ac:spMkLst>
            <pc:docMk/>
            <pc:sldMk cId="3080228148" sldId="401"/>
            <ac:spMk id="26" creationId="{A7E5F1B4-2C8D-F362-784D-6A2F1B260E28}"/>
          </ac:spMkLst>
        </pc:spChg>
        <pc:spChg chg="add mod">
          <ac:chgData name="Habib, Alexandre" userId="0bc09081-cd29-42af-a26a-f7874fc9786e" providerId="ADAL" clId="{D80380F3-1366-4F7C-B18E-3A282551BD0B}" dt="2023-05-11T22:47:46.197" v="14314" actId="20577"/>
          <ac:spMkLst>
            <pc:docMk/>
            <pc:sldMk cId="3080228148" sldId="401"/>
            <ac:spMk id="33" creationId="{4B32F1C8-F042-057F-7D28-C47516137751}"/>
          </ac:spMkLst>
        </pc:spChg>
        <pc:picChg chg="add mod modCrop">
          <ac:chgData name="Habib, Alexandre" userId="0bc09081-cd29-42af-a26a-f7874fc9786e" providerId="ADAL" clId="{D80380F3-1366-4F7C-B18E-3A282551BD0B}" dt="2023-05-11T22:46:49.990" v="14171" actId="1076"/>
          <ac:picMkLst>
            <pc:docMk/>
            <pc:sldMk cId="3080228148" sldId="401"/>
            <ac:picMk id="5" creationId="{EFC564B5-5867-2203-C4B1-0174ED1FF1DD}"/>
          </ac:picMkLst>
        </pc:picChg>
        <pc:picChg chg="add del mod">
          <ac:chgData name="Habib, Alexandre" userId="0bc09081-cd29-42af-a26a-f7874fc9786e" providerId="ADAL" clId="{D80380F3-1366-4F7C-B18E-3A282551BD0B}" dt="2023-05-09T23:16:10.149" v="4110" actId="478"/>
          <ac:picMkLst>
            <pc:docMk/>
            <pc:sldMk cId="3080228148" sldId="401"/>
            <ac:picMk id="7" creationId="{481DB691-A0BA-0DDE-30B2-F11ED8F831EF}"/>
          </ac:picMkLst>
        </pc:picChg>
        <pc:picChg chg="add mod modCrop">
          <ac:chgData name="Habib, Alexandre" userId="0bc09081-cd29-42af-a26a-f7874fc9786e" providerId="ADAL" clId="{D80380F3-1366-4F7C-B18E-3A282551BD0B}" dt="2023-05-10T21:24:42.598" v="9940" actId="732"/>
          <ac:picMkLst>
            <pc:docMk/>
            <pc:sldMk cId="3080228148" sldId="401"/>
            <ac:picMk id="11" creationId="{CB6991C9-7999-E9F2-710F-6B92D0F3ABFB}"/>
          </ac:picMkLst>
        </pc:picChg>
        <pc:picChg chg="add del mod">
          <ac:chgData name="Habib, Alexandre" userId="0bc09081-cd29-42af-a26a-f7874fc9786e" providerId="ADAL" clId="{D80380F3-1366-4F7C-B18E-3A282551BD0B}" dt="2023-05-10T21:25:58.767" v="9954"/>
          <ac:picMkLst>
            <pc:docMk/>
            <pc:sldMk cId="3080228148" sldId="401"/>
            <ac:picMk id="19" creationId="{F7D4F974-865F-FBEC-9F12-A1B6E39105B1}"/>
          </ac:picMkLst>
        </pc:picChg>
        <pc:picChg chg="add del mod">
          <ac:chgData name="Habib, Alexandre" userId="0bc09081-cd29-42af-a26a-f7874fc9786e" providerId="ADAL" clId="{D80380F3-1366-4F7C-B18E-3A282551BD0B}" dt="2023-05-10T21:27:46.967" v="9980" actId="478"/>
          <ac:picMkLst>
            <pc:docMk/>
            <pc:sldMk cId="3080228148" sldId="401"/>
            <ac:picMk id="24" creationId="{2ED688FC-E817-5393-46B1-04C0DA678C80}"/>
          </ac:picMkLst>
        </pc:picChg>
        <pc:picChg chg="add del mod">
          <ac:chgData name="Habib, Alexandre" userId="0bc09081-cd29-42af-a26a-f7874fc9786e" providerId="ADAL" clId="{D80380F3-1366-4F7C-B18E-3A282551BD0B}" dt="2023-05-10T21:27:51.234" v="9982"/>
          <ac:picMkLst>
            <pc:docMk/>
            <pc:sldMk cId="3080228148" sldId="401"/>
            <ac:picMk id="27" creationId="{26591CC9-99BC-09FF-6459-9C45A1584B8A}"/>
          </ac:picMkLst>
        </pc:picChg>
        <pc:picChg chg="add mod">
          <ac:chgData name="Habib, Alexandre" userId="0bc09081-cd29-42af-a26a-f7874fc9786e" providerId="ADAL" clId="{D80380F3-1366-4F7C-B18E-3A282551BD0B}" dt="2023-05-10T21:28:02.690" v="9989" actId="1076"/>
          <ac:picMkLst>
            <pc:docMk/>
            <pc:sldMk cId="3080228148" sldId="401"/>
            <ac:picMk id="32" creationId="{5359584C-AEAF-4C40-7A3C-7F733C3F1758}"/>
          </ac:picMkLst>
        </pc:picChg>
        <pc:cxnChg chg="add del mod">
          <ac:chgData name="Habib, Alexandre" userId="0bc09081-cd29-42af-a26a-f7874fc9786e" providerId="ADAL" clId="{D80380F3-1366-4F7C-B18E-3A282551BD0B}" dt="2023-05-10T21:25:58.767" v="9954"/>
          <ac:cxnSpMkLst>
            <pc:docMk/>
            <pc:sldMk cId="3080228148" sldId="401"/>
            <ac:cxnSpMk id="20" creationId="{CEEF64EF-7598-4A5B-EEF8-004FA5A3E7C0}"/>
          </ac:cxnSpMkLst>
        </pc:cxnChg>
        <pc:cxnChg chg="add del mod">
          <ac:chgData name="Habib, Alexandre" userId="0bc09081-cd29-42af-a26a-f7874fc9786e" providerId="ADAL" clId="{D80380F3-1366-4F7C-B18E-3A282551BD0B}" dt="2023-05-10T21:25:58.767" v="9954"/>
          <ac:cxnSpMkLst>
            <pc:docMk/>
            <pc:sldMk cId="3080228148" sldId="401"/>
            <ac:cxnSpMk id="21" creationId="{B04DF800-914F-AE4C-3833-65E530D5278A}"/>
          </ac:cxnSpMkLst>
        </pc:cxnChg>
        <pc:cxnChg chg="add del mod">
          <ac:chgData name="Habib, Alexandre" userId="0bc09081-cd29-42af-a26a-f7874fc9786e" providerId="ADAL" clId="{D80380F3-1366-4F7C-B18E-3A282551BD0B}" dt="2023-05-10T21:25:58.767" v="9954"/>
          <ac:cxnSpMkLst>
            <pc:docMk/>
            <pc:sldMk cId="3080228148" sldId="401"/>
            <ac:cxnSpMk id="22" creationId="{3822C957-D596-5651-38E1-D5701AC71954}"/>
          </ac:cxnSpMkLst>
        </pc:cxnChg>
        <pc:cxnChg chg="add del mod">
          <ac:chgData name="Habib, Alexandre" userId="0bc09081-cd29-42af-a26a-f7874fc9786e" providerId="ADAL" clId="{D80380F3-1366-4F7C-B18E-3A282551BD0B}" dt="2023-05-10T21:25:58.767" v="9954"/>
          <ac:cxnSpMkLst>
            <pc:docMk/>
            <pc:sldMk cId="3080228148" sldId="401"/>
            <ac:cxnSpMk id="23" creationId="{12C0EAA2-0565-4F12-E665-7FB789502983}"/>
          </ac:cxnSpMkLst>
        </pc:cxnChg>
        <pc:cxnChg chg="add del mod">
          <ac:chgData name="Habib, Alexandre" userId="0bc09081-cd29-42af-a26a-f7874fc9786e" providerId="ADAL" clId="{D80380F3-1366-4F7C-B18E-3A282551BD0B}" dt="2023-05-10T21:27:51.234" v="9982"/>
          <ac:cxnSpMkLst>
            <pc:docMk/>
            <pc:sldMk cId="3080228148" sldId="401"/>
            <ac:cxnSpMk id="28" creationId="{2DC2962E-7D3F-0064-0AB2-785B6379EA5A}"/>
          </ac:cxnSpMkLst>
        </pc:cxnChg>
        <pc:cxnChg chg="add del mod">
          <ac:chgData name="Habib, Alexandre" userId="0bc09081-cd29-42af-a26a-f7874fc9786e" providerId="ADAL" clId="{D80380F3-1366-4F7C-B18E-3A282551BD0B}" dt="2023-05-10T21:27:51.234" v="9982"/>
          <ac:cxnSpMkLst>
            <pc:docMk/>
            <pc:sldMk cId="3080228148" sldId="401"/>
            <ac:cxnSpMk id="29" creationId="{0F407CA3-0C30-D549-317D-5E53829D8A11}"/>
          </ac:cxnSpMkLst>
        </pc:cxnChg>
        <pc:cxnChg chg="add del mod">
          <ac:chgData name="Habib, Alexandre" userId="0bc09081-cd29-42af-a26a-f7874fc9786e" providerId="ADAL" clId="{D80380F3-1366-4F7C-B18E-3A282551BD0B}" dt="2023-05-10T21:27:51.234" v="9982"/>
          <ac:cxnSpMkLst>
            <pc:docMk/>
            <pc:sldMk cId="3080228148" sldId="401"/>
            <ac:cxnSpMk id="30" creationId="{1B95E722-39E5-A6FC-02CF-726CDA9D4C44}"/>
          </ac:cxnSpMkLst>
        </pc:cxnChg>
        <pc:cxnChg chg="add del mod">
          <ac:chgData name="Habib, Alexandre" userId="0bc09081-cd29-42af-a26a-f7874fc9786e" providerId="ADAL" clId="{D80380F3-1366-4F7C-B18E-3A282551BD0B}" dt="2023-05-10T21:27:51.234" v="9982"/>
          <ac:cxnSpMkLst>
            <pc:docMk/>
            <pc:sldMk cId="3080228148" sldId="401"/>
            <ac:cxnSpMk id="31" creationId="{37E1E1E3-4B3D-F105-A4E1-C55F04A3B20B}"/>
          </ac:cxnSpMkLst>
        </pc:cxnChg>
      </pc:sldChg>
      <pc:sldChg chg="addSp delSp modSp new mod">
        <pc:chgData name="Habib, Alexandre" userId="0bc09081-cd29-42af-a26a-f7874fc9786e" providerId="ADAL" clId="{D80380F3-1366-4F7C-B18E-3A282551BD0B}" dt="2023-05-15T22:29:24.256" v="14792" actId="121"/>
        <pc:sldMkLst>
          <pc:docMk/>
          <pc:sldMk cId="3035075454" sldId="402"/>
        </pc:sldMkLst>
        <pc:spChg chg="mod">
          <ac:chgData name="Habib, Alexandre" userId="0bc09081-cd29-42af-a26a-f7874fc9786e" providerId="ADAL" clId="{D80380F3-1366-4F7C-B18E-3A282551BD0B}" dt="2023-05-10T18:18:43.766" v="9466" actId="1076"/>
          <ac:spMkLst>
            <pc:docMk/>
            <pc:sldMk cId="3035075454" sldId="402"/>
            <ac:spMk id="2" creationId="{4DFE9977-16C1-9D4D-355F-DE80424675C5}"/>
          </ac:spMkLst>
        </pc:spChg>
        <pc:spChg chg="mod">
          <ac:chgData name="Habib, Alexandre" userId="0bc09081-cd29-42af-a26a-f7874fc9786e" providerId="ADAL" clId="{D80380F3-1366-4F7C-B18E-3A282551BD0B}" dt="2023-05-11T18:14:16.040" v="13256" actId="20577"/>
          <ac:spMkLst>
            <pc:docMk/>
            <pc:sldMk cId="3035075454" sldId="402"/>
            <ac:spMk id="3" creationId="{77B593F4-326C-6C24-6D4C-DFA4025B0B7C}"/>
          </ac:spMkLst>
        </pc:spChg>
        <pc:spChg chg="add mod">
          <ac:chgData name="Habib, Alexandre" userId="0bc09081-cd29-42af-a26a-f7874fc9786e" providerId="ADAL" clId="{D80380F3-1366-4F7C-B18E-3A282551BD0B}" dt="2023-05-15T22:29:24.256" v="14792" actId="121"/>
          <ac:spMkLst>
            <pc:docMk/>
            <pc:sldMk cId="3035075454" sldId="402"/>
            <ac:spMk id="4" creationId="{BD7A77EB-88AA-2762-9ACF-ECFC4EC98630}"/>
          </ac:spMkLst>
        </pc:spChg>
        <pc:spChg chg="add del mod">
          <ac:chgData name="Habib, Alexandre" userId="0bc09081-cd29-42af-a26a-f7874fc9786e" providerId="ADAL" clId="{D80380F3-1366-4F7C-B18E-3A282551BD0B}" dt="2023-05-10T00:10:45.902" v="4725" actId="478"/>
          <ac:spMkLst>
            <pc:docMk/>
            <pc:sldMk cId="3035075454" sldId="402"/>
            <ac:spMk id="13" creationId="{B66FA4E2-E19E-8E9E-CC77-65E16BA511A3}"/>
          </ac:spMkLst>
        </pc:spChg>
        <pc:spChg chg="add del mod">
          <ac:chgData name="Habib, Alexandre" userId="0bc09081-cd29-42af-a26a-f7874fc9786e" providerId="ADAL" clId="{D80380F3-1366-4F7C-B18E-3A282551BD0B}" dt="2023-05-10T00:12:04.658" v="4812"/>
          <ac:spMkLst>
            <pc:docMk/>
            <pc:sldMk cId="3035075454" sldId="402"/>
            <ac:spMk id="14" creationId="{5DADF071-3819-91B8-441A-72EB38D245B8}"/>
          </ac:spMkLst>
        </pc:spChg>
        <pc:spChg chg="add mod">
          <ac:chgData name="Habib, Alexandre" userId="0bc09081-cd29-42af-a26a-f7874fc9786e" providerId="ADAL" clId="{D80380F3-1366-4F7C-B18E-3A282551BD0B}" dt="2023-05-11T18:31:01.310" v="13319" actId="14100"/>
          <ac:spMkLst>
            <pc:docMk/>
            <pc:sldMk cId="3035075454" sldId="402"/>
            <ac:spMk id="15" creationId="{EBC86072-7E4E-CD40-4987-3B9308E458EC}"/>
          </ac:spMkLst>
        </pc:spChg>
        <pc:spChg chg="add mod">
          <ac:chgData name="Habib, Alexandre" userId="0bc09081-cd29-42af-a26a-f7874fc9786e" providerId="ADAL" clId="{D80380F3-1366-4F7C-B18E-3A282551BD0B}" dt="2023-05-11T22:50:39.584" v="14376" actId="20577"/>
          <ac:spMkLst>
            <pc:docMk/>
            <pc:sldMk cId="3035075454" sldId="402"/>
            <ac:spMk id="17" creationId="{D536FFFC-CA07-1961-98C6-BFA2DF104FC5}"/>
          </ac:spMkLst>
        </pc:spChg>
        <pc:spChg chg="add del mod">
          <ac:chgData name="Habib, Alexandre" userId="0bc09081-cd29-42af-a26a-f7874fc9786e" providerId="ADAL" clId="{D80380F3-1366-4F7C-B18E-3A282551BD0B}" dt="2023-05-10T21:28:41.782" v="10001" actId="478"/>
          <ac:spMkLst>
            <pc:docMk/>
            <pc:sldMk cId="3035075454" sldId="402"/>
            <ac:spMk id="19" creationId="{2465CA76-2AE0-5EA4-62D7-04A3CCA95E3D}"/>
          </ac:spMkLst>
        </pc:spChg>
        <pc:spChg chg="add mod">
          <ac:chgData name="Habib, Alexandre" userId="0bc09081-cd29-42af-a26a-f7874fc9786e" providerId="ADAL" clId="{D80380F3-1366-4F7C-B18E-3A282551BD0B}" dt="2023-05-10T21:28:53.729" v="10004" actId="14100"/>
          <ac:spMkLst>
            <pc:docMk/>
            <pc:sldMk cId="3035075454" sldId="402"/>
            <ac:spMk id="21" creationId="{3FD4EE0D-1841-D7CE-5145-772138CCA4FD}"/>
          </ac:spMkLst>
        </pc:spChg>
        <pc:spChg chg="add mod">
          <ac:chgData name="Habib, Alexandre" userId="0bc09081-cd29-42af-a26a-f7874fc9786e" providerId="ADAL" clId="{D80380F3-1366-4F7C-B18E-3A282551BD0B}" dt="2023-05-11T18:44:33.668" v="13890" actId="113"/>
          <ac:spMkLst>
            <pc:docMk/>
            <pc:sldMk cId="3035075454" sldId="402"/>
            <ac:spMk id="23" creationId="{0D7C55C5-635B-B002-7E6A-046F9D9603A6}"/>
          </ac:spMkLst>
        </pc:spChg>
        <pc:grpChg chg="add del mod">
          <ac:chgData name="Habib, Alexandre" userId="0bc09081-cd29-42af-a26a-f7874fc9786e" providerId="ADAL" clId="{D80380F3-1366-4F7C-B18E-3A282551BD0B}" dt="2023-05-10T00:10:27.839" v="4719" actId="165"/>
          <ac:grpSpMkLst>
            <pc:docMk/>
            <pc:sldMk cId="3035075454" sldId="402"/>
            <ac:grpSpMk id="4" creationId="{B27D0D69-7D08-5A8B-5485-D6DD34243FDC}"/>
          </ac:grpSpMkLst>
        </pc:grpChg>
        <pc:grpChg chg="del mod topLvl">
          <ac:chgData name="Habib, Alexandre" userId="0bc09081-cd29-42af-a26a-f7874fc9786e" providerId="ADAL" clId="{D80380F3-1366-4F7C-B18E-3A282551BD0B}" dt="2023-05-10T00:10:29.381" v="4720" actId="478"/>
          <ac:grpSpMkLst>
            <pc:docMk/>
            <pc:sldMk cId="3035075454" sldId="402"/>
            <ac:grpSpMk id="6" creationId="{4CC2E380-A501-7827-C24D-5FAE190D94D3}"/>
          </ac:grpSpMkLst>
        </pc:grpChg>
        <pc:grpChg chg="del mod topLvl">
          <ac:chgData name="Habib, Alexandre" userId="0bc09081-cd29-42af-a26a-f7874fc9786e" providerId="ADAL" clId="{D80380F3-1366-4F7C-B18E-3A282551BD0B}" dt="2023-05-10T00:10:33.877" v="4722" actId="478"/>
          <ac:grpSpMkLst>
            <pc:docMk/>
            <pc:sldMk cId="3035075454" sldId="402"/>
            <ac:grpSpMk id="7" creationId="{9D41B2C8-6615-0EB9-C593-D0C14DCCDD6E}"/>
          </ac:grpSpMkLst>
        </pc:grpChg>
        <pc:graphicFrameChg chg="del mod topLvl">
          <ac:chgData name="Habib, Alexandre" userId="0bc09081-cd29-42af-a26a-f7874fc9786e" providerId="ADAL" clId="{D80380F3-1366-4F7C-B18E-3A282551BD0B}" dt="2023-05-10T18:40:45.365" v="9467" actId="478"/>
          <ac:graphicFrameMkLst>
            <pc:docMk/>
            <pc:sldMk cId="3035075454" sldId="402"/>
            <ac:graphicFrameMk id="5" creationId="{1D090AE4-A6FC-BB73-2055-C22D5E0C5389}"/>
          </ac:graphicFrameMkLst>
        </pc:graphicFrameChg>
        <pc:graphicFrameChg chg="mod">
          <ac:chgData name="Habib, Alexandre" userId="0bc09081-cd29-42af-a26a-f7874fc9786e" providerId="ADAL" clId="{D80380F3-1366-4F7C-B18E-3A282551BD0B}" dt="2023-05-10T00:10:27.839" v="4719" actId="165"/>
          <ac:graphicFrameMkLst>
            <pc:docMk/>
            <pc:sldMk cId="3035075454" sldId="402"/>
            <ac:graphicFrameMk id="10" creationId="{BFCE44C0-0835-072E-99C1-D605378B10B1}"/>
          </ac:graphicFrameMkLst>
        </pc:graphicFrameChg>
        <pc:graphicFrameChg chg="add mod">
          <ac:chgData name="Habib, Alexandre" userId="0bc09081-cd29-42af-a26a-f7874fc9786e" providerId="ADAL" clId="{D80380F3-1366-4F7C-B18E-3A282551BD0B}" dt="2023-05-11T18:31:01.310" v="13319" actId="14100"/>
          <ac:graphicFrameMkLst>
            <pc:docMk/>
            <pc:sldMk cId="3035075454" sldId="402"/>
            <ac:graphicFrameMk id="16" creationId="{AA25F7F7-F9B7-5A78-B549-3B51706CA4A2}"/>
          </ac:graphicFrameMkLst>
        </pc:graphicFrameChg>
        <pc:picChg chg="add del mod">
          <ac:chgData name="Habib, Alexandre" userId="0bc09081-cd29-42af-a26a-f7874fc9786e" providerId="ADAL" clId="{D80380F3-1366-4F7C-B18E-3A282551BD0B}" dt="2023-05-10T21:28:08.312" v="9990" actId="478"/>
          <ac:picMkLst>
            <pc:docMk/>
            <pc:sldMk cId="3035075454" sldId="402"/>
            <ac:picMk id="18" creationId="{BB64E38E-C1D1-CF70-E475-8E4F7E02E9BB}"/>
          </ac:picMkLst>
        </pc:picChg>
        <pc:picChg chg="add del mod">
          <ac:chgData name="Habib, Alexandre" userId="0bc09081-cd29-42af-a26a-f7874fc9786e" providerId="ADAL" clId="{D80380F3-1366-4F7C-B18E-3A282551BD0B}" dt="2023-05-10T21:28:41.782" v="10001" actId="478"/>
          <ac:picMkLst>
            <pc:docMk/>
            <pc:sldMk cId="3035075454" sldId="402"/>
            <ac:picMk id="20" creationId="{41BBD8C3-5607-6D01-FD02-D93F39674872}"/>
          </ac:picMkLst>
        </pc:picChg>
        <pc:picChg chg="add mod">
          <ac:chgData name="Habib, Alexandre" userId="0bc09081-cd29-42af-a26a-f7874fc9786e" providerId="ADAL" clId="{D80380F3-1366-4F7C-B18E-3A282551BD0B}" dt="2023-05-10T21:28:47.245" v="10002"/>
          <ac:picMkLst>
            <pc:docMk/>
            <pc:sldMk cId="3035075454" sldId="402"/>
            <ac:picMk id="22" creationId="{B011E50A-3747-7DCD-3280-DFE27B862D73}"/>
          </ac:picMkLst>
        </pc:picChg>
        <pc:cxnChg chg="mod">
          <ac:chgData name="Habib, Alexandre" userId="0bc09081-cd29-42af-a26a-f7874fc9786e" providerId="ADAL" clId="{D80380F3-1366-4F7C-B18E-3A282551BD0B}" dt="2023-05-10T00:10:27.839" v="4719" actId="165"/>
          <ac:cxnSpMkLst>
            <pc:docMk/>
            <pc:sldMk cId="3035075454" sldId="402"/>
            <ac:cxnSpMk id="8" creationId="{423C8A48-4E5E-9B18-2161-104B6594E234}"/>
          </ac:cxnSpMkLst>
        </pc:cxnChg>
        <pc:cxnChg chg="mod">
          <ac:chgData name="Habib, Alexandre" userId="0bc09081-cd29-42af-a26a-f7874fc9786e" providerId="ADAL" clId="{D80380F3-1366-4F7C-B18E-3A282551BD0B}" dt="2023-05-10T00:10:27.839" v="4719" actId="165"/>
          <ac:cxnSpMkLst>
            <pc:docMk/>
            <pc:sldMk cId="3035075454" sldId="402"/>
            <ac:cxnSpMk id="9" creationId="{5E67A1BF-2E04-CC74-E43B-34FEF8859BF1}"/>
          </ac:cxnSpMkLst>
        </pc:cxnChg>
        <pc:cxnChg chg="mod">
          <ac:chgData name="Habib, Alexandre" userId="0bc09081-cd29-42af-a26a-f7874fc9786e" providerId="ADAL" clId="{D80380F3-1366-4F7C-B18E-3A282551BD0B}" dt="2023-05-10T00:10:27.839" v="4719" actId="165"/>
          <ac:cxnSpMkLst>
            <pc:docMk/>
            <pc:sldMk cId="3035075454" sldId="402"/>
            <ac:cxnSpMk id="11" creationId="{FCEAE0FD-8E81-B3E0-3A4C-492F52E191BD}"/>
          </ac:cxnSpMkLst>
        </pc:cxnChg>
        <pc:cxnChg chg="mod">
          <ac:chgData name="Habib, Alexandre" userId="0bc09081-cd29-42af-a26a-f7874fc9786e" providerId="ADAL" clId="{D80380F3-1366-4F7C-B18E-3A282551BD0B}" dt="2023-05-10T00:10:27.839" v="4719" actId="165"/>
          <ac:cxnSpMkLst>
            <pc:docMk/>
            <pc:sldMk cId="3035075454" sldId="402"/>
            <ac:cxnSpMk id="12" creationId="{09B49E9C-BCA8-608E-4A0B-7B106696B2AF}"/>
          </ac:cxnSpMkLst>
        </pc:cxnChg>
        <pc:cxnChg chg="add mod">
          <ac:chgData name="Habib, Alexandre" userId="0bc09081-cd29-42af-a26a-f7874fc9786e" providerId="ADAL" clId="{D80380F3-1366-4F7C-B18E-3A282551BD0B}" dt="2023-05-11T18:35:43.494" v="13587" actId="693"/>
          <ac:cxnSpMkLst>
            <pc:docMk/>
            <pc:sldMk cId="3035075454" sldId="402"/>
            <ac:cxnSpMk id="25" creationId="{485383C8-D16B-85B7-0F01-89BA86F9967E}"/>
          </ac:cxnSpMkLst>
        </pc:cxnChg>
        <pc:cxnChg chg="add mod">
          <ac:chgData name="Habib, Alexandre" userId="0bc09081-cd29-42af-a26a-f7874fc9786e" providerId="ADAL" clId="{D80380F3-1366-4F7C-B18E-3A282551BD0B}" dt="2023-05-11T18:35:56.406" v="13598" actId="1038"/>
          <ac:cxnSpMkLst>
            <pc:docMk/>
            <pc:sldMk cId="3035075454" sldId="402"/>
            <ac:cxnSpMk id="27" creationId="{79878DB4-5E8D-804A-217C-4B8025E30BB1}"/>
          </ac:cxnSpMkLst>
        </pc:cxnChg>
      </pc:sldChg>
      <pc:sldChg chg="addSp delSp modSp new mod">
        <pc:chgData name="Habib, Alexandre" userId="0bc09081-cd29-42af-a26a-f7874fc9786e" providerId="ADAL" clId="{D80380F3-1366-4F7C-B18E-3A282551BD0B}" dt="2023-05-15T22:29:49.867" v="14800" actId="1076"/>
        <pc:sldMkLst>
          <pc:docMk/>
          <pc:sldMk cId="3634077169" sldId="403"/>
        </pc:sldMkLst>
        <pc:spChg chg="mod">
          <ac:chgData name="Habib, Alexandre" userId="0bc09081-cd29-42af-a26a-f7874fc9786e" providerId="ADAL" clId="{D80380F3-1366-4F7C-B18E-3A282551BD0B}" dt="2023-05-10T00:26:51.555" v="5793" actId="1076"/>
          <ac:spMkLst>
            <pc:docMk/>
            <pc:sldMk cId="3634077169" sldId="403"/>
            <ac:spMk id="2" creationId="{EE688C12-6EC2-68A5-D39F-7CD2CD60DA23}"/>
          </ac:spMkLst>
        </pc:spChg>
        <pc:spChg chg="del mod">
          <ac:chgData name="Habib, Alexandre" userId="0bc09081-cd29-42af-a26a-f7874fc9786e" providerId="ADAL" clId="{D80380F3-1366-4F7C-B18E-3A282551BD0B}" dt="2023-05-11T18:26:01.099" v="13295"/>
          <ac:spMkLst>
            <pc:docMk/>
            <pc:sldMk cId="3634077169" sldId="403"/>
            <ac:spMk id="3" creationId="{46E76C94-92F5-99E2-857C-1DC0306667B9}"/>
          </ac:spMkLst>
        </pc:spChg>
        <pc:spChg chg="add mod">
          <ac:chgData name="Habib, Alexandre" userId="0bc09081-cd29-42af-a26a-f7874fc9786e" providerId="ADAL" clId="{D80380F3-1366-4F7C-B18E-3A282551BD0B}" dt="2023-05-15T22:29:49.867" v="14800" actId="1076"/>
          <ac:spMkLst>
            <pc:docMk/>
            <pc:sldMk cId="3634077169" sldId="403"/>
            <ac:spMk id="3" creationId="{66E45922-3CC1-B29C-6F05-68B02F8AD012}"/>
          </ac:spMkLst>
        </pc:spChg>
        <pc:spChg chg="mod">
          <ac:chgData name="Habib, Alexandre" userId="0bc09081-cd29-42af-a26a-f7874fc9786e" providerId="ADAL" clId="{D80380F3-1366-4F7C-B18E-3A282551BD0B}" dt="2023-05-10T00:18:27.171" v="4930"/>
          <ac:spMkLst>
            <pc:docMk/>
            <pc:sldMk cId="3634077169" sldId="403"/>
            <ac:spMk id="6" creationId="{39D4DFC0-1956-BFF8-E53C-6999A1C8787B}"/>
          </ac:spMkLst>
        </pc:spChg>
        <pc:spChg chg="mod">
          <ac:chgData name="Habib, Alexandre" userId="0bc09081-cd29-42af-a26a-f7874fc9786e" providerId="ADAL" clId="{D80380F3-1366-4F7C-B18E-3A282551BD0B}" dt="2023-05-10T00:18:27.171" v="4930"/>
          <ac:spMkLst>
            <pc:docMk/>
            <pc:sldMk cId="3634077169" sldId="403"/>
            <ac:spMk id="8" creationId="{73F10671-B9EE-9BA8-761A-EA3323B0C987}"/>
          </ac:spMkLst>
        </pc:spChg>
        <pc:spChg chg="mod">
          <ac:chgData name="Habib, Alexandre" userId="0bc09081-cd29-42af-a26a-f7874fc9786e" providerId="ADAL" clId="{D80380F3-1366-4F7C-B18E-3A282551BD0B}" dt="2023-05-10T00:18:27.171" v="4930"/>
          <ac:spMkLst>
            <pc:docMk/>
            <pc:sldMk cId="3634077169" sldId="403"/>
            <ac:spMk id="12" creationId="{46BFBE76-73F1-A0AC-A09B-22B2932BB5E3}"/>
          </ac:spMkLst>
        </pc:spChg>
        <pc:spChg chg="mod">
          <ac:chgData name="Habib, Alexandre" userId="0bc09081-cd29-42af-a26a-f7874fc9786e" providerId="ADAL" clId="{D80380F3-1366-4F7C-B18E-3A282551BD0B}" dt="2023-05-10T00:18:27.171" v="4930"/>
          <ac:spMkLst>
            <pc:docMk/>
            <pc:sldMk cId="3634077169" sldId="403"/>
            <ac:spMk id="14" creationId="{0F957AAC-3D85-DCCD-C950-5717C5B08F7C}"/>
          </ac:spMkLst>
        </pc:spChg>
        <pc:spChg chg="mod">
          <ac:chgData name="Habib, Alexandre" userId="0bc09081-cd29-42af-a26a-f7874fc9786e" providerId="ADAL" clId="{D80380F3-1366-4F7C-B18E-3A282551BD0B}" dt="2023-05-10T00:18:27.171" v="4930"/>
          <ac:spMkLst>
            <pc:docMk/>
            <pc:sldMk cId="3634077169" sldId="403"/>
            <ac:spMk id="17" creationId="{E011CA23-80C6-12F9-1B55-10E894D15FD3}"/>
          </ac:spMkLst>
        </pc:spChg>
        <pc:spChg chg="mod">
          <ac:chgData name="Habib, Alexandre" userId="0bc09081-cd29-42af-a26a-f7874fc9786e" providerId="ADAL" clId="{D80380F3-1366-4F7C-B18E-3A282551BD0B}" dt="2023-05-10T00:18:27.171" v="4930"/>
          <ac:spMkLst>
            <pc:docMk/>
            <pc:sldMk cId="3634077169" sldId="403"/>
            <ac:spMk id="19" creationId="{381846B7-DEDC-62E5-9788-92362AC83262}"/>
          </ac:spMkLst>
        </pc:spChg>
        <pc:spChg chg="mod">
          <ac:chgData name="Habib, Alexandre" userId="0bc09081-cd29-42af-a26a-f7874fc9786e" providerId="ADAL" clId="{D80380F3-1366-4F7C-B18E-3A282551BD0B}" dt="2023-05-10T00:18:27.171" v="4930"/>
          <ac:spMkLst>
            <pc:docMk/>
            <pc:sldMk cId="3634077169" sldId="403"/>
            <ac:spMk id="24" creationId="{161B56D9-7D78-939A-510A-32FDEFEAEAFB}"/>
          </ac:spMkLst>
        </pc:spChg>
        <pc:spChg chg="add del mod">
          <ac:chgData name="Habib, Alexandre" userId="0bc09081-cd29-42af-a26a-f7874fc9786e" providerId="ADAL" clId="{D80380F3-1366-4F7C-B18E-3A282551BD0B}" dt="2023-05-10T00:19:11.682" v="4939" actId="478"/>
          <ac:spMkLst>
            <pc:docMk/>
            <pc:sldMk cId="3634077169" sldId="403"/>
            <ac:spMk id="26" creationId="{6E8ED056-2C9A-2AFE-9CB9-BBA40E780055}"/>
          </ac:spMkLst>
        </pc:spChg>
        <pc:spChg chg="add del mod">
          <ac:chgData name="Habib, Alexandre" userId="0bc09081-cd29-42af-a26a-f7874fc9786e" providerId="ADAL" clId="{D80380F3-1366-4F7C-B18E-3A282551BD0B}" dt="2023-05-10T00:19:07.126" v="4937" actId="478"/>
          <ac:spMkLst>
            <pc:docMk/>
            <pc:sldMk cId="3634077169" sldId="403"/>
            <ac:spMk id="27" creationId="{0B8A255C-089A-EA57-114E-CBA81593FA46}"/>
          </ac:spMkLst>
        </pc:spChg>
        <pc:spChg chg="add mod">
          <ac:chgData name="Habib, Alexandre" userId="0bc09081-cd29-42af-a26a-f7874fc9786e" providerId="ADAL" clId="{D80380F3-1366-4F7C-B18E-3A282551BD0B}" dt="2023-05-10T23:09:20.120" v="12189" actId="20577"/>
          <ac:spMkLst>
            <pc:docMk/>
            <pc:sldMk cId="3634077169" sldId="403"/>
            <ac:spMk id="29" creationId="{B17C4E28-BCD6-6B7B-C15D-5921CB3B3475}"/>
          </ac:spMkLst>
        </pc:spChg>
        <pc:spChg chg="add del mod">
          <ac:chgData name="Habib, Alexandre" userId="0bc09081-cd29-42af-a26a-f7874fc9786e" providerId="ADAL" clId="{D80380F3-1366-4F7C-B18E-3A282551BD0B}" dt="2023-05-10T00:27:00.425" v="5799"/>
          <ac:spMkLst>
            <pc:docMk/>
            <pc:sldMk cId="3634077169" sldId="403"/>
            <ac:spMk id="31" creationId="{53268BF9-375D-58BA-3BE7-D6A286C0F651}"/>
          </ac:spMkLst>
        </pc:spChg>
        <pc:spChg chg="add del mod">
          <ac:chgData name="Habib, Alexandre" userId="0bc09081-cd29-42af-a26a-f7874fc9786e" providerId="ADAL" clId="{D80380F3-1366-4F7C-B18E-3A282551BD0B}" dt="2023-05-10T00:27:00.425" v="5799"/>
          <ac:spMkLst>
            <pc:docMk/>
            <pc:sldMk cId="3634077169" sldId="403"/>
            <ac:spMk id="32" creationId="{44928A2C-23F1-1EAF-5608-7950D7F60132}"/>
          </ac:spMkLst>
        </pc:spChg>
        <pc:spChg chg="add del mod">
          <ac:chgData name="Habib, Alexandre" userId="0bc09081-cd29-42af-a26a-f7874fc9786e" providerId="ADAL" clId="{D80380F3-1366-4F7C-B18E-3A282551BD0B}" dt="2023-05-10T00:27:00.425" v="5799"/>
          <ac:spMkLst>
            <pc:docMk/>
            <pc:sldMk cId="3634077169" sldId="403"/>
            <ac:spMk id="33" creationId="{B172ADA3-EB97-8F03-0B15-7D634C5DF23A}"/>
          </ac:spMkLst>
        </pc:spChg>
        <pc:spChg chg="add del mod">
          <ac:chgData name="Habib, Alexandre" userId="0bc09081-cd29-42af-a26a-f7874fc9786e" providerId="ADAL" clId="{D80380F3-1366-4F7C-B18E-3A282551BD0B}" dt="2023-05-10T00:27:00.425" v="5799"/>
          <ac:spMkLst>
            <pc:docMk/>
            <pc:sldMk cId="3634077169" sldId="403"/>
            <ac:spMk id="36" creationId="{52130C41-3D5E-B842-0C4B-1F64084A02E9}"/>
          </ac:spMkLst>
        </pc:spChg>
        <pc:spChg chg="add del mod">
          <ac:chgData name="Habib, Alexandre" userId="0bc09081-cd29-42af-a26a-f7874fc9786e" providerId="ADAL" clId="{D80380F3-1366-4F7C-B18E-3A282551BD0B}" dt="2023-05-10T00:27:00.425" v="5799"/>
          <ac:spMkLst>
            <pc:docMk/>
            <pc:sldMk cId="3634077169" sldId="403"/>
            <ac:spMk id="39" creationId="{06624AEE-1FD4-FD1A-DB58-12472079AE90}"/>
          </ac:spMkLst>
        </pc:spChg>
        <pc:spChg chg="add del mod">
          <ac:chgData name="Habib, Alexandre" userId="0bc09081-cd29-42af-a26a-f7874fc9786e" providerId="ADAL" clId="{D80380F3-1366-4F7C-B18E-3A282551BD0B}" dt="2023-05-10T00:27:00.425" v="5799"/>
          <ac:spMkLst>
            <pc:docMk/>
            <pc:sldMk cId="3634077169" sldId="403"/>
            <ac:spMk id="40" creationId="{9A0632FA-4111-4228-37F8-457F74F3AB0C}"/>
          </ac:spMkLst>
        </pc:spChg>
        <pc:spChg chg="add del mod">
          <ac:chgData name="Habib, Alexandre" userId="0bc09081-cd29-42af-a26a-f7874fc9786e" providerId="ADAL" clId="{D80380F3-1366-4F7C-B18E-3A282551BD0B}" dt="2023-05-10T00:27:00.425" v="5799"/>
          <ac:spMkLst>
            <pc:docMk/>
            <pc:sldMk cId="3634077169" sldId="403"/>
            <ac:spMk id="43" creationId="{52CD7C6F-8012-F567-3D47-AC552B7EE41D}"/>
          </ac:spMkLst>
        </pc:spChg>
        <pc:spChg chg="add del mod">
          <ac:chgData name="Habib, Alexandre" userId="0bc09081-cd29-42af-a26a-f7874fc9786e" providerId="ADAL" clId="{D80380F3-1366-4F7C-B18E-3A282551BD0B}" dt="2023-05-10T00:27:00.425" v="5799"/>
          <ac:spMkLst>
            <pc:docMk/>
            <pc:sldMk cId="3634077169" sldId="403"/>
            <ac:spMk id="44" creationId="{C019A899-BCB1-B7D4-D076-44D283C54B3E}"/>
          </ac:spMkLst>
        </pc:spChg>
        <pc:spChg chg="add del mod">
          <ac:chgData name="Habib, Alexandre" userId="0bc09081-cd29-42af-a26a-f7874fc9786e" providerId="ADAL" clId="{D80380F3-1366-4F7C-B18E-3A282551BD0B}" dt="2023-05-10T21:28:34.486" v="9999" actId="478"/>
          <ac:spMkLst>
            <pc:docMk/>
            <pc:sldMk cId="3634077169" sldId="403"/>
            <ac:spMk id="48" creationId="{6AFCD5E2-5A94-ED69-D93A-D68EAC627CE3}"/>
          </ac:spMkLst>
        </pc:spChg>
        <pc:spChg chg="add mod">
          <ac:chgData name="Habib, Alexandre" userId="0bc09081-cd29-42af-a26a-f7874fc9786e" providerId="ADAL" clId="{D80380F3-1366-4F7C-B18E-3A282551BD0B}" dt="2023-05-10T21:29:06.285" v="10010" actId="14100"/>
          <ac:spMkLst>
            <pc:docMk/>
            <pc:sldMk cId="3634077169" sldId="403"/>
            <ac:spMk id="50" creationId="{735A8AB7-3044-7020-7DA6-2CDCD7EEB771}"/>
          </ac:spMkLst>
        </pc:spChg>
        <pc:spChg chg="add mod">
          <ac:chgData name="Habib, Alexandre" userId="0bc09081-cd29-42af-a26a-f7874fc9786e" providerId="ADAL" clId="{D80380F3-1366-4F7C-B18E-3A282551BD0B}" dt="2023-05-10T23:05:45.715" v="12092" actId="20577"/>
          <ac:spMkLst>
            <pc:docMk/>
            <pc:sldMk cId="3634077169" sldId="403"/>
            <ac:spMk id="52" creationId="{7D0DD97D-6E61-3F63-460E-940FEE6639B1}"/>
          </ac:spMkLst>
        </pc:spChg>
        <pc:spChg chg="add mod">
          <ac:chgData name="Habib, Alexandre" userId="0bc09081-cd29-42af-a26a-f7874fc9786e" providerId="ADAL" clId="{D80380F3-1366-4F7C-B18E-3A282551BD0B}" dt="2023-05-11T18:26:33.898" v="13302" actId="1076"/>
          <ac:spMkLst>
            <pc:docMk/>
            <pc:sldMk cId="3634077169" sldId="403"/>
            <ac:spMk id="54" creationId="{3B429F5F-1985-E0AB-8451-BA6F364F7917}"/>
          </ac:spMkLst>
        </pc:spChg>
        <pc:spChg chg="add mod">
          <ac:chgData name="Habib, Alexandre" userId="0bc09081-cd29-42af-a26a-f7874fc9786e" providerId="ADAL" clId="{D80380F3-1366-4F7C-B18E-3A282551BD0B}" dt="2023-05-10T23:29:49.364" v="12264" actId="1076"/>
          <ac:spMkLst>
            <pc:docMk/>
            <pc:sldMk cId="3634077169" sldId="403"/>
            <ac:spMk id="58" creationId="{E7E16B28-F876-6181-6DA9-872B01B2EA83}"/>
          </ac:spMkLst>
        </pc:spChg>
        <pc:spChg chg="add mod">
          <ac:chgData name="Habib, Alexandre" userId="0bc09081-cd29-42af-a26a-f7874fc9786e" providerId="ADAL" clId="{D80380F3-1366-4F7C-B18E-3A282551BD0B}" dt="2023-05-10T23:30:55.302" v="12287" actId="1076"/>
          <ac:spMkLst>
            <pc:docMk/>
            <pc:sldMk cId="3634077169" sldId="403"/>
            <ac:spMk id="65" creationId="{1834193B-4F79-789F-9BA1-97CE09450B05}"/>
          </ac:spMkLst>
        </pc:spChg>
        <pc:spChg chg="add mod">
          <ac:chgData name="Habib, Alexandre" userId="0bc09081-cd29-42af-a26a-f7874fc9786e" providerId="ADAL" clId="{D80380F3-1366-4F7C-B18E-3A282551BD0B}" dt="2023-05-10T23:31:01.104" v="12292" actId="20577"/>
          <ac:spMkLst>
            <pc:docMk/>
            <pc:sldMk cId="3634077169" sldId="403"/>
            <ac:spMk id="66" creationId="{DE343E97-9D57-D030-9CAB-61D8A28EF1AF}"/>
          </ac:spMkLst>
        </pc:spChg>
        <pc:spChg chg="add mod">
          <ac:chgData name="Habib, Alexandre" userId="0bc09081-cd29-42af-a26a-f7874fc9786e" providerId="ADAL" clId="{D80380F3-1366-4F7C-B18E-3A282551BD0B}" dt="2023-05-10T23:32:06.964" v="12311" actId="1076"/>
          <ac:spMkLst>
            <pc:docMk/>
            <pc:sldMk cId="3634077169" sldId="403"/>
            <ac:spMk id="72" creationId="{67BB3106-0F11-A103-B1DB-CFDC74CFB6B2}"/>
          </ac:spMkLst>
        </pc:spChg>
        <pc:spChg chg="add mod">
          <ac:chgData name="Habib, Alexandre" userId="0bc09081-cd29-42af-a26a-f7874fc9786e" providerId="ADAL" clId="{D80380F3-1366-4F7C-B18E-3A282551BD0B}" dt="2023-05-11T18:26:54.759" v="13306" actId="14100"/>
          <ac:spMkLst>
            <pc:docMk/>
            <pc:sldMk cId="3634077169" sldId="403"/>
            <ac:spMk id="73" creationId="{1EF80C93-A15F-9C25-E147-960C06264D3E}"/>
          </ac:spMkLst>
        </pc:spChg>
        <pc:spChg chg="add mod">
          <ac:chgData name="Habib, Alexandre" userId="0bc09081-cd29-42af-a26a-f7874fc9786e" providerId="ADAL" clId="{D80380F3-1366-4F7C-B18E-3A282551BD0B}" dt="2023-05-11T18:26:20.601" v="13301" actId="1076"/>
          <ac:spMkLst>
            <pc:docMk/>
            <pc:sldMk cId="3634077169" sldId="403"/>
            <ac:spMk id="74" creationId="{5FFB6263-7642-48F5-ACC0-E41503B4C783}"/>
          </ac:spMkLst>
        </pc:spChg>
        <pc:grpChg chg="add del mod">
          <ac:chgData name="Habib, Alexandre" userId="0bc09081-cd29-42af-a26a-f7874fc9786e" providerId="ADAL" clId="{D80380F3-1366-4F7C-B18E-3A282551BD0B}" dt="2023-05-10T00:19:03.722" v="4935" actId="478"/>
          <ac:grpSpMkLst>
            <pc:docMk/>
            <pc:sldMk cId="3634077169" sldId="403"/>
            <ac:grpSpMk id="5" creationId="{F27C4FB6-C0C0-80EC-6327-974615CE3EF6}"/>
          </ac:grpSpMkLst>
        </pc:grpChg>
        <pc:grpChg chg="mod">
          <ac:chgData name="Habib, Alexandre" userId="0bc09081-cd29-42af-a26a-f7874fc9786e" providerId="ADAL" clId="{D80380F3-1366-4F7C-B18E-3A282551BD0B}" dt="2023-05-10T00:18:27.171" v="4930"/>
          <ac:grpSpMkLst>
            <pc:docMk/>
            <pc:sldMk cId="3634077169" sldId="403"/>
            <ac:grpSpMk id="7" creationId="{F4D22FB4-6F8D-1D0D-514D-A1E9FB084EEA}"/>
          </ac:grpSpMkLst>
        </pc:grpChg>
        <pc:grpChg chg="mod">
          <ac:chgData name="Habib, Alexandre" userId="0bc09081-cd29-42af-a26a-f7874fc9786e" providerId="ADAL" clId="{D80380F3-1366-4F7C-B18E-3A282551BD0B}" dt="2023-05-10T00:18:27.171" v="4930"/>
          <ac:grpSpMkLst>
            <pc:docMk/>
            <pc:sldMk cId="3634077169" sldId="403"/>
            <ac:grpSpMk id="9" creationId="{26FF8938-64D5-4B52-6202-C31B434089A9}"/>
          </ac:grpSpMkLst>
        </pc:grpChg>
        <pc:grpChg chg="add del mod">
          <ac:chgData name="Habib, Alexandre" userId="0bc09081-cd29-42af-a26a-f7874fc9786e" providerId="ADAL" clId="{D80380F3-1366-4F7C-B18E-3A282551BD0B}" dt="2023-05-10T00:19:09.142" v="4938" actId="478"/>
          <ac:grpSpMkLst>
            <pc:docMk/>
            <pc:sldMk cId="3634077169" sldId="403"/>
            <ac:grpSpMk id="16" creationId="{FA823BC7-744D-97B5-4D18-13CFA353DB3B}"/>
          </ac:grpSpMkLst>
        </pc:grpChg>
        <pc:grpChg chg="mod">
          <ac:chgData name="Habib, Alexandre" userId="0bc09081-cd29-42af-a26a-f7874fc9786e" providerId="ADAL" clId="{D80380F3-1366-4F7C-B18E-3A282551BD0B}" dt="2023-05-10T00:18:27.171" v="4930"/>
          <ac:grpSpMkLst>
            <pc:docMk/>
            <pc:sldMk cId="3634077169" sldId="403"/>
            <ac:grpSpMk id="18" creationId="{B10289B2-BCE6-D5A9-36BF-12FF23D1DFFA}"/>
          </ac:grpSpMkLst>
        </pc:grpChg>
        <pc:grpChg chg="mod">
          <ac:chgData name="Habib, Alexandre" userId="0bc09081-cd29-42af-a26a-f7874fc9786e" providerId="ADAL" clId="{D80380F3-1366-4F7C-B18E-3A282551BD0B}" dt="2023-05-10T00:18:27.171" v="4930"/>
          <ac:grpSpMkLst>
            <pc:docMk/>
            <pc:sldMk cId="3634077169" sldId="403"/>
            <ac:grpSpMk id="20" creationId="{7E89151F-114B-611A-65C2-83F4631142AE}"/>
          </ac:grpSpMkLst>
        </pc:grpChg>
        <pc:graphicFrameChg chg="add mod">
          <ac:chgData name="Habib, Alexandre" userId="0bc09081-cd29-42af-a26a-f7874fc9786e" providerId="ADAL" clId="{D80380F3-1366-4F7C-B18E-3A282551BD0B}" dt="2023-05-10T23:23:51.785" v="12193"/>
          <ac:graphicFrameMkLst>
            <pc:docMk/>
            <pc:sldMk cId="3634077169" sldId="403"/>
            <ac:graphicFrameMk id="55" creationId="{89D9AC0E-C91E-35B1-28D1-44FFECE9289C}"/>
          </ac:graphicFrameMkLst>
        </pc:graphicFrameChg>
        <pc:graphicFrameChg chg="add mod">
          <ac:chgData name="Habib, Alexandre" userId="0bc09081-cd29-42af-a26a-f7874fc9786e" providerId="ADAL" clId="{D80380F3-1366-4F7C-B18E-3A282551BD0B}" dt="2023-05-10T23:29:25.313" v="12223" actId="1076"/>
          <ac:graphicFrameMkLst>
            <pc:docMk/>
            <pc:sldMk cId="3634077169" sldId="403"/>
            <ac:graphicFrameMk id="57" creationId="{89D9AC0E-C91E-35B1-28D1-44FFECE9289C}"/>
          </ac:graphicFrameMkLst>
        </pc:graphicFrameChg>
        <pc:picChg chg="add mod modCrop">
          <ac:chgData name="Habib, Alexandre" userId="0bc09081-cd29-42af-a26a-f7874fc9786e" providerId="ADAL" clId="{D80380F3-1366-4F7C-B18E-3A282551BD0B}" dt="2023-05-10T23:05:36.907" v="12080" actId="14100"/>
          <ac:picMkLst>
            <pc:docMk/>
            <pc:sldMk cId="3634077169" sldId="403"/>
            <ac:picMk id="4" creationId="{8C0EE065-97DC-E901-4822-56FE12AD2852}"/>
          </ac:picMkLst>
        </pc:picChg>
        <pc:picChg chg="add mod">
          <ac:chgData name="Habib, Alexandre" userId="0bc09081-cd29-42af-a26a-f7874fc9786e" providerId="ADAL" clId="{D80380F3-1366-4F7C-B18E-3A282551BD0B}" dt="2023-05-11T18:26:41.531" v="13304" actId="14100"/>
          <ac:picMkLst>
            <pc:docMk/>
            <pc:sldMk cId="3634077169" sldId="403"/>
            <ac:picMk id="28" creationId="{C19F4949-E615-7037-58E8-8493D3377455}"/>
          </ac:picMkLst>
        </pc:picChg>
        <pc:picChg chg="add del mod">
          <ac:chgData name="Habib, Alexandre" userId="0bc09081-cd29-42af-a26a-f7874fc9786e" providerId="ADAL" clId="{D80380F3-1366-4F7C-B18E-3A282551BD0B}" dt="2023-05-10T00:27:00.425" v="5799"/>
          <ac:picMkLst>
            <pc:docMk/>
            <pc:sldMk cId="3634077169" sldId="403"/>
            <ac:picMk id="30" creationId="{88670EF7-8E50-F7EF-32FC-90B38DEAEEB8}"/>
          </ac:picMkLst>
        </pc:picChg>
        <pc:picChg chg="add del mod">
          <ac:chgData name="Habib, Alexandre" userId="0bc09081-cd29-42af-a26a-f7874fc9786e" providerId="ADAL" clId="{D80380F3-1366-4F7C-B18E-3A282551BD0B}" dt="2023-05-10T23:23:44.804" v="12190" actId="478"/>
          <ac:picMkLst>
            <pc:docMk/>
            <pc:sldMk cId="3634077169" sldId="403"/>
            <ac:picMk id="46" creationId="{3C838D37-4E28-B66E-9063-19917064FA57}"/>
          </ac:picMkLst>
        </pc:picChg>
        <pc:picChg chg="add del mod">
          <ac:chgData name="Habib, Alexandre" userId="0bc09081-cd29-42af-a26a-f7874fc9786e" providerId="ADAL" clId="{D80380F3-1366-4F7C-B18E-3A282551BD0B}" dt="2023-05-10T21:28:23.507" v="9996" actId="478"/>
          <ac:picMkLst>
            <pc:docMk/>
            <pc:sldMk cId="3634077169" sldId="403"/>
            <ac:picMk id="47" creationId="{AA9E6CB7-DA7F-C603-EF52-D95B508D5D73}"/>
          </ac:picMkLst>
        </pc:picChg>
        <pc:picChg chg="add del mod">
          <ac:chgData name="Habib, Alexandre" userId="0bc09081-cd29-42af-a26a-f7874fc9786e" providerId="ADAL" clId="{D80380F3-1366-4F7C-B18E-3A282551BD0B}" dt="2023-05-10T21:28:34.486" v="9999" actId="478"/>
          <ac:picMkLst>
            <pc:docMk/>
            <pc:sldMk cId="3634077169" sldId="403"/>
            <ac:picMk id="49" creationId="{F5C8D570-C6B3-2B06-19FC-B14B3961B924}"/>
          </ac:picMkLst>
        </pc:picChg>
        <pc:picChg chg="add mod">
          <ac:chgData name="Habib, Alexandre" userId="0bc09081-cd29-42af-a26a-f7874fc9786e" providerId="ADAL" clId="{D80380F3-1366-4F7C-B18E-3A282551BD0B}" dt="2023-05-10T21:29:00.895" v="10007" actId="1076"/>
          <ac:picMkLst>
            <pc:docMk/>
            <pc:sldMk cId="3634077169" sldId="403"/>
            <ac:picMk id="51" creationId="{D1062788-7EB7-9B6C-F53E-D0B5C4B7F138}"/>
          </ac:picMkLst>
        </pc:picChg>
        <pc:picChg chg="add del mod">
          <ac:chgData name="Habib, Alexandre" userId="0bc09081-cd29-42af-a26a-f7874fc9786e" providerId="ADAL" clId="{D80380F3-1366-4F7C-B18E-3A282551BD0B}" dt="2023-05-10T23:24:07.687" v="12205" actId="478"/>
          <ac:picMkLst>
            <pc:docMk/>
            <pc:sldMk cId="3634077169" sldId="403"/>
            <ac:picMk id="56" creationId="{7EC96A24-D7D5-0F77-1B45-1B7539DC1652}"/>
          </ac:picMkLst>
        </pc:picChg>
        <pc:cxnChg chg="mod">
          <ac:chgData name="Habib, Alexandre" userId="0bc09081-cd29-42af-a26a-f7874fc9786e" providerId="ADAL" clId="{D80380F3-1366-4F7C-B18E-3A282551BD0B}" dt="2023-05-10T00:18:27.171" v="4930"/>
          <ac:cxnSpMkLst>
            <pc:docMk/>
            <pc:sldMk cId="3634077169" sldId="403"/>
            <ac:cxnSpMk id="10" creationId="{D43B4564-C834-D278-3EC9-84F3BD3F5482}"/>
          </ac:cxnSpMkLst>
        </pc:cxnChg>
        <pc:cxnChg chg="mod">
          <ac:chgData name="Habib, Alexandre" userId="0bc09081-cd29-42af-a26a-f7874fc9786e" providerId="ADAL" clId="{D80380F3-1366-4F7C-B18E-3A282551BD0B}" dt="2023-05-10T00:18:27.171" v="4930"/>
          <ac:cxnSpMkLst>
            <pc:docMk/>
            <pc:sldMk cId="3634077169" sldId="403"/>
            <ac:cxnSpMk id="11" creationId="{3CF1D720-C63F-606A-30D8-B56EA49AEB8F}"/>
          </ac:cxnSpMkLst>
        </pc:cxnChg>
        <pc:cxnChg chg="mod">
          <ac:chgData name="Habib, Alexandre" userId="0bc09081-cd29-42af-a26a-f7874fc9786e" providerId="ADAL" clId="{D80380F3-1366-4F7C-B18E-3A282551BD0B}" dt="2023-05-10T00:18:27.171" v="4930"/>
          <ac:cxnSpMkLst>
            <pc:docMk/>
            <pc:sldMk cId="3634077169" sldId="403"/>
            <ac:cxnSpMk id="13" creationId="{483CADF6-871C-E4A8-A747-5ED24DEEDF5B}"/>
          </ac:cxnSpMkLst>
        </pc:cxnChg>
        <pc:cxnChg chg="add del mod">
          <ac:chgData name="Habib, Alexandre" userId="0bc09081-cd29-42af-a26a-f7874fc9786e" providerId="ADAL" clId="{D80380F3-1366-4F7C-B18E-3A282551BD0B}" dt="2023-05-10T00:19:05.453" v="4936" actId="478"/>
          <ac:cxnSpMkLst>
            <pc:docMk/>
            <pc:sldMk cId="3634077169" sldId="403"/>
            <ac:cxnSpMk id="15" creationId="{71DDC9B9-BB26-6240-826B-877E5E032BAB}"/>
          </ac:cxnSpMkLst>
        </pc:cxnChg>
        <pc:cxnChg chg="mod">
          <ac:chgData name="Habib, Alexandre" userId="0bc09081-cd29-42af-a26a-f7874fc9786e" providerId="ADAL" clId="{D80380F3-1366-4F7C-B18E-3A282551BD0B}" dt="2023-05-10T00:18:27.171" v="4930"/>
          <ac:cxnSpMkLst>
            <pc:docMk/>
            <pc:sldMk cId="3634077169" sldId="403"/>
            <ac:cxnSpMk id="21" creationId="{577815E3-3C1A-A253-7D60-0752A82F17E9}"/>
          </ac:cxnSpMkLst>
        </pc:cxnChg>
        <pc:cxnChg chg="mod">
          <ac:chgData name="Habib, Alexandre" userId="0bc09081-cd29-42af-a26a-f7874fc9786e" providerId="ADAL" clId="{D80380F3-1366-4F7C-B18E-3A282551BD0B}" dt="2023-05-10T00:18:27.171" v="4930"/>
          <ac:cxnSpMkLst>
            <pc:docMk/>
            <pc:sldMk cId="3634077169" sldId="403"/>
            <ac:cxnSpMk id="22" creationId="{1946189A-34AF-0037-D732-9F4FFFF62FB0}"/>
          </ac:cxnSpMkLst>
        </pc:cxnChg>
        <pc:cxnChg chg="mod">
          <ac:chgData name="Habib, Alexandre" userId="0bc09081-cd29-42af-a26a-f7874fc9786e" providerId="ADAL" clId="{D80380F3-1366-4F7C-B18E-3A282551BD0B}" dt="2023-05-10T00:18:27.171" v="4930"/>
          <ac:cxnSpMkLst>
            <pc:docMk/>
            <pc:sldMk cId="3634077169" sldId="403"/>
            <ac:cxnSpMk id="23" creationId="{B43E24C9-61EF-890E-B76D-9CFEBDB35847}"/>
          </ac:cxnSpMkLst>
        </pc:cxnChg>
        <pc:cxnChg chg="add del mod">
          <ac:chgData name="Habib, Alexandre" userId="0bc09081-cd29-42af-a26a-f7874fc9786e" providerId="ADAL" clId="{D80380F3-1366-4F7C-B18E-3A282551BD0B}" dt="2023-05-10T00:19:05.453" v="4936" actId="478"/>
          <ac:cxnSpMkLst>
            <pc:docMk/>
            <pc:sldMk cId="3634077169" sldId="403"/>
            <ac:cxnSpMk id="25" creationId="{B7F46F54-31CD-9AB3-D34D-FA80A661F266}"/>
          </ac:cxnSpMkLst>
        </pc:cxnChg>
        <pc:cxnChg chg="add del mod">
          <ac:chgData name="Habib, Alexandre" userId="0bc09081-cd29-42af-a26a-f7874fc9786e" providerId="ADAL" clId="{D80380F3-1366-4F7C-B18E-3A282551BD0B}" dt="2023-05-10T00:27:00.425" v="5799"/>
          <ac:cxnSpMkLst>
            <pc:docMk/>
            <pc:sldMk cId="3634077169" sldId="403"/>
            <ac:cxnSpMk id="34" creationId="{0EA4AD4F-2B69-C3D2-697E-E4589E89FFD1}"/>
          </ac:cxnSpMkLst>
        </pc:cxnChg>
        <pc:cxnChg chg="add del mod">
          <ac:chgData name="Habib, Alexandre" userId="0bc09081-cd29-42af-a26a-f7874fc9786e" providerId="ADAL" clId="{D80380F3-1366-4F7C-B18E-3A282551BD0B}" dt="2023-05-10T00:27:00.425" v="5799"/>
          <ac:cxnSpMkLst>
            <pc:docMk/>
            <pc:sldMk cId="3634077169" sldId="403"/>
            <ac:cxnSpMk id="35" creationId="{D4FD6E6A-7BCA-69DF-F8DF-02877F1ED62F}"/>
          </ac:cxnSpMkLst>
        </pc:cxnChg>
        <pc:cxnChg chg="add del mod">
          <ac:chgData name="Habib, Alexandre" userId="0bc09081-cd29-42af-a26a-f7874fc9786e" providerId="ADAL" clId="{D80380F3-1366-4F7C-B18E-3A282551BD0B}" dt="2023-05-10T00:27:00.425" v="5799"/>
          <ac:cxnSpMkLst>
            <pc:docMk/>
            <pc:sldMk cId="3634077169" sldId="403"/>
            <ac:cxnSpMk id="37" creationId="{DCD5B02C-B9A6-2971-84E1-E3AEB09DF2F6}"/>
          </ac:cxnSpMkLst>
        </pc:cxnChg>
        <pc:cxnChg chg="add del mod">
          <ac:chgData name="Habib, Alexandre" userId="0bc09081-cd29-42af-a26a-f7874fc9786e" providerId="ADAL" clId="{D80380F3-1366-4F7C-B18E-3A282551BD0B}" dt="2023-05-10T00:27:00.425" v="5799"/>
          <ac:cxnSpMkLst>
            <pc:docMk/>
            <pc:sldMk cId="3634077169" sldId="403"/>
            <ac:cxnSpMk id="38" creationId="{B4C80EE4-54A9-9C55-C730-2828F2AB647D}"/>
          </ac:cxnSpMkLst>
        </pc:cxnChg>
        <pc:cxnChg chg="add del mod">
          <ac:chgData name="Habib, Alexandre" userId="0bc09081-cd29-42af-a26a-f7874fc9786e" providerId="ADAL" clId="{D80380F3-1366-4F7C-B18E-3A282551BD0B}" dt="2023-05-10T00:27:00.425" v="5799"/>
          <ac:cxnSpMkLst>
            <pc:docMk/>
            <pc:sldMk cId="3634077169" sldId="403"/>
            <ac:cxnSpMk id="41" creationId="{B224295B-C25D-F0FC-63C9-FDA1C546F4FC}"/>
          </ac:cxnSpMkLst>
        </pc:cxnChg>
        <pc:cxnChg chg="add del mod">
          <ac:chgData name="Habib, Alexandre" userId="0bc09081-cd29-42af-a26a-f7874fc9786e" providerId="ADAL" clId="{D80380F3-1366-4F7C-B18E-3A282551BD0B}" dt="2023-05-10T00:27:00.425" v="5799"/>
          <ac:cxnSpMkLst>
            <pc:docMk/>
            <pc:sldMk cId="3634077169" sldId="403"/>
            <ac:cxnSpMk id="42" creationId="{44E425D0-FE08-9800-4329-C3DAF7CC0487}"/>
          </ac:cxnSpMkLst>
        </pc:cxnChg>
        <pc:cxnChg chg="add del mod">
          <ac:chgData name="Habib, Alexandre" userId="0bc09081-cd29-42af-a26a-f7874fc9786e" providerId="ADAL" clId="{D80380F3-1366-4F7C-B18E-3A282551BD0B}" dt="2023-05-10T00:27:00.425" v="5799"/>
          <ac:cxnSpMkLst>
            <pc:docMk/>
            <pc:sldMk cId="3634077169" sldId="403"/>
            <ac:cxnSpMk id="45" creationId="{2CBA9C33-424F-D36C-6625-4C02F453BFB1}"/>
          </ac:cxnSpMkLst>
        </pc:cxnChg>
        <pc:cxnChg chg="add mod">
          <ac:chgData name="Habib, Alexandre" userId="0bc09081-cd29-42af-a26a-f7874fc9786e" providerId="ADAL" clId="{D80380F3-1366-4F7C-B18E-3A282551BD0B}" dt="2023-05-10T23:30:31.978" v="12276" actId="14100"/>
          <ac:cxnSpMkLst>
            <pc:docMk/>
            <pc:sldMk cId="3634077169" sldId="403"/>
            <ac:cxnSpMk id="60" creationId="{0F10627E-C8BD-C305-13EB-FFE1D3F60E06}"/>
          </ac:cxnSpMkLst>
        </pc:cxnChg>
        <pc:cxnChg chg="add mod">
          <ac:chgData name="Habib, Alexandre" userId="0bc09081-cd29-42af-a26a-f7874fc9786e" providerId="ADAL" clId="{D80380F3-1366-4F7C-B18E-3A282551BD0B}" dt="2023-05-10T23:30:35.650" v="12277" actId="14100"/>
          <ac:cxnSpMkLst>
            <pc:docMk/>
            <pc:sldMk cId="3634077169" sldId="403"/>
            <ac:cxnSpMk id="62" creationId="{C74B3179-6434-5099-B5D3-1FF1E87EE42E}"/>
          </ac:cxnSpMkLst>
        </pc:cxnChg>
        <pc:cxnChg chg="add mod">
          <ac:chgData name="Habib, Alexandre" userId="0bc09081-cd29-42af-a26a-f7874fc9786e" providerId="ADAL" clId="{D80380F3-1366-4F7C-B18E-3A282551BD0B}" dt="2023-05-10T23:31:28.708" v="12300" actId="14100"/>
          <ac:cxnSpMkLst>
            <pc:docMk/>
            <pc:sldMk cId="3634077169" sldId="403"/>
            <ac:cxnSpMk id="67" creationId="{7105143D-5A5D-ADB8-0A35-B9807A6EFE83}"/>
          </ac:cxnSpMkLst>
        </pc:cxnChg>
        <pc:cxnChg chg="add mod">
          <ac:chgData name="Habib, Alexandre" userId="0bc09081-cd29-42af-a26a-f7874fc9786e" providerId="ADAL" clId="{D80380F3-1366-4F7C-B18E-3A282551BD0B}" dt="2023-05-10T23:31:26.072" v="12299" actId="14100"/>
          <ac:cxnSpMkLst>
            <pc:docMk/>
            <pc:sldMk cId="3634077169" sldId="403"/>
            <ac:cxnSpMk id="69" creationId="{865F333E-E6AC-E456-4FAC-A011070A7F50}"/>
          </ac:cxnSpMkLst>
        </pc:cxnChg>
      </pc:sldChg>
      <pc:sldChg chg="addSp delSp modSp new del mod">
        <pc:chgData name="Habib, Alexandre" userId="0bc09081-cd29-42af-a26a-f7874fc9786e" providerId="ADAL" clId="{D80380F3-1366-4F7C-B18E-3A282551BD0B}" dt="2023-05-10T23:48:42.809" v="12443" actId="47"/>
        <pc:sldMkLst>
          <pc:docMk/>
          <pc:sldMk cId="3128174724" sldId="404"/>
        </pc:sldMkLst>
        <pc:spChg chg="mod">
          <ac:chgData name="Habib, Alexandre" userId="0bc09081-cd29-42af-a26a-f7874fc9786e" providerId="ADAL" clId="{D80380F3-1366-4F7C-B18E-3A282551BD0B}" dt="2023-05-10T00:29:01.195" v="5954" actId="58"/>
          <ac:spMkLst>
            <pc:docMk/>
            <pc:sldMk cId="3128174724" sldId="404"/>
            <ac:spMk id="2" creationId="{B2D8CD45-E72F-90B5-8AA2-721F7246E1EC}"/>
          </ac:spMkLst>
        </pc:spChg>
        <pc:spChg chg="mod">
          <ac:chgData name="Habib, Alexandre" userId="0bc09081-cd29-42af-a26a-f7874fc9786e" providerId="ADAL" clId="{D80380F3-1366-4F7C-B18E-3A282551BD0B}" dt="2023-05-10T23:46:44.654" v="12405" actId="20577"/>
          <ac:spMkLst>
            <pc:docMk/>
            <pc:sldMk cId="3128174724" sldId="404"/>
            <ac:spMk id="3" creationId="{411D3154-CE48-6994-FA88-2D272BC3BC09}"/>
          </ac:spMkLst>
        </pc:spChg>
        <pc:spChg chg="add del mod">
          <ac:chgData name="Habib, Alexandre" userId="0bc09081-cd29-42af-a26a-f7874fc9786e" providerId="ADAL" clId="{D80380F3-1366-4F7C-B18E-3A282551BD0B}" dt="2023-05-10T16:50:50.149" v="6455"/>
          <ac:spMkLst>
            <pc:docMk/>
            <pc:sldMk cId="3128174724" sldId="404"/>
            <ac:spMk id="5" creationId="{569B4BF5-711D-1DED-D2C6-F2168AE6E36F}"/>
          </ac:spMkLst>
        </pc:spChg>
        <pc:spChg chg="add mod">
          <ac:chgData name="Habib, Alexandre" userId="0bc09081-cd29-42af-a26a-f7874fc9786e" providerId="ADAL" clId="{D80380F3-1366-4F7C-B18E-3A282551BD0B}" dt="2023-05-10T23:32:28.646" v="12312" actId="1076"/>
          <ac:spMkLst>
            <pc:docMk/>
            <pc:sldMk cId="3128174724" sldId="404"/>
            <ac:spMk id="6" creationId="{5AF57260-5CF5-C7E8-EA0F-D86516318459}"/>
          </ac:spMkLst>
        </pc:spChg>
        <pc:spChg chg="add del mod">
          <ac:chgData name="Habib, Alexandre" userId="0bc09081-cd29-42af-a26a-f7874fc9786e" providerId="ADAL" clId="{D80380F3-1366-4F7C-B18E-3A282551BD0B}" dt="2023-05-10T21:28:37.127" v="10000" actId="478"/>
          <ac:spMkLst>
            <pc:docMk/>
            <pc:sldMk cId="3128174724" sldId="404"/>
            <ac:spMk id="8" creationId="{9CD6207B-D38F-C771-B526-199C0A01014F}"/>
          </ac:spMkLst>
        </pc:spChg>
        <pc:spChg chg="add mod">
          <ac:chgData name="Habib, Alexandre" userId="0bc09081-cd29-42af-a26a-f7874fc9786e" providerId="ADAL" clId="{D80380F3-1366-4F7C-B18E-3A282551BD0B}" dt="2023-05-10T21:29:15.467" v="10013" actId="14100"/>
          <ac:spMkLst>
            <pc:docMk/>
            <pc:sldMk cId="3128174724" sldId="404"/>
            <ac:spMk id="10" creationId="{C24967F5-8756-DBE0-9E6B-DAEC1A889367}"/>
          </ac:spMkLst>
        </pc:spChg>
        <pc:spChg chg="add mod">
          <ac:chgData name="Habib, Alexandre" userId="0bc09081-cd29-42af-a26a-f7874fc9786e" providerId="ADAL" clId="{D80380F3-1366-4F7C-B18E-3A282551BD0B}" dt="2023-05-10T23:47:47.010" v="12431" actId="1076"/>
          <ac:spMkLst>
            <pc:docMk/>
            <pc:sldMk cId="3128174724" sldId="404"/>
            <ac:spMk id="13" creationId="{D4935360-3251-9056-185E-1BDAD828CC84}"/>
          </ac:spMkLst>
        </pc:spChg>
        <pc:picChg chg="add mod">
          <ac:chgData name="Habib, Alexandre" userId="0bc09081-cd29-42af-a26a-f7874fc9786e" providerId="ADAL" clId="{D80380F3-1366-4F7C-B18E-3A282551BD0B}" dt="2023-05-10T16:50:48.649" v="6453" actId="1076"/>
          <ac:picMkLst>
            <pc:docMk/>
            <pc:sldMk cId="3128174724" sldId="404"/>
            <ac:picMk id="4" creationId="{2F3ED5F8-214C-0F1D-61D6-5A17CD9E996A}"/>
          </ac:picMkLst>
        </pc:picChg>
        <pc:picChg chg="add del mod">
          <ac:chgData name="Habib, Alexandre" userId="0bc09081-cd29-42af-a26a-f7874fc9786e" providerId="ADAL" clId="{D80380F3-1366-4F7C-B18E-3A282551BD0B}" dt="2023-05-10T21:28:13.960" v="9993" actId="478"/>
          <ac:picMkLst>
            <pc:docMk/>
            <pc:sldMk cId="3128174724" sldId="404"/>
            <ac:picMk id="7" creationId="{E3265785-F345-D07E-9FDF-6CD75ADF58E1}"/>
          </ac:picMkLst>
        </pc:picChg>
        <pc:picChg chg="add del mod">
          <ac:chgData name="Habib, Alexandre" userId="0bc09081-cd29-42af-a26a-f7874fc9786e" providerId="ADAL" clId="{D80380F3-1366-4F7C-B18E-3A282551BD0B}" dt="2023-05-10T21:28:37.127" v="10000" actId="478"/>
          <ac:picMkLst>
            <pc:docMk/>
            <pc:sldMk cId="3128174724" sldId="404"/>
            <ac:picMk id="9" creationId="{F5FFE2C1-FF2E-AB5A-6012-4CF726CD9CFB}"/>
          </ac:picMkLst>
        </pc:picChg>
        <pc:picChg chg="add mod">
          <ac:chgData name="Habib, Alexandre" userId="0bc09081-cd29-42af-a26a-f7874fc9786e" providerId="ADAL" clId="{D80380F3-1366-4F7C-B18E-3A282551BD0B}" dt="2023-05-10T21:29:08.375" v="10011"/>
          <ac:picMkLst>
            <pc:docMk/>
            <pc:sldMk cId="3128174724" sldId="404"/>
            <ac:picMk id="11" creationId="{3C87557F-83EC-4464-4A20-FD00CFDE10F9}"/>
          </ac:picMkLst>
        </pc:picChg>
        <pc:picChg chg="add del mod">
          <ac:chgData name="Habib, Alexandre" userId="0bc09081-cd29-42af-a26a-f7874fc9786e" providerId="ADAL" clId="{D80380F3-1366-4F7C-B18E-3A282551BD0B}" dt="2023-05-10T23:47:24.696" v="12410" actId="478"/>
          <ac:picMkLst>
            <pc:docMk/>
            <pc:sldMk cId="3128174724" sldId="404"/>
            <ac:picMk id="12" creationId="{8EC1B7E9-F1DB-DF9B-4D6E-2E95A05FF58D}"/>
          </ac:picMkLst>
        </pc:picChg>
        <pc:cxnChg chg="add mod ord">
          <ac:chgData name="Habib, Alexandre" userId="0bc09081-cd29-42af-a26a-f7874fc9786e" providerId="ADAL" clId="{D80380F3-1366-4F7C-B18E-3A282551BD0B}" dt="2023-05-10T23:47:58.142" v="12435" actId="13822"/>
          <ac:cxnSpMkLst>
            <pc:docMk/>
            <pc:sldMk cId="3128174724" sldId="404"/>
            <ac:cxnSpMk id="15" creationId="{EF782346-222F-A10C-7778-6A303EEFA505}"/>
          </ac:cxnSpMkLst>
        </pc:cxnChg>
      </pc:sldChg>
      <pc:sldChg chg="modSp new del mod">
        <pc:chgData name="Habib, Alexandre" userId="0bc09081-cd29-42af-a26a-f7874fc9786e" providerId="ADAL" clId="{D80380F3-1366-4F7C-B18E-3A282551BD0B}" dt="2023-05-10T17:39:59.423" v="8695" actId="47"/>
        <pc:sldMkLst>
          <pc:docMk/>
          <pc:sldMk cId="2926475484" sldId="405"/>
        </pc:sldMkLst>
        <pc:spChg chg="mod">
          <ac:chgData name="Habib, Alexandre" userId="0bc09081-cd29-42af-a26a-f7874fc9786e" providerId="ADAL" clId="{D80380F3-1366-4F7C-B18E-3A282551BD0B}" dt="2023-05-10T16:51:26.253" v="6471" actId="20577"/>
          <ac:spMkLst>
            <pc:docMk/>
            <pc:sldMk cId="2926475484" sldId="405"/>
            <ac:spMk id="2" creationId="{ED76F7F2-89BF-2E98-486C-0E4EDFFF6B32}"/>
          </ac:spMkLst>
        </pc:spChg>
        <pc:spChg chg="mod">
          <ac:chgData name="Habib, Alexandre" userId="0bc09081-cd29-42af-a26a-f7874fc9786e" providerId="ADAL" clId="{D80380F3-1366-4F7C-B18E-3A282551BD0B}" dt="2023-05-10T16:51:14.212" v="6466" actId="20577"/>
          <ac:spMkLst>
            <pc:docMk/>
            <pc:sldMk cId="2926475484" sldId="405"/>
            <ac:spMk id="3" creationId="{C3FD46E3-0E44-3F16-6169-EA20FA89FADE}"/>
          </ac:spMkLst>
        </pc:spChg>
      </pc:sldChg>
      <pc:sldChg chg="addSp delSp modSp add mod ord">
        <pc:chgData name="Habib, Alexandre" userId="0bc09081-cd29-42af-a26a-f7874fc9786e" providerId="ADAL" clId="{D80380F3-1366-4F7C-B18E-3A282551BD0B}" dt="2023-05-11T18:42:03.533" v="13842" actId="1076"/>
        <pc:sldMkLst>
          <pc:docMk/>
          <pc:sldMk cId="3263984352" sldId="406"/>
        </pc:sldMkLst>
        <pc:spChg chg="del mod">
          <ac:chgData name="Habib, Alexandre" userId="0bc09081-cd29-42af-a26a-f7874fc9786e" providerId="ADAL" clId="{D80380F3-1366-4F7C-B18E-3A282551BD0B}" dt="2023-05-10T23:51:15.819" v="12551" actId="478"/>
          <ac:spMkLst>
            <pc:docMk/>
            <pc:sldMk cId="3263984352" sldId="406"/>
            <ac:spMk id="2" creationId="{ED76F7F2-89BF-2E98-486C-0E4EDFFF6B32}"/>
          </ac:spMkLst>
        </pc:spChg>
        <pc:spChg chg="mod">
          <ac:chgData name="Habib, Alexandre" userId="0bc09081-cd29-42af-a26a-f7874fc9786e" providerId="ADAL" clId="{D80380F3-1366-4F7C-B18E-3A282551BD0B}" dt="2023-05-10T21:29:42.129" v="10044" actId="20577"/>
          <ac:spMkLst>
            <pc:docMk/>
            <pc:sldMk cId="3263984352" sldId="406"/>
            <ac:spMk id="3" creationId="{C3FD46E3-0E44-3F16-6169-EA20FA89FADE}"/>
          </ac:spMkLst>
        </pc:spChg>
        <pc:spChg chg="del mod">
          <ac:chgData name="Habib, Alexandre" userId="0bc09081-cd29-42af-a26a-f7874fc9786e" providerId="ADAL" clId="{D80380F3-1366-4F7C-B18E-3A282551BD0B}" dt="2023-05-10T16:52:22.669" v="6482" actId="478"/>
          <ac:spMkLst>
            <pc:docMk/>
            <pc:sldMk cId="3263984352" sldId="406"/>
            <ac:spMk id="4" creationId="{0ABF1C24-48BE-3891-EFE8-8CF3D6136C1E}"/>
          </ac:spMkLst>
        </pc:spChg>
        <pc:spChg chg="del">
          <ac:chgData name="Habib, Alexandre" userId="0bc09081-cd29-42af-a26a-f7874fc9786e" providerId="ADAL" clId="{D80380F3-1366-4F7C-B18E-3A282551BD0B}" dt="2023-05-10T16:59:37.123" v="6877" actId="478"/>
          <ac:spMkLst>
            <pc:docMk/>
            <pc:sldMk cId="3263984352" sldId="406"/>
            <ac:spMk id="6" creationId="{ACB3E240-55FD-79E5-DC7B-49CD0CD29FD8}"/>
          </ac:spMkLst>
        </pc:spChg>
        <pc:spChg chg="add mod">
          <ac:chgData name="Habib, Alexandre" userId="0bc09081-cd29-42af-a26a-f7874fc9786e" providerId="ADAL" clId="{D80380F3-1366-4F7C-B18E-3A282551BD0B}" dt="2023-05-10T16:52:42.383" v="6490" actId="1076"/>
          <ac:spMkLst>
            <pc:docMk/>
            <pc:sldMk cId="3263984352" sldId="406"/>
            <ac:spMk id="7" creationId="{7DBDC6C0-9B2D-9095-216B-77C3CA327A0B}"/>
          </ac:spMkLst>
        </pc:spChg>
        <pc:spChg chg="add del mod">
          <ac:chgData name="Habib, Alexandre" userId="0bc09081-cd29-42af-a26a-f7874fc9786e" providerId="ADAL" clId="{D80380F3-1366-4F7C-B18E-3A282551BD0B}" dt="2023-05-10T16:52:20.122" v="6481" actId="478"/>
          <ac:spMkLst>
            <pc:docMk/>
            <pc:sldMk cId="3263984352" sldId="406"/>
            <ac:spMk id="13" creationId="{B0DD2995-3FD2-BE53-2AE8-9E29A7D84715}"/>
          </ac:spMkLst>
        </pc:spChg>
        <pc:spChg chg="add del mod">
          <ac:chgData name="Habib, Alexandre" userId="0bc09081-cd29-42af-a26a-f7874fc9786e" providerId="ADAL" clId="{D80380F3-1366-4F7C-B18E-3A282551BD0B}" dt="2023-05-10T16:52:25.905" v="6484" actId="478"/>
          <ac:spMkLst>
            <pc:docMk/>
            <pc:sldMk cId="3263984352" sldId="406"/>
            <ac:spMk id="14" creationId="{EFB20761-4105-C6E0-E752-7797E12941DB}"/>
          </ac:spMkLst>
        </pc:spChg>
        <pc:spChg chg="add del mod">
          <ac:chgData name="Habib, Alexandre" userId="0bc09081-cd29-42af-a26a-f7874fc9786e" providerId="ADAL" clId="{D80380F3-1366-4F7C-B18E-3A282551BD0B}" dt="2023-05-10T16:52:24.681" v="6483" actId="478"/>
          <ac:spMkLst>
            <pc:docMk/>
            <pc:sldMk cId="3263984352" sldId="406"/>
            <ac:spMk id="15" creationId="{42462B0C-045E-2A0D-BD77-48ADFA281D20}"/>
          </ac:spMkLst>
        </pc:spChg>
        <pc:spChg chg="add mod">
          <ac:chgData name="Habib, Alexandre" userId="0bc09081-cd29-42af-a26a-f7874fc9786e" providerId="ADAL" clId="{D80380F3-1366-4F7C-B18E-3A282551BD0B}" dt="2023-05-10T16:55:19.085" v="6564" actId="1076"/>
          <ac:spMkLst>
            <pc:docMk/>
            <pc:sldMk cId="3263984352" sldId="406"/>
            <ac:spMk id="27" creationId="{5F18104C-EA74-D1F7-BC7B-AB72C9D4E571}"/>
          </ac:spMkLst>
        </pc:spChg>
        <pc:spChg chg="add mod">
          <ac:chgData name="Habib, Alexandre" userId="0bc09081-cd29-42af-a26a-f7874fc9786e" providerId="ADAL" clId="{D80380F3-1366-4F7C-B18E-3A282551BD0B}" dt="2023-05-11T18:29:48.591" v="13316" actId="20577"/>
          <ac:spMkLst>
            <pc:docMk/>
            <pc:sldMk cId="3263984352" sldId="406"/>
            <ac:spMk id="33" creationId="{6ECE359F-1AA5-597F-1300-E2D073FAD11B}"/>
          </ac:spMkLst>
        </pc:spChg>
        <pc:spChg chg="add mod">
          <ac:chgData name="Habib, Alexandre" userId="0bc09081-cd29-42af-a26a-f7874fc9786e" providerId="ADAL" clId="{D80380F3-1366-4F7C-B18E-3A282551BD0B}" dt="2023-05-11T18:39:14.797" v="13627" actId="20577"/>
          <ac:spMkLst>
            <pc:docMk/>
            <pc:sldMk cId="3263984352" sldId="406"/>
            <ac:spMk id="41" creationId="{89CB0E74-AC08-7AA8-F546-B7AC52CDA2E8}"/>
          </ac:spMkLst>
        </pc:spChg>
        <pc:spChg chg="add mod">
          <ac:chgData name="Habib, Alexandre" userId="0bc09081-cd29-42af-a26a-f7874fc9786e" providerId="ADAL" clId="{D80380F3-1366-4F7C-B18E-3A282551BD0B}" dt="2023-05-11T18:39:44.404" v="13636" actId="20577"/>
          <ac:spMkLst>
            <pc:docMk/>
            <pc:sldMk cId="3263984352" sldId="406"/>
            <ac:spMk id="45" creationId="{0C2B9887-9BEC-D396-470B-D38AC021665F}"/>
          </ac:spMkLst>
        </pc:spChg>
        <pc:spChg chg="add mod">
          <ac:chgData name="Habib, Alexandre" userId="0bc09081-cd29-42af-a26a-f7874fc9786e" providerId="ADAL" clId="{D80380F3-1366-4F7C-B18E-3A282551BD0B}" dt="2023-05-11T18:42:03.533" v="13842" actId="1076"/>
          <ac:spMkLst>
            <pc:docMk/>
            <pc:sldMk cId="3263984352" sldId="406"/>
            <ac:spMk id="46" creationId="{D268A63C-82C6-3B69-5ED7-2BF9EE9891C4}"/>
          </ac:spMkLst>
        </pc:spChg>
        <pc:spChg chg="add del mod">
          <ac:chgData name="Habib, Alexandre" userId="0bc09081-cd29-42af-a26a-f7874fc9786e" providerId="ADAL" clId="{D80380F3-1366-4F7C-B18E-3A282551BD0B}" dt="2023-05-10T23:51:17.500" v="12552" actId="478"/>
          <ac:spMkLst>
            <pc:docMk/>
            <pc:sldMk cId="3263984352" sldId="406"/>
            <ac:spMk id="48" creationId="{2EF8A521-6821-E3F4-7359-1B2DA013127D}"/>
          </ac:spMkLst>
        </pc:spChg>
        <pc:picChg chg="add mod">
          <ac:chgData name="Habib, Alexandre" userId="0bc09081-cd29-42af-a26a-f7874fc9786e" providerId="ADAL" clId="{D80380F3-1366-4F7C-B18E-3A282551BD0B}" dt="2023-05-10T16:52:34.727" v="6486" actId="1076"/>
          <ac:picMkLst>
            <pc:docMk/>
            <pc:sldMk cId="3263984352" sldId="406"/>
            <ac:picMk id="8" creationId="{C1FDE1EB-4C15-56D2-D169-E0E127649984}"/>
          </ac:picMkLst>
        </pc:picChg>
        <pc:cxnChg chg="add mod">
          <ac:chgData name="Habib, Alexandre" userId="0bc09081-cd29-42af-a26a-f7874fc9786e" providerId="ADAL" clId="{D80380F3-1366-4F7C-B18E-3A282551BD0B}" dt="2023-05-10T16:52:46.431" v="6492" actId="14100"/>
          <ac:cxnSpMkLst>
            <pc:docMk/>
            <pc:sldMk cId="3263984352" sldId="406"/>
            <ac:cxnSpMk id="9" creationId="{238CE0B4-7EED-6DF9-39AC-2524F743A8F4}"/>
          </ac:cxnSpMkLst>
        </pc:cxnChg>
        <pc:cxnChg chg="add mod">
          <ac:chgData name="Habib, Alexandre" userId="0bc09081-cd29-42af-a26a-f7874fc9786e" providerId="ADAL" clId="{D80380F3-1366-4F7C-B18E-3A282551BD0B}" dt="2023-05-10T16:52:51.521" v="6495" actId="14100"/>
          <ac:cxnSpMkLst>
            <pc:docMk/>
            <pc:sldMk cId="3263984352" sldId="406"/>
            <ac:cxnSpMk id="10" creationId="{7F605659-B143-165F-B6C5-4ECE6C500BC9}"/>
          </ac:cxnSpMkLst>
        </pc:cxnChg>
        <pc:cxnChg chg="add mod">
          <ac:chgData name="Habib, Alexandre" userId="0bc09081-cd29-42af-a26a-f7874fc9786e" providerId="ADAL" clId="{D80380F3-1366-4F7C-B18E-3A282551BD0B}" dt="2023-05-10T16:52:55.117" v="6497" actId="14100"/>
          <ac:cxnSpMkLst>
            <pc:docMk/>
            <pc:sldMk cId="3263984352" sldId="406"/>
            <ac:cxnSpMk id="11" creationId="{85CFD0C7-43F1-D060-29CA-17E75BD052E1}"/>
          </ac:cxnSpMkLst>
        </pc:cxnChg>
        <pc:cxnChg chg="add mod">
          <ac:chgData name="Habib, Alexandre" userId="0bc09081-cd29-42af-a26a-f7874fc9786e" providerId="ADAL" clId="{D80380F3-1366-4F7C-B18E-3A282551BD0B}" dt="2023-05-10T16:53:01.607" v="6500" actId="1076"/>
          <ac:cxnSpMkLst>
            <pc:docMk/>
            <pc:sldMk cId="3263984352" sldId="406"/>
            <ac:cxnSpMk id="12" creationId="{4C14BE79-184E-3263-646C-934412F89852}"/>
          </ac:cxnSpMkLst>
        </pc:cxnChg>
        <pc:cxnChg chg="add mod">
          <ac:chgData name="Habib, Alexandre" userId="0bc09081-cd29-42af-a26a-f7874fc9786e" providerId="ADAL" clId="{D80380F3-1366-4F7C-B18E-3A282551BD0B}" dt="2023-05-10T16:55:24.260" v="6567" actId="14100"/>
          <ac:cxnSpMkLst>
            <pc:docMk/>
            <pc:sldMk cId="3263984352" sldId="406"/>
            <ac:cxnSpMk id="23" creationId="{D1A1DEAE-66C4-D195-198F-AA49BCD1C6AC}"/>
          </ac:cxnSpMkLst>
        </pc:cxnChg>
        <pc:cxnChg chg="add mod">
          <ac:chgData name="Habib, Alexandre" userId="0bc09081-cd29-42af-a26a-f7874fc9786e" providerId="ADAL" clId="{D80380F3-1366-4F7C-B18E-3A282551BD0B}" dt="2023-05-11T18:29:47.369" v="13313" actId="20577"/>
          <ac:cxnSpMkLst>
            <pc:docMk/>
            <pc:sldMk cId="3263984352" sldId="406"/>
            <ac:cxnSpMk id="29" creationId="{B6F192A0-5639-83A9-28C1-99D349A40239}"/>
          </ac:cxnSpMkLst>
        </pc:cxnChg>
        <pc:cxnChg chg="add mod">
          <ac:chgData name="Habib, Alexandre" userId="0bc09081-cd29-42af-a26a-f7874fc9786e" providerId="ADAL" clId="{D80380F3-1366-4F7C-B18E-3A282551BD0B}" dt="2023-05-10T16:58:49.096" v="6805" actId="14100"/>
          <ac:cxnSpMkLst>
            <pc:docMk/>
            <pc:sldMk cId="3263984352" sldId="406"/>
            <ac:cxnSpMk id="39" creationId="{0A33DF9D-168D-74C8-E80C-72A7EDD0B6A3}"/>
          </ac:cxnSpMkLst>
        </pc:cxnChg>
        <pc:cxnChg chg="add mod">
          <ac:chgData name="Habib, Alexandre" userId="0bc09081-cd29-42af-a26a-f7874fc9786e" providerId="ADAL" clId="{D80380F3-1366-4F7C-B18E-3A282551BD0B}" dt="2023-05-10T16:58:50.793" v="6806" actId="1076"/>
          <ac:cxnSpMkLst>
            <pc:docMk/>
            <pc:sldMk cId="3263984352" sldId="406"/>
            <ac:cxnSpMk id="42" creationId="{60DD4998-EF4C-45F3-5F99-D60D1463A744}"/>
          </ac:cxnSpMkLst>
        </pc:cxnChg>
      </pc:sldChg>
      <pc:sldChg chg="addSp delSp modSp new mod modClrScheme chgLayout">
        <pc:chgData name="Habib, Alexandre" userId="0bc09081-cd29-42af-a26a-f7874fc9786e" providerId="ADAL" clId="{D80380F3-1366-4F7C-B18E-3A282551BD0B}" dt="2023-05-12T23:46:07.124" v="14725" actId="2711"/>
        <pc:sldMkLst>
          <pc:docMk/>
          <pc:sldMk cId="3120219505" sldId="407"/>
        </pc:sldMkLst>
        <pc:spChg chg="del">
          <ac:chgData name="Habib, Alexandre" userId="0bc09081-cd29-42af-a26a-f7874fc9786e" providerId="ADAL" clId="{D80380F3-1366-4F7C-B18E-3A282551BD0B}" dt="2023-05-10T17:13:24.023" v="7131" actId="700"/>
          <ac:spMkLst>
            <pc:docMk/>
            <pc:sldMk cId="3120219505" sldId="407"/>
            <ac:spMk id="2" creationId="{0852610C-935B-5A0A-F587-8DE967D62474}"/>
          </ac:spMkLst>
        </pc:spChg>
        <pc:spChg chg="del mod ord">
          <ac:chgData name="Habib, Alexandre" userId="0bc09081-cd29-42af-a26a-f7874fc9786e" providerId="ADAL" clId="{D80380F3-1366-4F7C-B18E-3A282551BD0B}" dt="2023-05-10T17:13:24.023" v="7131" actId="700"/>
          <ac:spMkLst>
            <pc:docMk/>
            <pc:sldMk cId="3120219505" sldId="407"/>
            <ac:spMk id="3" creationId="{0D44BAF8-4CDB-E8AC-6806-3ED70DCB250C}"/>
          </ac:spMkLst>
        </pc:spChg>
        <pc:spChg chg="del">
          <ac:chgData name="Habib, Alexandre" userId="0bc09081-cd29-42af-a26a-f7874fc9786e" providerId="ADAL" clId="{D80380F3-1366-4F7C-B18E-3A282551BD0B}" dt="2023-05-10T17:13:24.023" v="7131" actId="700"/>
          <ac:spMkLst>
            <pc:docMk/>
            <pc:sldMk cId="3120219505" sldId="407"/>
            <ac:spMk id="4" creationId="{36767C44-9707-3958-45C6-C2920FA4C620}"/>
          </ac:spMkLst>
        </pc:spChg>
        <pc:spChg chg="del">
          <ac:chgData name="Habib, Alexandre" userId="0bc09081-cd29-42af-a26a-f7874fc9786e" providerId="ADAL" clId="{D80380F3-1366-4F7C-B18E-3A282551BD0B}" dt="2023-05-10T17:13:24.023" v="7131" actId="700"/>
          <ac:spMkLst>
            <pc:docMk/>
            <pc:sldMk cId="3120219505" sldId="407"/>
            <ac:spMk id="5" creationId="{C90EC1DE-999A-E337-B5C1-9BE1EE7B50C6}"/>
          </ac:spMkLst>
        </pc:spChg>
        <pc:spChg chg="del">
          <ac:chgData name="Habib, Alexandre" userId="0bc09081-cd29-42af-a26a-f7874fc9786e" providerId="ADAL" clId="{D80380F3-1366-4F7C-B18E-3A282551BD0B}" dt="2023-05-10T17:13:24.023" v="7131" actId="700"/>
          <ac:spMkLst>
            <pc:docMk/>
            <pc:sldMk cId="3120219505" sldId="407"/>
            <ac:spMk id="6" creationId="{BA86BED8-95A4-65C2-4F13-88F4D4B1FC5F}"/>
          </ac:spMkLst>
        </pc:spChg>
        <pc:spChg chg="del">
          <ac:chgData name="Habib, Alexandre" userId="0bc09081-cd29-42af-a26a-f7874fc9786e" providerId="ADAL" clId="{D80380F3-1366-4F7C-B18E-3A282551BD0B}" dt="2023-05-10T17:13:24.023" v="7131" actId="700"/>
          <ac:spMkLst>
            <pc:docMk/>
            <pc:sldMk cId="3120219505" sldId="407"/>
            <ac:spMk id="7" creationId="{1615FFC5-2CBE-917D-1C5D-FB760627BE86}"/>
          </ac:spMkLst>
        </pc:spChg>
        <pc:spChg chg="del">
          <ac:chgData name="Habib, Alexandre" userId="0bc09081-cd29-42af-a26a-f7874fc9786e" providerId="ADAL" clId="{D80380F3-1366-4F7C-B18E-3A282551BD0B}" dt="2023-05-10T17:13:24.023" v="7131" actId="700"/>
          <ac:spMkLst>
            <pc:docMk/>
            <pc:sldMk cId="3120219505" sldId="407"/>
            <ac:spMk id="8" creationId="{E34956C7-9933-97DF-67E9-06B897C0D156}"/>
          </ac:spMkLst>
        </pc:spChg>
        <pc:spChg chg="del">
          <ac:chgData name="Habib, Alexandre" userId="0bc09081-cd29-42af-a26a-f7874fc9786e" providerId="ADAL" clId="{D80380F3-1366-4F7C-B18E-3A282551BD0B}" dt="2023-05-10T17:13:24.023" v="7131" actId="700"/>
          <ac:spMkLst>
            <pc:docMk/>
            <pc:sldMk cId="3120219505" sldId="407"/>
            <ac:spMk id="9" creationId="{C011E83F-7D36-3C45-8883-FBCA9AA19DEA}"/>
          </ac:spMkLst>
        </pc:spChg>
        <pc:spChg chg="add mod ord">
          <ac:chgData name="Habib, Alexandre" userId="0bc09081-cd29-42af-a26a-f7874fc9786e" providerId="ADAL" clId="{D80380F3-1366-4F7C-B18E-3A282551BD0B}" dt="2023-05-12T23:46:07.124" v="14725" actId="2711"/>
          <ac:spMkLst>
            <pc:docMk/>
            <pc:sldMk cId="3120219505" sldId="407"/>
            <ac:spMk id="10" creationId="{2AC761AB-DE11-4C2D-E728-3237DF566ACD}"/>
          </ac:spMkLst>
        </pc:spChg>
        <pc:spChg chg="add mod ord">
          <ac:chgData name="Habib, Alexandre" userId="0bc09081-cd29-42af-a26a-f7874fc9786e" providerId="ADAL" clId="{D80380F3-1366-4F7C-B18E-3A282551BD0B}" dt="2023-05-12T23:46:07.124" v="14725" actId="2711"/>
          <ac:spMkLst>
            <pc:docMk/>
            <pc:sldMk cId="3120219505" sldId="407"/>
            <ac:spMk id="11" creationId="{351D3B7A-E33B-1C13-3E40-C6CF99A1BC95}"/>
          </ac:spMkLst>
        </pc:spChg>
      </pc:sldChg>
      <pc:sldChg chg="new del">
        <pc:chgData name="Habib, Alexandre" userId="0bc09081-cd29-42af-a26a-f7874fc9786e" providerId="ADAL" clId="{D80380F3-1366-4F7C-B18E-3A282551BD0B}" dt="2023-05-10T17:15:44.151" v="7368" actId="47"/>
        <pc:sldMkLst>
          <pc:docMk/>
          <pc:sldMk cId="2767343726" sldId="408"/>
        </pc:sldMkLst>
      </pc:sldChg>
      <pc:sldChg chg="modSp add mod">
        <pc:chgData name="Habib, Alexandre" userId="0bc09081-cd29-42af-a26a-f7874fc9786e" providerId="ADAL" clId="{D80380F3-1366-4F7C-B18E-3A282551BD0B}" dt="2023-05-11T18:02:03.696" v="12970" actId="1076"/>
        <pc:sldMkLst>
          <pc:docMk/>
          <pc:sldMk cId="1664530836" sldId="409"/>
        </pc:sldMkLst>
        <pc:spChg chg="mod">
          <ac:chgData name="Habib, Alexandre" userId="0bc09081-cd29-42af-a26a-f7874fc9786e" providerId="ADAL" clId="{D80380F3-1366-4F7C-B18E-3A282551BD0B}" dt="2023-05-10T22:57:32.827" v="11913" actId="207"/>
          <ac:spMkLst>
            <pc:docMk/>
            <pc:sldMk cId="1664530836" sldId="409"/>
            <ac:spMk id="7" creationId="{EDEC3DAE-B6E5-FDD7-AD73-117C868A6991}"/>
          </ac:spMkLst>
        </pc:spChg>
        <pc:spChg chg="mod">
          <ac:chgData name="Habib, Alexandre" userId="0bc09081-cd29-42af-a26a-f7874fc9786e" providerId="ADAL" clId="{D80380F3-1366-4F7C-B18E-3A282551BD0B}" dt="2023-05-10T17:16:18.244" v="7369" actId="1076"/>
          <ac:spMkLst>
            <pc:docMk/>
            <pc:sldMk cId="1664530836" sldId="409"/>
            <ac:spMk id="8" creationId="{77E92CB2-FE74-FDDC-5611-DA861EBF105B}"/>
          </ac:spMkLst>
        </pc:spChg>
        <pc:spChg chg="mod">
          <ac:chgData name="Habib, Alexandre" userId="0bc09081-cd29-42af-a26a-f7874fc9786e" providerId="ADAL" clId="{D80380F3-1366-4F7C-B18E-3A282551BD0B}" dt="2023-05-10T17:32:01.889" v="8249" actId="207"/>
          <ac:spMkLst>
            <pc:docMk/>
            <pc:sldMk cId="1664530836" sldId="409"/>
            <ac:spMk id="314" creationId="{00000000-0000-0000-0000-000000000000}"/>
          </ac:spMkLst>
        </pc:spChg>
        <pc:spChg chg="mod">
          <ac:chgData name="Habib, Alexandre" userId="0bc09081-cd29-42af-a26a-f7874fc9786e" providerId="ADAL" clId="{D80380F3-1366-4F7C-B18E-3A282551BD0B}" dt="2023-05-11T18:01:57.273" v="12968" actId="14100"/>
          <ac:spMkLst>
            <pc:docMk/>
            <pc:sldMk cId="1664530836" sldId="409"/>
            <ac:spMk id="315" creationId="{00000000-0000-0000-0000-000000000000}"/>
          </ac:spMkLst>
        </pc:spChg>
        <pc:picChg chg="mod">
          <ac:chgData name="Habib, Alexandre" userId="0bc09081-cd29-42af-a26a-f7874fc9786e" providerId="ADAL" clId="{D80380F3-1366-4F7C-B18E-3A282551BD0B}" dt="2023-05-11T18:02:03.696" v="12970" actId="1076"/>
          <ac:picMkLst>
            <pc:docMk/>
            <pc:sldMk cId="1664530836" sldId="409"/>
            <ac:picMk id="6" creationId="{A8B9EC75-AA14-CC61-1E22-DB9DFC7A7A98}"/>
          </ac:picMkLst>
        </pc:picChg>
      </pc:sldChg>
      <pc:sldChg chg="addSp delSp modSp new mod">
        <pc:chgData name="Habib, Alexandre" userId="0bc09081-cd29-42af-a26a-f7874fc9786e" providerId="ADAL" clId="{D80380F3-1366-4F7C-B18E-3A282551BD0B}" dt="2023-05-15T22:29:03.787" v="14788" actId="121"/>
        <pc:sldMkLst>
          <pc:docMk/>
          <pc:sldMk cId="2694691295" sldId="410"/>
        </pc:sldMkLst>
        <pc:spChg chg="mod">
          <ac:chgData name="Habib, Alexandre" userId="0bc09081-cd29-42af-a26a-f7874fc9786e" providerId="ADAL" clId="{D80380F3-1366-4F7C-B18E-3A282551BD0B}" dt="2023-05-10T17:18:12.430" v="7452" actId="1076"/>
          <ac:spMkLst>
            <pc:docMk/>
            <pc:sldMk cId="2694691295" sldId="410"/>
            <ac:spMk id="2" creationId="{AF31F763-1B0E-A380-518A-BD1B3946188F}"/>
          </ac:spMkLst>
        </pc:spChg>
        <pc:spChg chg="mod">
          <ac:chgData name="Habib, Alexandre" userId="0bc09081-cd29-42af-a26a-f7874fc9786e" providerId="ADAL" clId="{D80380F3-1366-4F7C-B18E-3A282551BD0B}" dt="2023-05-10T22:56:47.166" v="11909" actId="14100"/>
          <ac:spMkLst>
            <pc:docMk/>
            <pc:sldMk cId="2694691295" sldId="410"/>
            <ac:spMk id="3" creationId="{BE1B7844-24F1-943C-3BFA-DD1D667F2CD7}"/>
          </ac:spMkLst>
        </pc:spChg>
        <pc:spChg chg="add mod">
          <ac:chgData name="Habib, Alexandre" userId="0bc09081-cd29-42af-a26a-f7874fc9786e" providerId="ADAL" clId="{D80380F3-1366-4F7C-B18E-3A282551BD0B}" dt="2023-05-15T22:29:03.787" v="14788" actId="121"/>
          <ac:spMkLst>
            <pc:docMk/>
            <pc:sldMk cId="2694691295" sldId="410"/>
            <ac:spMk id="5" creationId="{45CBE371-02F8-099C-E9B7-FB6CA05BE787}"/>
          </ac:spMkLst>
        </pc:spChg>
        <pc:spChg chg="mod">
          <ac:chgData name="Habib, Alexandre" userId="0bc09081-cd29-42af-a26a-f7874fc9786e" providerId="ADAL" clId="{D80380F3-1366-4F7C-B18E-3A282551BD0B}" dt="2023-05-10T17:19:25.127" v="7470"/>
          <ac:spMkLst>
            <pc:docMk/>
            <pc:sldMk cId="2694691295" sldId="410"/>
            <ac:spMk id="6" creationId="{FBEC2D9C-B5E4-A5F8-4B7B-8CDA00FD3D98}"/>
          </ac:spMkLst>
        </pc:spChg>
        <pc:spChg chg="mod">
          <ac:chgData name="Habib, Alexandre" userId="0bc09081-cd29-42af-a26a-f7874fc9786e" providerId="ADAL" clId="{D80380F3-1366-4F7C-B18E-3A282551BD0B}" dt="2023-05-10T17:19:25.127" v="7470"/>
          <ac:spMkLst>
            <pc:docMk/>
            <pc:sldMk cId="2694691295" sldId="410"/>
            <ac:spMk id="7" creationId="{DC5CC4A1-63D5-2C5F-CA4D-27209374416E}"/>
          </ac:spMkLst>
        </pc:spChg>
        <pc:spChg chg="mod">
          <ac:chgData name="Habib, Alexandre" userId="0bc09081-cd29-42af-a26a-f7874fc9786e" providerId="ADAL" clId="{D80380F3-1366-4F7C-B18E-3A282551BD0B}" dt="2023-05-10T17:19:25.127" v="7470"/>
          <ac:spMkLst>
            <pc:docMk/>
            <pc:sldMk cId="2694691295" sldId="410"/>
            <ac:spMk id="8" creationId="{9A372D9B-95AB-8DAB-E314-D63899CACFD1}"/>
          </ac:spMkLst>
        </pc:spChg>
        <pc:spChg chg="mod">
          <ac:chgData name="Habib, Alexandre" userId="0bc09081-cd29-42af-a26a-f7874fc9786e" providerId="ADAL" clId="{D80380F3-1366-4F7C-B18E-3A282551BD0B}" dt="2023-05-10T17:19:25.127" v="7470"/>
          <ac:spMkLst>
            <pc:docMk/>
            <pc:sldMk cId="2694691295" sldId="410"/>
            <ac:spMk id="9" creationId="{5A9E2C2A-F234-0FF8-8D3E-6D384C53AD89}"/>
          </ac:spMkLst>
        </pc:spChg>
        <pc:spChg chg="mod">
          <ac:chgData name="Habib, Alexandre" userId="0bc09081-cd29-42af-a26a-f7874fc9786e" providerId="ADAL" clId="{D80380F3-1366-4F7C-B18E-3A282551BD0B}" dt="2023-05-10T17:19:25.127" v="7470"/>
          <ac:spMkLst>
            <pc:docMk/>
            <pc:sldMk cId="2694691295" sldId="410"/>
            <ac:spMk id="10" creationId="{C76C19AF-05A8-76A0-A4F4-E880C5457343}"/>
          </ac:spMkLst>
        </pc:spChg>
        <pc:spChg chg="mod">
          <ac:chgData name="Habib, Alexandre" userId="0bc09081-cd29-42af-a26a-f7874fc9786e" providerId="ADAL" clId="{D80380F3-1366-4F7C-B18E-3A282551BD0B}" dt="2023-05-10T17:19:25.127" v="7470"/>
          <ac:spMkLst>
            <pc:docMk/>
            <pc:sldMk cId="2694691295" sldId="410"/>
            <ac:spMk id="11" creationId="{DB15CBFF-7822-7769-4016-1D99EB6281D9}"/>
          </ac:spMkLst>
        </pc:spChg>
        <pc:spChg chg="mod">
          <ac:chgData name="Habib, Alexandre" userId="0bc09081-cd29-42af-a26a-f7874fc9786e" providerId="ADAL" clId="{D80380F3-1366-4F7C-B18E-3A282551BD0B}" dt="2023-05-10T17:19:25.127" v="7470"/>
          <ac:spMkLst>
            <pc:docMk/>
            <pc:sldMk cId="2694691295" sldId="410"/>
            <ac:spMk id="12" creationId="{BAA8146F-13FA-2A5E-E2E1-12A40A382307}"/>
          </ac:spMkLst>
        </pc:spChg>
        <pc:spChg chg="mod">
          <ac:chgData name="Habib, Alexandre" userId="0bc09081-cd29-42af-a26a-f7874fc9786e" providerId="ADAL" clId="{D80380F3-1366-4F7C-B18E-3A282551BD0B}" dt="2023-05-10T17:19:25.127" v="7470"/>
          <ac:spMkLst>
            <pc:docMk/>
            <pc:sldMk cId="2694691295" sldId="410"/>
            <ac:spMk id="13" creationId="{72677CB2-EC93-9C52-8870-333E0911594F}"/>
          </ac:spMkLst>
        </pc:spChg>
        <pc:spChg chg="mod">
          <ac:chgData name="Habib, Alexandre" userId="0bc09081-cd29-42af-a26a-f7874fc9786e" providerId="ADAL" clId="{D80380F3-1366-4F7C-B18E-3A282551BD0B}" dt="2023-05-10T17:19:25.127" v="7470"/>
          <ac:spMkLst>
            <pc:docMk/>
            <pc:sldMk cId="2694691295" sldId="410"/>
            <ac:spMk id="14" creationId="{689A8D76-17AC-BAD8-7B96-7ABD97E53623}"/>
          </ac:spMkLst>
        </pc:spChg>
        <pc:spChg chg="mod">
          <ac:chgData name="Habib, Alexandre" userId="0bc09081-cd29-42af-a26a-f7874fc9786e" providerId="ADAL" clId="{D80380F3-1366-4F7C-B18E-3A282551BD0B}" dt="2023-05-10T17:19:25.127" v="7470"/>
          <ac:spMkLst>
            <pc:docMk/>
            <pc:sldMk cId="2694691295" sldId="410"/>
            <ac:spMk id="15" creationId="{CAC5D912-BBF9-83CB-C6DB-3F26DB2BDD71}"/>
          </ac:spMkLst>
        </pc:spChg>
        <pc:spChg chg="mod">
          <ac:chgData name="Habib, Alexandre" userId="0bc09081-cd29-42af-a26a-f7874fc9786e" providerId="ADAL" clId="{D80380F3-1366-4F7C-B18E-3A282551BD0B}" dt="2023-05-10T17:19:25.127" v="7470"/>
          <ac:spMkLst>
            <pc:docMk/>
            <pc:sldMk cId="2694691295" sldId="410"/>
            <ac:spMk id="16" creationId="{BB9FFA17-E514-5CA1-F5F7-BF23F61C0BF5}"/>
          </ac:spMkLst>
        </pc:spChg>
        <pc:spChg chg="mod">
          <ac:chgData name="Habib, Alexandre" userId="0bc09081-cd29-42af-a26a-f7874fc9786e" providerId="ADAL" clId="{D80380F3-1366-4F7C-B18E-3A282551BD0B}" dt="2023-05-10T17:19:25.127" v="7470"/>
          <ac:spMkLst>
            <pc:docMk/>
            <pc:sldMk cId="2694691295" sldId="410"/>
            <ac:spMk id="17" creationId="{13886310-FEFB-409B-FF97-B9A6C51E1C53}"/>
          </ac:spMkLst>
        </pc:spChg>
        <pc:spChg chg="mod">
          <ac:chgData name="Habib, Alexandre" userId="0bc09081-cd29-42af-a26a-f7874fc9786e" providerId="ADAL" clId="{D80380F3-1366-4F7C-B18E-3A282551BD0B}" dt="2023-05-10T17:19:25.127" v="7470"/>
          <ac:spMkLst>
            <pc:docMk/>
            <pc:sldMk cId="2694691295" sldId="410"/>
            <ac:spMk id="18" creationId="{D972EC56-489C-64D4-99E6-4E88C4C99F44}"/>
          </ac:spMkLst>
        </pc:spChg>
        <pc:spChg chg="mod">
          <ac:chgData name="Habib, Alexandre" userId="0bc09081-cd29-42af-a26a-f7874fc9786e" providerId="ADAL" clId="{D80380F3-1366-4F7C-B18E-3A282551BD0B}" dt="2023-05-10T17:19:25.127" v="7470"/>
          <ac:spMkLst>
            <pc:docMk/>
            <pc:sldMk cId="2694691295" sldId="410"/>
            <ac:spMk id="19" creationId="{CD2E6C25-9756-374C-8746-425D309E13C3}"/>
          </ac:spMkLst>
        </pc:spChg>
        <pc:spChg chg="mod">
          <ac:chgData name="Habib, Alexandre" userId="0bc09081-cd29-42af-a26a-f7874fc9786e" providerId="ADAL" clId="{D80380F3-1366-4F7C-B18E-3A282551BD0B}" dt="2023-05-10T17:19:25.127" v="7470"/>
          <ac:spMkLst>
            <pc:docMk/>
            <pc:sldMk cId="2694691295" sldId="410"/>
            <ac:spMk id="20" creationId="{4E8342AD-E63B-75CF-5BA3-1F6E8A69EF6C}"/>
          </ac:spMkLst>
        </pc:spChg>
        <pc:spChg chg="mod">
          <ac:chgData name="Habib, Alexandre" userId="0bc09081-cd29-42af-a26a-f7874fc9786e" providerId="ADAL" clId="{D80380F3-1366-4F7C-B18E-3A282551BD0B}" dt="2023-05-10T17:19:25.127" v="7470"/>
          <ac:spMkLst>
            <pc:docMk/>
            <pc:sldMk cId="2694691295" sldId="410"/>
            <ac:spMk id="21" creationId="{6CF3C494-809E-3921-0910-9D95B20B7CCA}"/>
          </ac:spMkLst>
        </pc:spChg>
        <pc:spChg chg="mod">
          <ac:chgData name="Habib, Alexandre" userId="0bc09081-cd29-42af-a26a-f7874fc9786e" providerId="ADAL" clId="{D80380F3-1366-4F7C-B18E-3A282551BD0B}" dt="2023-05-10T17:19:25.127" v="7470"/>
          <ac:spMkLst>
            <pc:docMk/>
            <pc:sldMk cId="2694691295" sldId="410"/>
            <ac:spMk id="22" creationId="{EA39815B-9455-CB3E-96B7-CBFA2DC57FB2}"/>
          </ac:spMkLst>
        </pc:spChg>
        <pc:spChg chg="mod">
          <ac:chgData name="Habib, Alexandre" userId="0bc09081-cd29-42af-a26a-f7874fc9786e" providerId="ADAL" clId="{D80380F3-1366-4F7C-B18E-3A282551BD0B}" dt="2023-05-10T17:19:25.127" v="7470"/>
          <ac:spMkLst>
            <pc:docMk/>
            <pc:sldMk cId="2694691295" sldId="410"/>
            <ac:spMk id="23" creationId="{58FCF2C5-D9D5-755E-8568-A9047BD2B97F}"/>
          </ac:spMkLst>
        </pc:spChg>
        <pc:spChg chg="mod">
          <ac:chgData name="Habib, Alexandre" userId="0bc09081-cd29-42af-a26a-f7874fc9786e" providerId="ADAL" clId="{D80380F3-1366-4F7C-B18E-3A282551BD0B}" dt="2023-05-10T17:19:25.127" v="7470"/>
          <ac:spMkLst>
            <pc:docMk/>
            <pc:sldMk cId="2694691295" sldId="410"/>
            <ac:spMk id="24" creationId="{A82E0564-531B-9FAF-FF6F-F103C500D69C}"/>
          </ac:spMkLst>
        </pc:spChg>
        <pc:spChg chg="mod">
          <ac:chgData name="Habib, Alexandre" userId="0bc09081-cd29-42af-a26a-f7874fc9786e" providerId="ADAL" clId="{D80380F3-1366-4F7C-B18E-3A282551BD0B}" dt="2023-05-10T17:19:25.127" v="7470"/>
          <ac:spMkLst>
            <pc:docMk/>
            <pc:sldMk cId="2694691295" sldId="410"/>
            <ac:spMk id="25" creationId="{2118C22B-1308-A43E-80BC-68F77328B59C}"/>
          </ac:spMkLst>
        </pc:spChg>
        <pc:spChg chg="mod">
          <ac:chgData name="Habib, Alexandre" userId="0bc09081-cd29-42af-a26a-f7874fc9786e" providerId="ADAL" clId="{D80380F3-1366-4F7C-B18E-3A282551BD0B}" dt="2023-05-10T17:19:25.127" v="7470"/>
          <ac:spMkLst>
            <pc:docMk/>
            <pc:sldMk cId="2694691295" sldId="410"/>
            <ac:spMk id="26" creationId="{A0DDC4F7-45F5-DDC8-9516-016D9A8885E3}"/>
          </ac:spMkLst>
        </pc:spChg>
        <pc:spChg chg="mod">
          <ac:chgData name="Habib, Alexandre" userId="0bc09081-cd29-42af-a26a-f7874fc9786e" providerId="ADAL" clId="{D80380F3-1366-4F7C-B18E-3A282551BD0B}" dt="2023-05-10T17:19:25.127" v="7470"/>
          <ac:spMkLst>
            <pc:docMk/>
            <pc:sldMk cId="2694691295" sldId="410"/>
            <ac:spMk id="28" creationId="{DE6DBC4B-56C3-FBB4-0647-4ED8812FD590}"/>
          </ac:spMkLst>
        </pc:spChg>
        <pc:spChg chg="add del mod">
          <ac:chgData name="Habib, Alexandre" userId="0bc09081-cd29-42af-a26a-f7874fc9786e" providerId="ADAL" clId="{D80380F3-1366-4F7C-B18E-3A282551BD0B}" dt="2023-05-10T17:21:45.550" v="7635"/>
          <ac:spMkLst>
            <pc:docMk/>
            <pc:sldMk cId="2694691295" sldId="410"/>
            <ac:spMk id="30" creationId="{58659574-1200-B55A-722D-BF5A2AC78936}"/>
          </ac:spMkLst>
        </pc:spChg>
        <pc:spChg chg="add del mod">
          <ac:chgData name="Habib, Alexandre" userId="0bc09081-cd29-42af-a26a-f7874fc9786e" providerId="ADAL" clId="{D80380F3-1366-4F7C-B18E-3A282551BD0B}" dt="2023-05-10T17:27:22.770" v="8066" actId="478"/>
          <ac:spMkLst>
            <pc:docMk/>
            <pc:sldMk cId="2694691295" sldId="410"/>
            <ac:spMk id="31" creationId="{4200E1DF-C6A5-2E43-B906-F0EE011200FE}"/>
          </ac:spMkLst>
        </pc:spChg>
        <pc:spChg chg="add mod">
          <ac:chgData name="Habib, Alexandre" userId="0bc09081-cd29-42af-a26a-f7874fc9786e" providerId="ADAL" clId="{D80380F3-1366-4F7C-B18E-3A282551BD0B}" dt="2023-05-10T22:57:03.527" v="11911" actId="20577"/>
          <ac:spMkLst>
            <pc:docMk/>
            <pc:sldMk cId="2694691295" sldId="410"/>
            <ac:spMk id="32" creationId="{9688400B-1F6B-86F2-51EF-B356E92410A9}"/>
          </ac:spMkLst>
        </pc:spChg>
        <pc:spChg chg="add mod">
          <ac:chgData name="Habib, Alexandre" userId="0bc09081-cd29-42af-a26a-f7874fc9786e" providerId="ADAL" clId="{D80380F3-1366-4F7C-B18E-3A282551BD0B}" dt="2023-05-10T17:30:04.307" v="8132" actId="1582"/>
          <ac:spMkLst>
            <pc:docMk/>
            <pc:sldMk cId="2694691295" sldId="410"/>
            <ac:spMk id="34" creationId="{F7C11B77-2D0F-D0DF-5194-41F731B77F0A}"/>
          </ac:spMkLst>
        </pc:spChg>
        <pc:spChg chg="add mod">
          <ac:chgData name="Habib, Alexandre" userId="0bc09081-cd29-42af-a26a-f7874fc9786e" providerId="ADAL" clId="{D80380F3-1366-4F7C-B18E-3A282551BD0B}" dt="2023-05-10T21:17:09.840" v="9770" actId="1076"/>
          <ac:spMkLst>
            <pc:docMk/>
            <pc:sldMk cId="2694691295" sldId="410"/>
            <ac:spMk id="35" creationId="{56AF8F79-BEA2-935B-1F58-66AB3ECA9BB0}"/>
          </ac:spMkLst>
        </pc:spChg>
        <pc:grpChg chg="add del mod">
          <ac:chgData name="Habib, Alexandre" userId="0bc09081-cd29-42af-a26a-f7874fc9786e" providerId="ADAL" clId="{D80380F3-1366-4F7C-B18E-3A282551BD0B}" dt="2023-05-10T17:19:28.500" v="7471"/>
          <ac:grpSpMkLst>
            <pc:docMk/>
            <pc:sldMk cId="2694691295" sldId="410"/>
            <ac:grpSpMk id="5" creationId="{6E46407D-3606-80B3-0237-32A87CB57C92}"/>
          </ac:grpSpMkLst>
        </pc:grpChg>
        <pc:graphicFrameChg chg="add mod">
          <ac:chgData name="Habib, Alexandre" userId="0bc09081-cd29-42af-a26a-f7874fc9786e" providerId="ADAL" clId="{D80380F3-1366-4F7C-B18E-3A282551BD0B}" dt="2023-05-10T21:15:38.263" v="9672" actId="1076"/>
          <ac:graphicFrameMkLst>
            <pc:docMk/>
            <pc:sldMk cId="2694691295" sldId="410"/>
            <ac:graphicFrameMk id="33" creationId="{A6861847-F609-3481-BDB6-6F5BCB6F52B5}"/>
          </ac:graphicFrameMkLst>
        </pc:graphicFrameChg>
        <pc:picChg chg="add mod">
          <ac:chgData name="Habib, Alexandre" userId="0bc09081-cd29-42af-a26a-f7874fc9786e" providerId="ADAL" clId="{D80380F3-1366-4F7C-B18E-3A282551BD0B}" dt="2023-05-10T21:16:29.952" v="9673" actId="1076"/>
          <ac:picMkLst>
            <pc:docMk/>
            <pc:sldMk cId="2694691295" sldId="410"/>
            <ac:picMk id="29" creationId="{D13FC57D-8682-7FE7-631B-AF21BE6279CB}"/>
          </ac:picMkLst>
        </pc:picChg>
        <pc:cxnChg chg="mod">
          <ac:chgData name="Habib, Alexandre" userId="0bc09081-cd29-42af-a26a-f7874fc9786e" providerId="ADAL" clId="{D80380F3-1366-4F7C-B18E-3A282551BD0B}" dt="2023-05-10T17:19:25.127" v="7470"/>
          <ac:cxnSpMkLst>
            <pc:docMk/>
            <pc:sldMk cId="2694691295" sldId="410"/>
            <ac:cxnSpMk id="27" creationId="{04259025-27F9-AAFD-793F-E1F4D2218159}"/>
          </ac:cxnSpMkLst>
        </pc:cxnChg>
      </pc:sldChg>
      <pc:sldChg chg="modSp new del mod">
        <pc:chgData name="Habib, Alexandre" userId="0bc09081-cd29-42af-a26a-f7874fc9786e" providerId="ADAL" clId="{D80380F3-1366-4F7C-B18E-3A282551BD0B}" dt="2023-05-10T17:37:52.486" v="8597" actId="47"/>
        <pc:sldMkLst>
          <pc:docMk/>
          <pc:sldMk cId="759311973" sldId="411"/>
        </pc:sldMkLst>
        <pc:spChg chg="mod">
          <ac:chgData name="Habib, Alexandre" userId="0bc09081-cd29-42af-a26a-f7874fc9786e" providerId="ADAL" clId="{D80380F3-1366-4F7C-B18E-3A282551BD0B}" dt="2023-05-10T17:36:37.716" v="8551" actId="20577"/>
          <ac:spMkLst>
            <pc:docMk/>
            <pc:sldMk cId="759311973" sldId="411"/>
            <ac:spMk id="3" creationId="{08A56FA4-7EF3-6D0E-FB84-677C70F0D36C}"/>
          </ac:spMkLst>
        </pc:spChg>
      </pc:sldChg>
      <pc:sldChg chg="modSp add mod">
        <pc:chgData name="Habib, Alexandre" userId="0bc09081-cd29-42af-a26a-f7874fc9786e" providerId="ADAL" clId="{D80380F3-1366-4F7C-B18E-3A282551BD0B}" dt="2023-05-12T23:46:19.792" v="14726" actId="2711"/>
        <pc:sldMkLst>
          <pc:docMk/>
          <pc:sldMk cId="2295359152" sldId="411"/>
        </pc:sldMkLst>
        <pc:spChg chg="mod">
          <ac:chgData name="Habib, Alexandre" userId="0bc09081-cd29-42af-a26a-f7874fc9786e" providerId="ADAL" clId="{D80380F3-1366-4F7C-B18E-3A282551BD0B}" dt="2023-05-12T23:46:19.792" v="14726" actId="2711"/>
          <ac:spMkLst>
            <pc:docMk/>
            <pc:sldMk cId="2295359152" sldId="411"/>
            <ac:spMk id="10" creationId="{2AC761AB-DE11-4C2D-E728-3237DF566ACD}"/>
          </ac:spMkLst>
        </pc:spChg>
        <pc:spChg chg="mod">
          <ac:chgData name="Habib, Alexandre" userId="0bc09081-cd29-42af-a26a-f7874fc9786e" providerId="ADAL" clId="{D80380F3-1366-4F7C-B18E-3A282551BD0B}" dt="2023-05-12T23:46:19.792" v="14726" actId="2711"/>
          <ac:spMkLst>
            <pc:docMk/>
            <pc:sldMk cId="2295359152" sldId="411"/>
            <ac:spMk id="11" creationId="{351D3B7A-E33B-1C13-3E40-C6CF99A1BC95}"/>
          </ac:spMkLst>
        </pc:spChg>
      </pc:sldChg>
      <pc:sldChg chg="modSp add mod">
        <pc:chgData name="Habib, Alexandre" userId="0bc09081-cd29-42af-a26a-f7874fc9786e" providerId="ADAL" clId="{D80380F3-1366-4F7C-B18E-3A282551BD0B}" dt="2023-05-12T23:46:27.705" v="14727" actId="2711"/>
        <pc:sldMkLst>
          <pc:docMk/>
          <pc:sldMk cId="2918931682" sldId="412"/>
        </pc:sldMkLst>
        <pc:spChg chg="mod">
          <ac:chgData name="Habib, Alexandre" userId="0bc09081-cd29-42af-a26a-f7874fc9786e" providerId="ADAL" clId="{D80380F3-1366-4F7C-B18E-3A282551BD0B}" dt="2023-05-12T23:46:27.705" v="14727" actId="2711"/>
          <ac:spMkLst>
            <pc:docMk/>
            <pc:sldMk cId="2918931682" sldId="412"/>
            <ac:spMk id="10" creationId="{2AC761AB-DE11-4C2D-E728-3237DF566ACD}"/>
          </ac:spMkLst>
        </pc:spChg>
        <pc:spChg chg="mod">
          <ac:chgData name="Habib, Alexandre" userId="0bc09081-cd29-42af-a26a-f7874fc9786e" providerId="ADAL" clId="{D80380F3-1366-4F7C-B18E-3A282551BD0B}" dt="2023-05-12T23:46:27.705" v="14727" actId="2711"/>
          <ac:spMkLst>
            <pc:docMk/>
            <pc:sldMk cId="2918931682" sldId="412"/>
            <ac:spMk id="11" creationId="{351D3B7A-E33B-1C13-3E40-C6CF99A1BC95}"/>
          </ac:spMkLst>
        </pc:spChg>
      </pc:sldChg>
      <pc:sldChg chg="modSp add mod">
        <pc:chgData name="Habib, Alexandre" userId="0bc09081-cd29-42af-a26a-f7874fc9786e" providerId="ADAL" clId="{D80380F3-1366-4F7C-B18E-3A282551BD0B}" dt="2023-05-12T23:46:34.465" v="14728" actId="2711"/>
        <pc:sldMkLst>
          <pc:docMk/>
          <pc:sldMk cId="3022290411" sldId="413"/>
        </pc:sldMkLst>
        <pc:spChg chg="mod">
          <ac:chgData name="Habib, Alexandre" userId="0bc09081-cd29-42af-a26a-f7874fc9786e" providerId="ADAL" clId="{D80380F3-1366-4F7C-B18E-3A282551BD0B}" dt="2023-05-12T23:46:34.465" v="14728" actId="2711"/>
          <ac:spMkLst>
            <pc:docMk/>
            <pc:sldMk cId="3022290411" sldId="413"/>
            <ac:spMk id="10" creationId="{2AC761AB-DE11-4C2D-E728-3237DF566ACD}"/>
          </ac:spMkLst>
        </pc:spChg>
        <pc:spChg chg="mod">
          <ac:chgData name="Habib, Alexandre" userId="0bc09081-cd29-42af-a26a-f7874fc9786e" providerId="ADAL" clId="{D80380F3-1366-4F7C-B18E-3A282551BD0B}" dt="2023-05-12T23:46:34.465" v="14728" actId="2711"/>
          <ac:spMkLst>
            <pc:docMk/>
            <pc:sldMk cId="3022290411" sldId="413"/>
            <ac:spMk id="11" creationId="{351D3B7A-E33B-1C13-3E40-C6CF99A1BC95}"/>
          </ac:spMkLst>
        </pc:spChg>
      </pc:sldChg>
      <pc:sldChg chg="modSp add mod">
        <pc:chgData name="Habib, Alexandre" userId="0bc09081-cd29-42af-a26a-f7874fc9786e" providerId="ADAL" clId="{D80380F3-1366-4F7C-B18E-3A282551BD0B}" dt="2023-05-12T23:46:40.734" v="14729" actId="2711"/>
        <pc:sldMkLst>
          <pc:docMk/>
          <pc:sldMk cId="1821177355" sldId="414"/>
        </pc:sldMkLst>
        <pc:spChg chg="mod">
          <ac:chgData name="Habib, Alexandre" userId="0bc09081-cd29-42af-a26a-f7874fc9786e" providerId="ADAL" clId="{D80380F3-1366-4F7C-B18E-3A282551BD0B}" dt="2023-05-12T23:46:40.734" v="14729" actId="2711"/>
          <ac:spMkLst>
            <pc:docMk/>
            <pc:sldMk cId="1821177355" sldId="414"/>
            <ac:spMk id="10" creationId="{2AC761AB-DE11-4C2D-E728-3237DF566ACD}"/>
          </ac:spMkLst>
        </pc:spChg>
        <pc:spChg chg="mod">
          <ac:chgData name="Habib, Alexandre" userId="0bc09081-cd29-42af-a26a-f7874fc9786e" providerId="ADAL" clId="{D80380F3-1366-4F7C-B18E-3A282551BD0B}" dt="2023-05-12T23:46:40.734" v="14729" actId="2711"/>
          <ac:spMkLst>
            <pc:docMk/>
            <pc:sldMk cId="1821177355" sldId="414"/>
            <ac:spMk id="11" creationId="{351D3B7A-E33B-1C13-3E40-C6CF99A1BC95}"/>
          </ac:spMkLst>
        </pc:spChg>
      </pc:sldChg>
      <pc:sldChg chg="modSp add mod ord">
        <pc:chgData name="Habib, Alexandre" userId="0bc09081-cd29-42af-a26a-f7874fc9786e" providerId="ADAL" clId="{D80380F3-1366-4F7C-B18E-3A282551BD0B}" dt="2023-05-12T23:46:47.473" v="14730" actId="2711"/>
        <pc:sldMkLst>
          <pc:docMk/>
          <pc:sldMk cId="1083688389" sldId="415"/>
        </pc:sldMkLst>
        <pc:spChg chg="mod">
          <ac:chgData name="Habib, Alexandre" userId="0bc09081-cd29-42af-a26a-f7874fc9786e" providerId="ADAL" clId="{D80380F3-1366-4F7C-B18E-3A282551BD0B}" dt="2023-05-12T23:46:47.473" v="14730" actId="2711"/>
          <ac:spMkLst>
            <pc:docMk/>
            <pc:sldMk cId="1083688389" sldId="415"/>
            <ac:spMk id="10" creationId="{2AC761AB-DE11-4C2D-E728-3237DF566ACD}"/>
          </ac:spMkLst>
        </pc:spChg>
        <pc:spChg chg="mod">
          <ac:chgData name="Habib, Alexandre" userId="0bc09081-cd29-42af-a26a-f7874fc9786e" providerId="ADAL" clId="{D80380F3-1366-4F7C-B18E-3A282551BD0B}" dt="2023-05-12T23:46:47.473" v="14730" actId="2711"/>
          <ac:spMkLst>
            <pc:docMk/>
            <pc:sldMk cId="1083688389" sldId="415"/>
            <ac:spMk id="11" creationId="{351D3B7A-E33B-1C13-3E40-C6CF99A1BC95}"/>
          </ac:spMkLst>
        </pc:spChg>
      </pc:sldChg>
      <pc:sldChg chg="addSp delSp modSp new mod">
        <pc:chgData name="Habib, Alexandre" userId="0bc09081-cd29-42af-a26a-f7874fc9786e" providerId="ADAL" clId="{D80380F3-1366-4F7C-B18E-3A282551BD0B}" dt="2023-05-15T22:29:55.636" v="14802" actId="121"/>
        <pc:sldMkLst>
          <pc:docMk/>
          <pc:sldMk cId="2106714151" sldId="416"/>
        </pc:sldMkLst>
        <pc:spChg chg="add mod">
          <ac:chgData name="Habib, Alexandre" userId="0bc09081-cd29-42af-a26a-f7874fc9786e" providerId="ADAL" clId="{D80380F3-1366-4F7C-B18E-3A282551BD0B}" dt="2023-05-15T22:29:55.636" v="14802" actId="121"/>
          <ac:spMkLst>
            <pc:docMk/>
            <pc:sldMk cId="2106714151" sldId="416"/>
            <ac:spMk id="2" creationId="{043500E1-E84E-7A6D-6D4A-320254322DAE}"/>
          </ac:spMkLst>
        </pc:spChg>
        <pc:spChg chg="del">
          <ac:chgData name="Habib, Alexandre" userId="0bc09081-cd29-42af-a26a-f7874fc9786e" providerId="ADAL" clId="{D80380F3-1366-4F7C-B18E-3A282551BD0B}" dt="2023-05-10T23:48:17.955" v="12438" actId="478"/>
          <ac:spMkLst>
            <pc:docMk/>
            <pc:sldMk cId="2106714151" sldId="416"/>
            <ac:spMk id="2" creationId="{C3EDA9AF-FC12-9882-7475-FAC699E294DA}"/>
          </ac:spMkLst>
        </pc:spChg>
        <pc:spChg chg="del">
          <ac:chgData name="Habib, Alexandre" userId="0bc09081-cd29-42af-a26a-f7874fc9786e" providerId="ADAL" clId="{D80380F3-1366-4F7C-B18E-3A282551BD0B}" dt="2023-05-10T23:48:35.028" v="12441" actId="478"/>
          <ac:spMkLst>
            <pc:docMk/>
            <pc:sldMk cId="2106714151" sldId="416"/>
            <ac:spMk id="3" creationId="{3B0A475A-DC06-9099-5FDF-7C65E289A69B}"/>
          </ac:spMkLst>
        </pc:spChg>
        <pc:spChg chg="add mod">
          <ac:chgData name="Habib, Alexandre" userId="0bc09081-cd29-42af-a26a-f7874fc9786e" providerId="ADAL" clId="{D80380F3-1366-4F7C-B18E-3A282551BD0B}" dt="2023-05-10T23:48:15.326" v="12437"/>
          <ac:spMkLst>
            <pc:docMk/>
            <pc:sldMk cId="2106714151" sldId="416"/>
            <ac:spMk id="4" creationId="{770E8341-6E43-6B48-318F-1DFA792B09AD}"/>
          </ac:spMkLst>
        </pc:spChg>
        <pc:spChg chg="add mod">
          <ac:chgData name="Habib, Alexandre" userId="0bc09081-cd29-42af-a26a-f7874fc9786e" providerId="ADAL" clId="{D80380F3-1366-4F7C-B18E-3A282551BD0B}" dt="2023-05-10T23:48:27.317" v="12439"/>
          <ac:spMkLst>
            <pc:docMk/>
            <pc:sldMk cId="2106714151" sldId="416"/>
            <ac:spMk id="5" creationId="{F0C0DAEB-D870-3E06-938D-9B231ADB6BE4}"/>
          </ac:spMkLst>
        </pc:spChg>
        <pc:spChg chg="add mod">
          <ac:chgData name="Habib, Alexandre" userId="0bc09081-cd29-42af-a26a-f7874fc9786e" providerId="ADAL" clId="{D80380F3-1366-4F7C-B18E-3A282551BD0B}" dt="2023-05-11T23:08:57.142" v="14711" actId="20577"/>
          <ac:spMkLst>
            <pc:docMk/>
            <pc:sldMk cId="2106714151" sldId="416"/>
            <ac:spMk id="7" creationId="{270BE51F-1464-9562-B385-0978755D8134}"/>
          </ac:spMkLst>
        </pc:spChg>
        <pc:spChg chg="add mod">
          <ac:chgData name="Habib, Alexandre" userId="0bc09081-cd29-42af-a26a-f7874fc9786e" providerId="ADAL" clId="{D80380F3-1366-4F7C-B18E-3A282551BD0B}" dt="2023-05-11T18:28:39.132" v="13309" actId="1076"/>
          <ac:spMkLst>
            <pc:docMk/>
            <pc:sldMk cId="2106714151" sldId="416"/>
            <ac:spMk id="9" creationId="{F341627E-E393-7D43-57DA-EA6DDB656E83}"/>
          </ac:spMkLst>
        </pc:spChg>
        <pc:spChg chg="add mod">
          <ac:chgData name="Habib, Alexandre" userId="0bc09081-cd29-42af-a26a-f7874fc9786e" providerId="ADAL" clId="{D80380F3-1366-4F7C-B18E-3A282551BD0B}" dt="2023-05-11T18:28:39.132" v="13309" actId="1076"/>
          <ac:spMkLst>
            <pc:docMk/>
            <pc:sldMk cId="2106714151" sldId="416"/>
            <ac:spMk id="10" creationId="{6A6E36DB-6198-14F0-C8B5-A53341B03774}"/>
          </ac:spMkLst>
        </pc:spChg>
        <pc:spChg chg="add mod">
          <ac:chgData name="Habib, Alexandre" userId="0bc09081-cd29-42af-a26a-f7874fc9786e" providerId="ADAL" clId="{D80380F3-1366-4F7C-B18E-3A282551BD0B}" dt="2023-05-11T18:28:39.132" v="13309" actId="1076"/>
          <ac:spMkLst>
            <pc:docMk/>
            <pc:sldMk cId="2106714151" sldId="416"/>
            <ac:spMk id="14" creationId="{9F34BFA0-02BE-AEA8-4BD8-4750434EC799}"/>
          </ac:spMkLst>
        </pc:spChg>
        <pc:spChg chg="add mod">
          <ac:chgData name="Habib, Alexandre" userId="0bc09081-cd29-42af-a26a-f7874fc9786e" providerId="ADAL" clId="{D80380F3-1366-4F7C-B18E-3A282551BD0B}" dt="2023-05-11T18:28:39.132" v="13309" actId="1076"/>
          <ac:spMkLst>
            <pc:docMk/>
            <pc:sldMk cId="2106714151" sldId="416"/>
            <ac:spMk id="15" creationId="{014B8896-770A-E904-F904-800E2DBCB521}"/>
          </ac:spMkLst>
        </pc:spChg>
        <pc:spChg chg="add mod">
          <ac:chgData name="Habib, Alexandre" userId="0bc09081-cd29-42af-a26a-f7874fc9786e" providerId="ADAL" clId="{D80380F3-1366-4F7C-B18E-3A282551BD0B}" dt="2023-05-11T18:28:39.132" v="13309" actId="1076"/>
          <ac:spMkLst>
            <pc:docMk/>
            <pc:sldMk cId="2106714151" sldId="416"/>
            <ac:spMk id="16" creationId="{954624AE-1E4D-E06E-48EA-7C879B55BB60}"/>
          </ac:spMkLst>
        </pc:spChg>
        <pc:picChg chg="add mod">
          <ac:chgData name="Habib, Alexandre" userId="0bc09081-cd29-42af-a26a-f7874fc9786e" providerId="ADAL" clId="{D80380F3-1366-4F7C-B18E-3A282551BD0B}" dt="2023-05-10T23:48:27.317" v="12439"/>
          <ac:picMkLst>
            <pc:docMk/>
            <pc:sldMk cId="2106714151" sldId="416"/>
            <ac:picMk id="6" creationId="{FB0218A2-7AD8-886C-427D-9DDEC7A82E87}"/>
          </ac:picMkLst>
        </pc:picChg>
        <pc:cxnChg chg="add mod">
          <ac:chgData name="Habib, Alexandre" userId="0bc09081-cd29-42af-a26a-f7874fc9786e" providerId="ADAL" clId="{D80380F3-1366-4F7C-B18E-3A282551BD0B}" dt="2023-05-11T18:28:39.132" v="13309" actId="1076"/>
          <ac:cxnSpMkLst>
            <pc:docMk/>
            <pc:sldMk cId="2106714151" sldId="416"/>
            <ac:cxnSpMk id="8" creationId="{F35C224F-E105-AC5A-4C99-3CFA89B378A0}"/>
          </ac:cxnSpMkLst>
        </pc:cxnChg>
        <pc:cxnChg chg="add mod">
          <ac:chgData name="Habib, Alexandre" userId="0bc09081-cd29-42af-a26a-f7874fc9786e" providerId="ADAL" clId="{D80380F3-1366-4F7C-B18E-3A282551BD0B}" dt="2023-05-11T18:28:39.132" v="13309" actId="1076"/>
          <ac:cxnSpMkLst>
            <pc:docMk/>
            <pc:sldMk cId="2106714151" sldId="416"/>
            <ac:cxnSpMk id="12" creationId="{BF1A2485-C840-17AC-8A1E-F6244ED1801A}"/>
          </ac:cxnSpMkLst>
        </pc:cxnChg>
        <pc:cxnChg chg="add mod">
          <ac:chgData name="Habib, Alexandre" userId="0bc09081-cd29-42af-a26a-f7874fc9786e" providerId="ADAL" clId="{D80380F3-1366-4F7C-B18E-3A282551BD0B}" dt="2023-05-11T18:28:39.132" v="13309" actId="1076"/>
          <ac:cxnSpMkLst>
            <pc:docMk/>
            <pc:sldMk cId="2106714151" sldId="416"/>
            <ac:cxnSpMk id="13" creationId="{41F05FBC-04ED-8B8E-6A53-32BDFC3EC18D}"/>
          </ac:cxnSpMkLst>
        </pc:cxnChg>
      </pc:sldChg>
      <pc:sldChg chg="addSp delSp modSp add mod ord">
        <pc:chgData name="Habib, Alexandre" userId="0bc09081-cd29-42af-a26a-f7874fc9786e" providerId="ADAL" clId="{D80380F3-1366-4F7C-B18E-3A282551BD0B}" dt="2023-05-15T22:28:48.688" v="14784"/>
        <pc:sldMkLst>
          <pc:docMk/>
          <pc:sldMk cId="3025827573" sldId="417"/>
        </pc:sldMkLst>
        <pc:spChg chg="mod">
          <ac:chgData name="Habib, Alexandre" userId="0bc09081-cd29-42af-a26a-f7874fc9786e" providerId="ADAL" clId="{D80380F3-1366-4F7C-B18E-3A282551BD0B}" dt="2023-05-11T22:35:30.603" v="14049" actId="1076"/>
          <ac:spMkLst>
            <pc:docMk/>
            <pc:sldMk cId="3025827573" sldId="417"/>
            <ac:spMk id="2" creationId="{F70D7FED-FCE5-43F0-C8CD-7B39038E2803}"/>
          </ac:spMkLst>
        </pc:spChg>
        <pc:spChg chg="add mod">
          <ac:chgData name="Habib, Alexandre" userId="0bc09081-cd29-42af-a26a-f7874fc9786e" providerId="ADAL" clId="{D80380F3-1366-4F7C-B18E-3A282551BD0B}" dt="2023-05-15T22:28:48.688" v="14784"/>
          <ac:spMkLst>
            <pc:docMk/>
            <pc:sldMk cId="3025827573" sldId="417"/>
            <ac:spMk id="3" creationId="{BCF871AF-B484-DC13-F9B0-13B2737E03A0}"/>
          </ac:spMkLst>
        </pc:spChg>
        <pc:spChg chg="del">
          <ac:chgData name="Habib, Alexandre" userId="0bc09081-cd29-42af-a26a-f7874fc9786e" providerId="ADAL" clId="{D80380F3-1366-4F7C-B18E-3A282551BD0B}" dt="2023-05-11T22:32:06.057" v="13937" actId="478"/>
          <ac:spMkLst>
            <pc:docMk/>
            <pc:sldMk cId="3025827573" sldId="417"/>
            <ac:spMk id="3" creationId="{E2C9C429-3443-0B9F-E817-F0A6BA04A95D}"/>
          </ac:spMkLst>
        </pc:spChg>
        <pc:spChg chg="add mod">
          <ac:chgData name="Habib, Alexandre" userId="0bc09081-cd29-42af-a26a-f7874fc9786e" providerId="ADAL" clId="{D80380F3-1366-4F7C-B18E-3A282551BD0B}" dt="2023-05-11T22:37:07.401" v="14075" actId="20577"/>
          <ac:spMkLst>
            <pc:docMk/>
            <pc:sldMk cId="3025827573" sldId="417"/>
            <ac:spMk id="5" creationId="{C404131F-4A0B-F13A-B2A0-45519AE74308}"/>
          </ac:spMkLst>
        </pc:spChg>
        <pc:spChg chg="mod">
          <ac:chgData name="Habib, Alexandre" userId="0bc09081-cd29-42af-a26a-f7874fc9786e" providerId="ADAL" clId="{D80380F3-1366-4F7C-B18E-3A282551BD0B}" dt="2023-05-11T22:35:37.212" v="14050" actId="1076"/>
          <ac:spMkLst>
            <pc:docMk/>
            <pc:sldMk cId="3025827573" sldId="417"/>
            <ac:spMk id="6" creationId="{F978BA13-9842-7D2E-77F3-C4F21FC72ECF}"/>
          </ac:spMkLst>
        </pc:spChg>
        <pc:spChg chg="mod">
          <ac:chgData name="Habib, Alexandre" userId="0bc09081-cd29-42af-a26a-f7874fc9786e" providerId="ADAL" clId="{D80380F3-1366-4F7C-B18E-3A282551BD0B}" dt="2023-05-11T22:35:37.212" v="14050" actId="1076"/>
          <ac:spMkLst>
            <pc:docMk/>
            <pc:sldMk cId="3025827573" sldId="417"/>
            <ac:spMk id="8" creationId="{F108C664-0C24-A9B7-B3D3-2D51AA875D4E}"/>
          </ac:spMkLst>
        </pc:spChg>
        <pc:spChg chg="mod">
          <ac:chgData name="Habib, Alexandre" userId="0bc09081-cd29-42af-a26a-f7874fc9786e" providerId="ADAL" clId="{D80380F3-1366-4F7C-B18E-3A282551BD0B}" dt="2023-05-11T22:35:37.212" v="14050" actId="1076"/>
          <ac:spMkLst>
            <pc:docMk/>
            <pc:sldMk cId="3025827573" sldId="417"/>
            <ac:spMk id="9" creationId="{63F94481-443F-1355-4EB3-C4FE8E0C95A8}"/>
          </ac:spMkLst>
        </pc:spChg>
        <pc:spChg chg="mod">
          <ac:chgData name="Habib, Alexandre" userId="0bc09081-cd29-42af-a26a-f7874fc9786e" providerId="ADAL" clId="{D80380F3-1366-4F7C-B18E-3A282551BD0B}" dt="2023-05-11T22:35:37.212" v="14050" actId="1076"/>
          <ac:spMkLst>
            <pc:docMk/>
            <pc:sldMk cId="3025827573" sldId="417"/>
            <ac:spMk id="10" creationId="{D83872D0-2815-A4E3-D1DD-C48CBD8244AC}"/>
          </ac:spMkLst>
        </pc:spChg>
        <pc:spChg chg="mod">
          <ac:chgData name="Habib, Alexandre" userId="0bc09081-cd29-42af-a26a-f7874fc9786e" providerId="ADAL" clId="{D80380F3-1366-4F7C-B18E-3A282551BD0B}" dt="2023-05-11T22:35:37.212" v="14050" actId="1076"/>
          <ac:spMkLst>
            <pc:docMk/>
            <pc:sldMk cId="3025827573" sldId="417"/>
            <ac:spMk id="11" creationId="{5F287D65-39D5-9486-A7EE-45674BA99FA0}"/>
          </ac:spMkLst>
        </pc:spChg>
        <pc:spChg chg="mod">
          <ac:chgData name="Habib, Alexandre" userId="0bc09081-cd29-42af-a26a-f7874fc9786e" providerId="ADAL" clId="{D80380F3-1366-4F7C-B18E-3A282551BD0B}" dt="2023-05-11T22:35:37.212" v="14050" actId="1076"/>
          <ac:spMkLst>
            <pc:docMk/>
            <pc:sldMk cId="3025827573" sldId="417"/>
            <ac:spMk id="12" creationId="{E2DA62FF-7C99-791B-DF6F-530D978E9078}"/>
          </ac:spMkLst>
        </pc:spChg>
        <pc:spChg chg="mod">
          <ac:chgData name="Habib, Alexandre" userId="0bc09081-cd29-42af-a26a-f7874fc9786e" providerId="ADAL" clId="{D80380F3-1366-4F7C-B18E-3A282551BD0B}" dt="2023-05-11T22:35:37.212" v="14050" actId="1076"/>
          <ac:spMkLst>
            <pc:docMk/>
            <pc:sldMk cId="3025827573" sldId="417"/>
            <ac:spMk id="13" creationId="{2C51958E-B854-0019-43E8-0FEF279E6ADF}"/>
          </ac:spMkLst>
        </pc:spChg>
        <pc:graphicFrameChg chg="mod modGraphic">
          <ac:chgData name="Habib, Alexandre" userId="0bc09081-cd29-42af-a26a-f7874fc9786e" providerId="ADAL" clId="{D80380F3-1366-4F7C-B18E-3A282551BD0B}" dt="2023-05-12T21:03:08.815" v="14713" actId="57"/>
          <ac:graphicFrameMkLst>
            <pc:docMk/>
            <pc:sldMk cId="3025827573" sldId="417"/>
            <ac:graphicFrameMk id="4" creationId="{89A6B636-3591-6A0E-9375-849A417759E0}"/>
          </ac:graphicFrameMkLst>
        </pc:graphicFrameChg>
      </pc:sldChg>
      <pc:sldChg chg="addSp delSp modSp new mod modClrScheme chgLayout">
        <pc:chgData name="Habib, Alexandre" userId="0bc09081-cd29-42af-a26a-f7874fc9786e" providerId="ADAL" clId="{D80380F3-1366-4F7C-B18E-3A282551BD0B}" dt="2023-05-11T22:38:08.576" v="14087" actId="1076"/>
        <pc:sldMkLst>
          <pc:docMk/>
          <pc:sldMk cId="2752815188" sldId="418"/>
        </pc:sldMkLst>
        <pc:spChg chg="del mod ord">
          <ac:chgData name="Habib, Alexandre" userId="0bc09081-cd29-42af-a26a-f7874fc9786e" providerId="ADAL" clId="{D80380F3-1366-4F7C-B18E-3A282551BD0B}" dt="2023-05-11T22:37:53.039" v="14077" actId="700"/>
          <ac:spMkLst>
            <pc:docMk/>
            <pc:sldMk cId="2752815188" sldId="418"/>
            <ac:spMk id="2" creationId="{2070837C-DDB0-576C-3E5E-2A44DD81EFF5}"/>
          </ac:spMkLst>
        </pc:spChg>
        <pc:spChg chg="del mod ord">
          <ac:chgData name="Habib, Alexandre" userId="0bc09081-cd29-42af-a26a-f7874fc9786e" providerId="ADAL" clId="{D80380F3-1366-4F7C-B18E-3A282551BD0B}" dt="2023-05-11T22:37:53.039" v="14077" actId="700"/>
          <ac:spMkLst>
            <pc:docMk/>
            <pc:sldMk cId="2752815188" sldId="418"/>
            <ac:spMk id="3" creationId="{E8331EA3-D655-1B6A-DDF5-0499EE31CD48}"/>
          </ac:spMkLst>
        </pc:spChg>
        <pc:spChg chg="del">
          <ac:chgData name="Habib, Alexandre" userId="0bc09081-cd29-42af-a26a-f7874fc9786e" providerId="ADAL" clId="{D80380F3-1366-4F7C-B18E-3A282551BD0B}" dt="2023-05-11T22:37:53.039" v="14077" actId="700"/>
          <ac:spMkLst>
            <pc:docMk/>
            <pc:sldMk cId="2752815188" sldId="418"/>
            <ac:spMk id="4" creationId="{3840EE21-FB13-68CB-3D7B-B82756852566}"/>
          </ac:spMkLst>
        </pc:spChg>
        <pc:spChg chg="mod ord">
          <ac:chgData name="Habib, Alexandre" userId="0bc09081-cd29-42af-a26a-f7874fc9786e" providerId="ADAL" clId="{D80380F3-1366-4F7C-B18E-3A282551BD0B}" dt="2023-05-11T22:37:53.039" v="14077" actId="700"/>
          <ac:spMkLst>
            <pc:docMk/>
            <pc:sldMk cId="2752815188" sldId="418"/>
            <ac:spMk id="5" creationId="{6108BF86-99EC-7D91-4683-FBA3B0E98232}"/>
          </ac:spMkLst>
        </pc:spChg>
        <pc:spChg chg="del">
          <ac:chgData name="Habib, Alexandre" userId="0bc09081-cd29-42af-a26a-f7874fc9786e" providerId="ADAL" clId="{D80380F3-1366-4F7C-B18E-3A282551BD0B}" dt="2023-05-11T22:37:53.039" v="14077" actId="700"/>
          <ac:spMkLst>
            <pc:docMk/>
            <pc:sldMk cId="2752815188" sldId="418"/>
            <ac:spMk id="6" creationId="{DEDC39DC-324E-958A-A071-58050A14D48F}"/>
          </ac:spMkLst>
        </pc:spChg>
        <pc:spChg chg="add mod ord">
          <ac:chgData name="Habib, Alexandre" userId="0bc09081-cd29-42af-a26a-f7874fc9786e" providerId="ADAL" clId="{D80380F3-1366-4F7C-B18E-3A282551BD0B}" dt="2023-05-11T22:38:08.576" v="14087" actId="1076"/>
          <ac:spMkLst>
            <pc:docMk/>
            <pc:sldMk cId="2752815188" sldId="418"/>
            <ac:spMk id="7" creationId="{B91B819F-1A6A-5D34-090A-53A7662F65B5}"/>
          </ac:spMkLst>
        </pc:spChg>
        <pc:spChg chg="add del mod ord">
          <ac:chgData name="Habib, Alexandre" userId="0bc09081-cd29-42af-a26a-f7874fc9786e" providerId="ADAL" clId="{D80380F3-1366-4F7C-B18E-3A282551BD0B}" dt="2023-05-11T22:38:00.195" v="14084" actId="478"/>
          <ac:spMkLst>
            <pc:docMk/>
            <pc:sldMk cId="2752815188" sldId="418"/>
            <ac:spMk id="8" creationId="{813997C9-B87D-3AD9-1875-D2B8EE0C52A8}"/>
          </ac:spMkLst>
        </pc:spChg>
      </pc:sldChg>
      <pc:sldChg chg="addSp delSp new del mod">
        <pc:chgData name="Habib, Alexandre" userId="0bc09081-cd29-42af-a26a-f7874fc9786e" providerId="ADAL" clId="{D80380F3-1366-4F7C-B18E-3A282551BD0B}" dt="2023-05-11T22:38:26.958" v="14092" actId="47"/>
        <pc:sldMkLst>
          <pc:docMk/>
          <pc:sldMk cId="3157089722" sldId="419"/>
        </pc:sldMkLst>
        <pc:spChg chg="add del">
          <ac:chgData name="Habib, Alexandre" userId="0bc09081-cd29-42af-a26a-f7874fc9786e" providerId="ADAL" clId="{D80380F3-1366-4F7C-B18E-3A282551BD0B}" dt="2023-05-11T22:38:14.773" v="14090" actId="22"/>
          <ac:spMkLst>
            <pc:docMk/>
            <pc:sldMk cId="3157089722" sldId="419"/>
            <ac:spMk id="5" creationId="{57AF20AC-CB7A-7C49-A7C5-0567856FE5D0}"/>
          </ac:spMkLst>
        </pc:spChg>
      </pc:sldChg>
      <pc:sldChg chg="add">
        <pc:chgData name="Habib, Alexandre" userId="0bc09081-cd29-42af-a26a-f7874fc9786e" providerId="ADAL" clId="{D80380F3-1366-4F7C-B18E-3A282551BD0B}" dt="2023-05-11T22:38:24.924" v="14091"/>
        <pc:sldMkLst>
          <pc:docMk/>
          <pc:sldMk cId="3456382964" sldId="420"/>
        </pc:sldMkLst>
      </pc:sldChg>
      <pc:sldChg chg="add">
        <pc:chgData name="Habib, Alexandre" userId="0bc09081-cd29-42af-a26a-f7874fc9786e" providerId="ADAL" clId="{D80380F3-1366-4F7C-B18E-3A282551BD0B}" dt="2023-05-11T22:38:24.924" v="14091"/>
        <pc:sldMkLst>
          <pc:docMk/>
          <pc:sldMk cId="1507859771" sldId="421"/>
        </pc:sldMkLst>
      </pc:sldChg>
      <pc:sldChg chg="add del">
        <pc:chgData name="Habib, Alexandre" userId="0bc09081-cd29-42af-a26a-f7874fc9786e" providerId="ADAL" clId="{D80380F3-1366-4F7C-B18E-3A282551BD0B}" dt="2023-05-11T22:38:37.014" v="14094" actId="47"/>
        <pc:sldMkLst>
          <pc:docMk/>
          <pc:sldMk cId="3481341255" sldId="422"/>
        </pc:sldMkLst>
      </pc:sldChg>
      <pc:sldChg chg="add">
        <pc:chgData name="Habib, Alexandre" userId="0bc09081-cd29-42af-a26a-f7874fc9786e" providerId="ADAL" clId="{D80380F3-1366-4F7C-B18E-3A282551BD0B}" dt="2023-05-11T22:38:24.924" v="14091"/>
        <pc:sldMkLst>
          <pc:docMk/>
          <pc:sldMk cId="459698389" sldId="423"/>
        </pc:sldMkLst>
      </pc:sldChg>
      <pc:sldChg chg="add">
        <pc:chgData name="Habib, Alexandre" userId="0bc09081-cd29-42af-a26a-f7874fc9786e" providerId="ADAL" clId="{D80380F3-1366-4F7C-B18E-3A282551BD0B}" dt="2023-05-11T22:38:24.924" v="14091"/>
        <pc:sldMkLst>
          <pc:docMk/>
          <pc:sldMk cId="376121626" sldId="424"/>
        </pc:sldMkLst>
      </pc:sldChg>
      <pc:sldChg chg="add">
        <pc:chgData name="Habib, Alexandre" userId="0bc09081-cd29-42af-a26a-f7874fc9786e" providerId="ADAL" clId="{D80380F3-1366-4F7C-B18E-3A282551BD0B}" dt="2023-05-11T22:38:24.924" v="14091"/>
        <pc:sldMkLst>
          <pc:docMk/>
          <pc:sldMk cId="3904214127" sldId="425"/>
        </pc:sldMkLst>
      </pc:sldChg>
      <pc:sldChg chg="addSp delSp modSp new mod">
        <pc:chgData name="Habib, Alexandre" userId="0bc09081-cd29-42af-a26a-f7874fc9786e" providerId="ADAL" clId="{D80380F3-1366-4F7C-B18E-3A282551BD0B}" dt="2023-05-15T22:45:14.858" v="14901" actId="20577"/>
        <pc:sldMkLst>
          <pc:docMk/>
          <pc:sldMk cId="2796582872" sldId="426"/>
        </pc:sldMkLst>
        <pc:spChg chg="del">
          <ac:chgData name="Habib, Alexandre" userId="0bc09081-cd29-42af-a26a-f7874fc9786e" providerId="ADAL" clId="{D80380F3-1366-4F7C-B18E-3A282551BD0B}" dt="2023-05-15T22:35:07.124" v="14810" actId="478"/>
          <ac:spMkLst>
            <pc:docMk/>
            <pc:sldMk cId="2796582872" sldId="426"/>
            <ac:spMk id="2" creationId="{8750FB65-1D4F-2CA1-A6E1-C1FD7E7356C3}"/>
          </ac:spMkLst>
        </pc:spChg>
        <pc:spChg chg="del">
          <ac:chgData name="Habib, Alexandre" userId="0bc09081-cd29-42af-a26a-f7874fc9786e" providerId="ADAL" clId="{D80380F3-1366-4F7C-B18E-3A282551BD0B}" dt="2023-05-15T22:35:03.669" v="14808" actId="478"/>
          <ac:spMkLst>
            <pc:docMk/>
            <pc:sldMk cId="2796582872" sldId="426"/>
            <ac:spMk id="3" creationId="{79970418-CD95-A331-70C8-1A202439350D}"/>
          </ac:spMkLst>
        </pc:spChg>
        <pc:spChg chg="del">
          <ac:chgData name="Habib, Alexandre" userId="0bc09081-cd29-42af-a26a-f7874fc9786e" providerId="ADAL" clId="{D80380F3-1366-4F7C-B18E-3A282551BD0B}" dt="2023-05-15T22:35:05.436" v="14809" actId="478"/>
          <ac:spMkLst>
            <pc:docMk/>
            <pc:sldMk cId="2796582872" sldId="426"/>
            <ac:spMk id="4" creationId="{31110E19-8BDE-142C-5157-7433B915CF48}"/>
          </ac:spMkLst>
        </pc:spChg>
        <pc:spChg chg="add del mod">
          <ac:chgData name="Habib, Alexandre" userId="0bc09081-cd29-42af-a26a-f7874fc9786e" providerId="ADAL" clId="{D80380F3-1366-4F7C-B18E-3A282551BD0B}" dt="2023-05-15T22:35:16.936" v="14812" actId="478"/>
          <ac:spMkLst>
            <pc:docMk/>
            <pc:sldMk cId="2796582872" sldId="426"/>
            <ac:spMk id="8" creationId="{169F3998-8CC5-FB76-F6AA-E6E3D1BA5324}"/>
          </ac:spMkLst>
        </pc:spChg>
        <pc:spChg chg="add mod">
          <ac:chgData name="Habib, Alexandre" userId="0bc09081-cd29-42af-a26a-f7874fc9786e" providerId="ADAL" clId="{D80380F3-1366-4F7C-B18E-3A282551BD0B}" dt="2023-05-15T22:45:14.858" v="14901" actId="20577"/>
          <ac:spMkLst>
            <pc:docMk/>
            <pc:sldMk cId="2796582872" sldId="426"/>
            <ac:spMk id="9" creationId="{1B3D1642-0CF8-BD85-B562-805D85FF58B1}"/>
          </ac:spMkLst>
        </pc:spChg>
        <pc:spChg chg="add mod">
          <ac:chgData name="Habib, Alexandre" userId="0bc09081-cd29-42af-a26a-f7874fc9786e" providerId="ADAL" clId="{D80380F3-1366-4F7C-B18E-3A282551BD0B}" dt="2023-05-15T22:36:41.673" v="14837" actId="57"/>
          <ac:spMkLst>
            <pc:docMk/>
            <pc:sldMk cId="2796582872" sldId="426"/>
            <ac:spMk id="10" creationId="{CF9AC8D4-36A1-24E8-109D-3842B999C3A5}"/>
          </ac:spMkLst>
        </pc:spChg>
        <pc:spChg chg="add mod">
          <ac:chgData name="Habib, Alexandre" userId="0bc09081-cd29-42af-a26a-f7874fc9786e" providerId="ADAL" clId="{D80380F3-1366-4F7C-B18E-3A282551BD0B}" dt="2023-05-15T22:36:17.524" v="14824" actId="1076"/>
          <ac:spMkLst>
            <pc:docMk/>
            <pc:sldMk cId="2796582872" sldId="426"/>
            <ac:spMk id="12" creationId="{8E90F701-21B8-FE31-521C-8427BC517A27}"/>
          </ac:spMkLst>
        </pc:spChg>
        <pc:picChg chg="add mod">
          <ac:chgData name="Habib, Alexandre" userId="0bc09081-cd29-42af-a26a-f7874fc9786e" providerId="ADAL" clId="{D80380F3-1366-4F7C-B18E-3A282551BD0B}" dt="2023-05-15T22:35:55.420" v="14822" actId="1076"/>
          <ac:picMkLst>
            <pc:docMk/>
            <pc:sldMk cId="2796582872" sldId="426"/>
            <ac:picMk id="7" creationId="{ECF35975-91CE-1546-FA4E-131199BA3A1F}"/>
          </ac:picMkLst>
        </pc:picChg>
      </pc:sldChg>
      <pc:sldChg chg="addSp delSp modSp new mod">
        <pc:chgData name="Habib, Alexandre" userId="0bc09081-cd29-42af-a26a-f7874fc9786e" providerId="ADAL" clId="{D80380F3-1366-4F7C-B18E-3A282551BD0B}" dt="2023-05-15T23:23:25.627" v="15203"/>
        <pc:sldMkLst>
          <pc:docMk/>
          <pc:sldMk cId="3972699053" sldId="427"/>
        </pc:sldMkLst>
        <pc:spChg chg="del">
          <ac:chgData name="Habib, Alexandre" userId="0bc09081-cd29-42af-a26a-f7874fc9786e" providerId="ADAL" clId="{D80380F3-1366-4F7C-B18E-3A282551BD0B}" dt="2023-05-15T22:52:45.111" v="14910" actId="478"/>
          <ac:spMkLst>
            <pc:docMk/>
            <pc:sldMk cId="3972699053" sldId="427"/>
            <ac:spMk id="2" creationId="{0D79B6DF-A2D0-7D31-337F-0BA71D1AB98C}"/>
          </ac:spMkLst>
        </pc:spChg>
        <pc:spChg chg="mod">
          <ac:chgData name="Habib, Alexandre" userId="0bc09081-cd29-42af-a26a-f7874fc9786e" providerId="ADAL" clId="{D80380F3-1366-4F7C-B18E-3A282551BD0B}" dt="2023-05-15T22:53:39.336" v="14984" actId="20577"/>
          <ac:spMkLst>
            <pc:docMk/>
            <pc:sldMk cId="3972699053" sldId="427"/>
            <ac:spMk id="3" creationId="{16E7E624-3CB4-E6B9-792E-52268F338E55}"/>
          </ac:spMkLst>
        </pc:spChg>
        <pc:spChg chg="del">
          <ac:chgData name="Habib, Alexandre" userId="0bc09081-cd29-42af-a26a-f7874fc9786e" providerId="ADAL" clId="{D80380F3-1366-4F7C-B18E-3A282551BD0B}" dt="2023-05-15T22:52:44.031" v="14909" actId="478"/>
          <ac:spMkLst>
            <pc:docMk/>
            <pc:sldMk cId="3972699053" sldId="427"/>
            <ac:spMk id="4" creationId="{35FD4D77-6681-3052-C2F4-574EFEF7DC99}"/>
          </ac:spMkLst>
        </pc:spChg>
        <pc:spChg chg="add mod">
          <ac:chgData name="Habib, Alexandre" userId="0bc09081-cd29-42af-a26a-f7874fc9786e" providerId="ADAL" clId="{D80380F3-1366-4F7C-B18E-3A282551BD0B}" dt="2023-05-15T22:54:25.899" v="15020" actId="403"/>
          <ac:spMkLst>
            <pc:docMk/>
            <pc:sldMk cId="3972699053" sldId="427"/>
            <ac:spMk id="13" creationId="{6B3985EB-8322-35D5-64C3-CAE265076C59}"/>
          </ac:spMkLst>
        </pc:spChg>
        <pc:spChg chg="add mod">
          <ac:chgData name="Habib, Alexandre" userId="0bc09081-cd29-42af-a26a-f7874fc9786e" providerId="ADAL" clId="{D80380F3-1366-4F7C-B18E-3A282551BD0B}" dt="2023-05-15T22:55:42.062" v="15048" actId="1076"/>
          <ac:spMkLst>
            <pc:docMk/>
            <pc:sldMk cId="3972699053" sldId="427"/>
            <ac:spMk id="14" creationId="{992EE783-176A-2C59-56E8-B8A68AC3C850}"/>
          </ac:spMkLst>
        </pc:spChg>
        <pc:spChg chg="add mod">
          <ac:chgData name="Habib, Alexandre" userId="0bc09081-cd29-42af-a26a-f7874fc9786e" providerId="ADAL" clId="{D80380F3-1366-4F7C-B18E-3A282551BD0B}" dt="2023-05-15T22:59:05.608" v="15065" actId="207"/>
          <ac:spMkLst>
            <pc:docMk/>
            <pc:sldMk cId="3972699053" sldId="427"/>
            <ac:spMk id="15" creationId="{C3635766-D0F1-25D0-0032-5BC60D4367C9}"/>
          </ac:spMkLst>
        </pc:spChg>
        <pc:spChg chg="add mod">
          <ac:chgData name="Habib, Alexandre" userId="0bc09081-cd29-42af-a26a-f7874fc9786e" providerId="ADAL" clId="{D80380F3-1366-4F7C-B18E-3A282551BD0B}" dt="2023-05-15T23:02:21.415" v="15068" actId="1076"/>
          <ac:spMkLst>
            <pc:docMk/>
            <pc:sldMk cId="3972699053" sldId="427"/>
            <ac:spMk id="16" creationId="{595F9909-AEDA-0915-0132-936E586827FA}"/>
          </ac:spMkLst>
        </pc:spChg>
        <pc:spChg chg="add mod">
          <ac:chgData name="Habib, Alexandre" userId="0bc09081-cd29-42af-a26a-f7874fc9786e" providerId="ADAL" clId="{D80380F3-1366-4F7C-B18E-3A282551BD0B}" dt="2023-05-15T23:09:07.942" v="15174" actId="115"/>
          <ac:spMkLst>
            <pc:docMk/>
            <pc:sldMk cId="3972699053" sldId="427"/>
            <ac:spMk id="17" creationId="{79B3EE8B-6C3B-2620-C9CB-3F8E463F3988}"/>
          </ac:spMkLst>
        </pc:spChg>
        <pc:spChg chg="add mod">
          <ac:chgData name="Habib, Alexandre" userId="0bc09081-cd29-42af-a26a-f7874fc9786e" providerId="ADAL" clId="{D80380F3-1366-4F7C-B18E-3A282551BD0B}" dt="2023-05-15T23:23:25.627" v="15203"/>
          <ac:spMkLst>
            <pc:docMk/>
            <pc:sldMk cId="3972699053" sldId="427"/>
            <ac:spMk id="19" creationId="{015A6CAA-6FC8-98F1-8CAE-B1D379137D08}"/>
          </ac:spMkLst>
        </pc:spChg>
        <pc:picChg chg="add del mod">
          <ac:chgData name="Habib, Alexandre" userId="0bc09081-cd29-42af-a26a-f7874fc9786e" providerId="ADAL" clId="{D80380F3-1366-4F7C-B18E-3A282551BD0B}" dt="2023-05-15T22:52:25.652" v="14905" actId="478"/>
          <ac:picMkLst>
            <pc:docMk/>
            <pc:sldMk cId="3972699053" sldId="427"/>
            <ac:picMk id="8" creationId="{BA4ED6AE-3C0B-A7D4-CDC5-41B555BFF1CA}"/>
          </ac:picMkLst>
        </pc:picChg>
        <pc:picChg chg="add mod">
          <ac:chgData name="Habib, Alexandre" userId="0bc09081-cd29-42af-a26a-f7874fc9786e" providerId="ADAL" clId="{D80380F3-1366-4F7C-B18E-3A282551BD0B}" dt="2023-05-15T22:53:08.185" v="14920" actId="1076"/>
          <ac:picMkLst>
            <pc:docMk/>
            <pc:sldMk cId="3972699053" sldId="427"/>
            <ac:picMk id="10" creationId="{ECD05494-F5FA-EDC7-B54C-2447FB7A5F0E}"/>
          </ac:picMkLst>
        </pc:picChg>
        <pc:picChg chg="add mod">
          <ac:chgData name="Habib, Alexandre" userId="0bc09081-cd29-42af-a26a-f7874fc9786e" providerId="ADAL" clId="{D80380F3-1366-4F7C-B18E-3A282551BD0B}" dt="2023-05-15T22:55:42.944" v="15049" actId="1076"/>
          <ac:picMkLst>
            <pc:docMk/>
            <pc:sldMk cId="3972699053" sldId="427"/>
            <ac:picMk id="12" creationId="{2DAFB984-7F61-FD07-C7CB-7B275F024949}"/>
          </ac:picMkLst>
        </pc:picChg>
      </pc:sldChg>
      <pc:sldMasterChg chg="delSldLayout">
        <pc:chgData name="Habib, Alexandre" userId="0bc09081-cd29-42af-a26a-f7874fc9786e" providerId="ADAL" clId="{D80380F3-1366-4F7C-B18E-3A282551BD0B}" dt="2023-05-09T21:15:16.002" v="179" actId="47"/>
        <pc:sldMasterMkLst>
          <pc:docMk/>
          <pc:sldMasterMk cId="0" sldId="2147483648"/>
        </pc:sldMasterMkLst>
        <pc:sldLayoutChg chg="del">
          <pc:chgData name="Habib, Alexandre" userId="0bc09081-cd29-42af-a26a-f7874fc9786e" providerId="ADAL" clId="{D80380F3-1366-4F7C-B18E-3A282551BD0B}" dt="2023-05-09T21:15:16.002" v="179" actId="47"/>
          <pc:sldLayoutMkLst>
            <pc:docMk/>
            <pc:sldMasterMk cId="0" sldId="2147483648"/>
            <pc:sldLayoutMk cId="0" sldId="2147483651"/>
          </pc:sldLayoutMkLst>
        </pc:sldLayoutChg>
      </pc:sldMasterChg>
      <pc:sldMasterChg chg="delSldLayout">
        <pc:chgData name="Habib, Alexandre" userId="0bc09081-cd29-42af-a26a-f7874fc9786e" providerId="ADAL" clId="{D80380F3-1366-4F7C-B18E-3A282551BD0B}" dt="2023-05-10T00:28:30.112" v="5946" actId="47"/>
        <pc:sldMasterMkLst>
          <pc:docMk/>
          <pc:sldMasterMk cId="0" sldId="2147483662"/>
        </pc:sldMasterMkLst>
        <pc:sldLayoutChg chg="del">
          <pc:chgData name="Habib, Alexandre" userId="0bc09081-cd29-42af-a26a-f7874fc9786e" providerId="ADAL" clId="{D80380F3-1366-4F7C-B18E-3A282551BD0B}" dt="2023-05-10T00:28:30.112" v="5946" actId="47"/>
          <pc:sldLayoutMkLst>
            <pc:docMk/>
            <pc:sldMasterMk cId="0" sldId="2147483662"/>
            <pc:sldLayoutMk cId="0" sldId="2147483663"/>
          </pc:sldLayoutMkLst>
        </pc:sldLayoutChg>
        <pc:sldLayoutChg chg="del">
          <pc:chgData name="Habib, Alexandre" userId="0bc09081-cd29-42af-a26a-f7874fc9786e" providerId="ADAL" clId="{D80380F3-1366-4F7C-B18E-3A282551BD0B}" dt="2023-05-09T22:51:24.168" v="3439" actId="47"/>
          <pc:sldLayoutMkLst>
            <pc:docMk/>
            <pc:sldMasterMk cId="0" sldId="2147483662"/>
            <pc:sldLayoutMk cId="2406909244" sldId="2147483695"/>
          </pc:sldLayoutMkLst>
        </pc:sldLayoutChg>
      </pc:sldMasterChg>
    </pc:docChg>
  </pc:docChgLst>
  <pc:docChgLst>
    <pc:chgData name="Habib, Alexandre" userId="0bc09081-cd29-42af-a26a-f7874fc9786e" providerId="ADAL" clId="{4789160D-E50C-4FF7-9B78-96443DA21CEA}"/>
    <pc:docChg chg="modSld">
      <pc:chgData name="Habib, Alexandre" userId="0bc09081-cd29-42af-a26a-f7874fc9786e" providerId="ADAL" clId="{4789160D-E50C-4FF7-9B78-96443DA21CEA}" dt="2023-04-21T21:10:08.528" v="0" actId="164"/>
      <pc:docMkLst>
        <pc:docMk/>
      </pc:docMkLst>
      <pc:sldChg chg="addSp modSp">
        <pc:chgData name="Habib, Alexandre" userId="0bc09081-cd29-42af-a26a-f7874fc9786e" providerId="ADAL" clId="{4789160D-E50C-4FF7-9B78-96443DA21CEA}" dt="2023-04-21T21:10:08.528" v="0" actId="164"/>
        <pc:sldMkLst>
          <pc:docMk/>
          <pc:sldMk cId="1190346550" sldId="386"/>
        </pc:sldMkLst>
        <pc:grpChg chg="mod">
          <ac:chgData name="Habib, Alexandre" userId="0bc09081-cd29-42af-a26a-f7874fc9786e" providerId="ADAL" clId="{4789160D-E50C-4FF7-9B78-96443DA21CEA}" dt="2023-04-21T21:10:08.528" v="0" actId="164"/>
          <ac:grpSpMkLst>
            <pc:docMk/>
            <pc:sldMk cId="1190346550" sldId="386"/>
            <ac:grpSpMk id="4" creationId="{42DA85C9-E5BC-B7EC-F629-21F68FE91EE4}"/>
          </ac:grpSpMkLst>
        </pc:grpChg>
        <pc:grpChg chg="mod">
          <ac:chgData name="Habib, Alexandre" userId="0bc09081-cd29-42af-a26a-f7874fc9786e" providerId="ADAL" clId="{4789160D-E50C-4FF7-9B78-96443DA21CEA}" dt="2023-04-21T21:10:08.528" v="0" actId="164"/>
          <ac:grpSpMkLst>
            <pc:docMk/>
            <pc:sldMk cId="1190346550" sldId="386"/>
            <ac:grpSpMk id="8" creationId="{C16FC146-653B-4789-DE5F-A132DE7AC69C}"/>
          </ac:grpSpMkLst>
        </pc:grpChg>
        <pc:grpChg chg="add mod">
          <ac:chgData name="Habib, Alexandre" userId="0bc09081-cd29-42af-a26a-f7874fc9786e" providerId="ADAL" clId="{4789160D-E50C-4FF7-9B78-96443DA21CEA}" dt="2023-04-21T21:10:08.528" v="0" actId="164"/>
          <ac:grpSpMkLst>
            <pc:docMk/>
            <pc:sldMk cId="1190346550" sldId="386"/>
            <ac:grpSpMk id="10" creationId="{4630CD72-A6E6-5885-53DB-871F99F61BB5}"/>
          </ac:grpSpMkLst>
        </pc:grpChg>
        <pc:graphicFrameChg chg="mod">
          <ac:chgData name="Habib, Alexandre" userId="0bc09081-cd29-42af-a26a-f7874fc9786e" providerId="ADAL" clId="{4789160D-E50C-4FF7-9B78-96443DA21CEA}" dt="2023-04-21T21:10:08.528" v="0" actId="164"/>
          <ac:graphicFrameMkLst>
            <pc:docMk/>
            <pc:sldMk cId="1190346550" sldId="386"/>
            <ac:graphicFrameMk id="7" creationId="{B0C34B8F-318F-1B92-967C-2920AB713809}"/>
          </ac:graphicFrameMkLst>
        </pc:graphicFrameChg>
      </pc:sldChg>
    </pc:docChg>
  </pc:docChgLst>
  <pc:docChgLst>
    <pc:chgData name="Habib, Alexandre" userId="0bc09081-cd29-42af-a26a-f7874fc9786e" providerId="ADAL" clId="{19F01345-C28D-4666-9F72-4776A03C337E}"/>
    <pc:docChg chg="undo custSel modSld">
      <pc:chgData name="Habib, Alexandre" userId="0bc09081-cd29-42af-a26a-f7874fc9786e" providerId="ADAL" clId="{19F01345-C28D-4666-9F72-4776A03C337E}" dt="2023-10-20T17:59:54.813" v="21" actId="5736"/>
      <pc:docMkLst>
        <pc:docMk/>
      </pc:docMkLst>
      <pc:sldChg chg="addSp modSp">
        <pc:chgData name="Habib, Alexandre" userId="0bc09081-cd29-42af-a26a-f7874fc9786e" providerId="ADAL" clId="{19F01345-C28D-4666-9F72-4776A03C337E}" dt="2023-10-20T17:33:12.709" v="9" actId="5736"/>
        <pc:sldMkLst>
          <pc:docMk/>
          <pc:sldMk cId="3936564907" sldId="276"/>
        </pc:sldMkLst>
        <pc:spChg chg="mod">
          <ac:chgData name="Habib, Alexandre" userId="0bc09081-cd29-42af-a26a-f7874fc9786e" providerId="ADAL" clId="{19F01345-C28D-4666-9F72-4776A03C337E}" dt="2023-10-20T17:32:21.152" v="5" actId="164"/>
          <ac:spMkLst>
            <pc:docMk/>
            <pc:sldMk cId="3936564907" sldId="276"/>
            <ac:spMk id="26" creationId="{C6DF8D95-E95E-4B20-4E66-FFD2D1A4DA6E}"/>
          </ac:spMkLst>
        </pc:spChg>
        <pc:spChg chg="mod">
          <ac:chgData name="Habib, Alexandre" userId="0bc09081-cd29-42af-a26a-f7874fc9786e" providerId="ADAL" clId="{19F01345-C28D-4666-9F72-4776A03C337E}" dt="2023-10-20T17:32:58.936" v="7" actId="164"/>
          <ac:spMkLst>
            <pc:docMk/>
            <pc:sldMk cId="3936564907" sldId="276"/>
            <ac:spMk id="27" creationId="{ADEF43A4-D3FE-2C33-90C0-F1FF0C7E6DBC}"/>
          </ac:spMkLst>
        </pc:spChg>
        <pc:spChg chg="mod">
          <ac:chgData name="Habib, Alexandre" userId="0bc09081-cd29-42af-a26a-f7874fc9786e" providerId="ADAL" clId="{19F01345-C28D-4666-9F72-4776A03C337E}" dt="2023-10-20T17:32:58.936" v="7" actId="164"/>
          <ac:spMkLst>
            <pc:docMk/>
            <pc:sldMk cId="3936564907" sldId="276"/>
            <ac:spMk id="28" creationId="{F7B32C4E-D503-1C40-D20D-4E6585072EE3}"/>
          </ac:spMkLst>
        </pc:spChg>
        <pc:spChg chg="mod">
          <ac:chgData name="Habib, Alexandre" userId="0bc09081-cd29-42af-a26a-f7874fc9786e" providerId="ADAL" clId="{19F01345-C28D-4666-9F72-4776A03C337E}" dt="2023-10-20T17:32:21.152" v="5" actId="164"/>
          <ac:spMkLst>
            <pc:docMk/>
            <pc:sldMk cId="3936564907" sldId="276"/>
            <ac:spMk id="29" creationId="{96E5B45C-48D8-4FDF-BBB4-591771D5D14D}"/>
          </ac:spMkLst>
        </pc:spChg>
        <pc:grpChg chg="add mod">
          <ac:chgData name="Habib, Alexandre" userId="0bc09081-cd29-42af-a26a-f7874fc9786e" providerId="ADAL" clId="{19F01345-C28D-4666-9F72-4776A03C337E}" dt="2023-10-20T17:32:21.152" v="5" actId="164"/>
          <ac:grpSpMkLst>
            <pc:docMk/>
            <pc:sldMk cId="3936564907" sldId="276"/>
            <ac:grpSpMk id="15" creationId="{A6E82197-31F6-D353-D9CF-5AC18AF9009E}"/>
          </ac:grpSpMkLst>
        </pc:grpChg>
        <pc:grpChg chg="add mod">
          <ac:chgData name="Habib, Alexandre" userId="0bc09081-cd29-42af-a26a-f7874fc9786e" providerId="ADAL" clId="{19F01345-C28D-4666-9F72-4776A03C337E}" dt="2023-10-20T17:33:04.985" v="8" actId="164"/>
          <ac:grpSpMkLst>
            <pc:docMk/>
            <pc:sldMk cId="3936564907" sldId="276"/>
            <ac:grpSpMk id="19" creationId="{98CAACA1-DF99-2DE0-BE91-EC28E9C9F378}"/>
          </ac:grpSpMkLst>
        </pc:grpChg>
        <pc:grpChg chg="add mod">
          <ac:chgData name="Habib, Alexandre" userId="0bc09081-cd29-42af-a26a-f7874fc9786e" providerId="ADAL" clId="{19F01345-C28D-4666-9F72-4776A03C337E}" dt="2023-10-20T17:33:04.985" v="8" actId="164"/>
          <ac:grpSpMkLst>
            <pc:docMk/>
            <pc:sldMk cId="3936564907" sldId="276"/>
            <ac:grpSpMk id="21" creationId="{BDC1574C-0ECC-2806-2C19-C924036D4193}"/>
          </ac:grpSpMkLst>
        </pc:grpChg>
        <pc:graphicFrameChg chg="mod">
          <ac:chgData name="Habib, Alexandre" userId="0bc09081-cd29-42af-a26a-f7874fc9786e" providerId="ADAL" clId="{19F01345-C28D-4666-9F72-4776A03C337E}" dt="2023-10-20T17:32:37.646" v="6" actId="5736"/>
          <ac:graphicFrameMkLst>
            <pc:docMk/>
            <pc:sldMk cId="3936564907" sldId="276"/>
            <ac:graphicFrameMk id="2" creationId="{1D0BE361-7C82-A603-CBD0-2D519D6CA512}"/>
          </ac:graphicFrameMkLst>
        </pc:graphicFrameChg>
        <pc:graphicFrameChg chg="mod">
          <ac:chgData name="Habib, Alexandre" userId="0bc09081-cd29-42af-a26a-f7874fc9786e" providerId="ADAL" clId="{19F01345-C28D-4666-9F72-4776A03C337E}" dt="2023-10-20T17:33:12.709" v="9" actId="5736"/>
          <ac:graphicFrameMkLst>
            <pc:docMk/>
            <pc:sldMk cId="3936564907" sldId="276"/>
            <ac:graphicFrameMk id="10" creationId="{C7C0F38D-1BDA-9F24-4DE6-BA91D4F6150A}"/>
          </ac:graphicFrameMkLst>
        </pc:graphicFrameChg>
        <pc:cxnChg chg="mod">
          <ac:chgData name="Habib, Alexandre" userId="0bc09081-cd29-42af-a26a-f7874fc9786e" providerId="ADAL" clId="{19F01345-C28D-4666-9F72-4776A03C337E}" dt="2023-10-20T17:32:21.152" v="5" actId="164"/>
          <ac:cxnSpMkLst>
            <pc:docMk/>
            <pc:sldMk cId="3936564907" sldId="276"/>
            <ac:cxnSpMk id="4" creationId="{016DE584-2EBD-0981-8D70-19CB295C27D7}"/>
          </ac:cxnSpMkLst>
        </pc:cxnChg>
        <pc:cxnChg chg="mod">
          <ac:chgData name="Habib, Alexandre" userId="0bc09081-cd29-42af-a26a-f7874fc9786e" providerId="ADAL" clId="{19F01345-C28D-4666-9F72-4776A03C337E}" dt="2023-10-20T17:32:21.152" v="5" actId="164"/>
          <ac:cxnSpMkLst>
            <pc:docMk/>
            <pc:sldMk cId="3936564907" sldId="276"/>
            <ac:cxnSpMk id="7" creationId="{3B80AA6F-5721-FC98-84AD-2608986B0703}"/>
          </ac:cxnSpMkLst>
        </pc:cxnChg>
        <pc:cxnChg chg="mod">
          <ac:chgData name="Habib, Alexandre" userId="0bc09081-cd29-42af-a26a-f7874fc9786e" providerId="ADAL" clId="{19F01345-C28D-4666-9F72-4776A03C337E}" dt="2023-10-20T17:32:58.936" v="7" actId="164"/>
          <ac:cxnSpMkLst>
            <pc:docMk/>
            <pc:sldMk cId="3936564907" sldId="276"/>
            <ac:cxnSpMk id="14" creationId="{85D3CDAC-8031-5405-60C3-CAE42EF8110D}"/>
          </ac:cxnSpMkLst>
        </pc:cxnChg>
        <pc:cxnChg chg="mod">
          <ac:chgData name="Habib, Alexandre" userId="0bc09081-cd29-42af-a26a-f7874fc9786e" providerId="ADAL" clId="{19F01345-C28D-4666-9F72-4776A03C337E}" dt="2023-10-20T17:32:58.936" v="7" actId="164"/>
          <ac:cxnSpMkLst>
            <pc:docMk/>
            <pc:sldMk cId="3936564907" sldId="276"/>
            <ac:cxnSpMk id="16" creationId="{62730313-8BA0-464F-85DE-78D5B2C4CBB4}"/>
          </ac:cxnSpMkLst>
        </pc:cxnChg>
        <pc:cxnChg chg="mod">
          <ac:chgData name="Habib, Alexandre" userId="0bc09081-cd29-42af-a26a-f7874fc9786e" providerId="ADAL" clId="{19F01345-C28D-4666-9F72-4776A03C337E}" dt="2023-10-20T17:32:58.936" v="7" actId="164"/>
          <ac:cxnSpMkLst>
            <pc:docMk/>
            <pc:sldMk cId="3936564907" sldId="276"/>
            <ac:cxnSpMk id="18" creationId="{7444F2F8-639F-55C9-C845-2B211AA4095B}"/>
          </ac:cxnSpMkLst>
        </pc:cxnChg>
        <pc:cxnChg chg="mod">
          <ac:chgData name="Habib, Alexandre" userId="0bc09081-cd29-42af-a26a-f7874fc9786e" providerId="ADAL" clId="{19F01345-C28D-4666-9F72-4776A03C337E}" dt="2023-10-20T17:32:21.152" v="5" actId="164"/>
          <ac:cxnSpMkLst>
            <pc:docMk/>
            <pc:sldMk cId="3936564907" sldId="276"/>
            <ac:cxnSpMk id="20" creationId="{56F2C03C-BE48-8503-4EBB-70305A4248BD}"/>
          </ac:cxnSpMkLst>
        </pc:cxnChg>
        <pc:cxnChg chg="mod">
          <ac:chgData name="Habib, Alexandre" userId="0bc09081-cd29-42af-a26a-f7874fc9786e" providerId="ADAL" clId="{19F01345-C28D-4666-9F72-4776A03C337E}" dt="2023-10-20T17:32:21.152" v="5" actId="164"/>
          <ac:cxnSpMkLst>
            <pc:docMk/>
            <pc:sldMk cId="3936564907" sldId="276"/>
            <ac:cxnSpMk id="22" creationId="{D0147858-8741-15C4-18A0-0BAD8EB3F900}"/>
          </ac:cxnSpMkLst>
        </pc:cxnChg>
        <pc:cxnChg chg="mod">
          <ac:chgData name="Habib, Alexandre" userId="0bc09081-cd29-42af-a26a-f7874fc9786e" providerId="ADAL" clId="{19F01345-C28D-4666-9F72-4776A03C337E}" dt="2023-10-20T17:32:58.936" v="7" actId="164"/>
          <ac:cxnSpMkLst>
            <pc:docMk/>
            <pc:sldMk cId="3936564907" sldId="276"/>
            <ac:cxnSpMk id="24" creationId="{E74B2D3E-EAEE-9E23-F644-7C75745F60EA}"/>
          </ac:cxnSpMkLst>
        </pc:cxnChg>
      </pc:sldChg>
      <pc:sldChg chg="addSp modSp mod">
        <pc:chgData name="Habib, Alexandre" userId="0bc09081-cd29-42af-a26a-f7874fc9786e" providerId="ADAL" clId="{19F01345-C28D-4666-9F72-4776A03C337E}" dt="2023-10-20T16:55:53.097" v="2" actId="164"/>
        <pc:sldMkLst>
          <pc:docMk/>
          <pc:sldMk cId="269326968" sldId="409"/>
        </pc:sldMkLst>
        <pc:spChg chg="mod">
          <ac:chgData name="Habib, Alexandre" userId="0bc09081-cd29-42af-a26a-f7874fc9786e" providerId="ADAL" clId="{19F01345-C28D-4666-9F72-4776A03C337E}" dt="2023-10-20T16:55:53.097" v="2" actId="164"/>
          <ac:spMkLst>
            <pc:docMk/>
            <pc:sldMk cId="269326968" sldId="409"/>
            <ac:spMk id="4" creationId="{9D7256AA-347F-6A62-2B59-6EA1F95E2056}"/>
          </ac:spMkLst>
        </pc:spChg>
        <pc:grpChg chg="add mod">
          <ac:chgData name="Habib, Alexandre" userId="0bc09081-cd29-42af-a26a-f7874fc9786e" providerId="ADAL" clId="{19F01345-C28D-4666-9F72-4776A03C337E}" dt="2023-10-20T16:55:53.097" v="2" actId="164"/>
          <ac:grpSpMkLst>
            <pc:docMk/>
            <pc:sldMk cId="269326968" sldId="409"/>
            <ac:grpSpMk id="5" creationId="{36A5610A-6E22-ADD1-A775-934520C1A1FD}"/>
          </ac:grpSpMkLst>
        </pc:grpChg>
        <pc:picChg chg="mod">
          <ac:chgData name="Habib, Alexandre" userId="0bc09081-cd29-42af-a26a-f7874fc9786e" providerId="ADAL" clId="{19F01345-C28D-4666-9F72-4776A03C337E}" dt="2023-10-20T16:55:53.097" v="2" actId="164"/>
          <ac:picMkLst>
            <pc:docMk/>
            <pc:sldMk cId="269326968" sldId="409"/>
            <ac:picMk id="6" creationId="{A8B9EC75-AA14-CC61-1E22-DB9DFC7A7A98}"/>
          </ac:picMkLst>
        </pc:picChg>
      </pc:sldChg>
      <pc:sldChg chg="addSp modSp mod">
        <pc:chgData name="Habib, Alexandre" userId="0bc09081-cd29-42af-a26a-f7874fc9786e" providerId="ADAL" clId="{19F01345-C28D-4666-9F72-4776A03C337E}" dt="2023-10-20T17:59:54.813" v="21" actId="5736"/>
        <pc:sldMkLst>
          <pc:docMk/>
          <pc:sldMk cId="4274708717" sldId="429"/>
        </pc:sldMkLst>
        <pc:spChg chg="mod">
          <ac:chgData name="Habib, Alexandre" userId="0bc09081-cd29-42af-a26a-f7874fc9786e" providerId="ADAL" clId="{19F01345-C28D-4666-9F72-4776A03C337E}" dt="2023-10-20T17:59:38.007" v="18" actId="164"/>
          <ac:spMkLst>
            <pc:docMk/>
            <pc:sldMk cId="4274708717" sldId="429"/>
            <ac:spMk id="2" creationId="{9067A2F8-BE9D-5773-D6E3-B32E02FDCE02}"/>
          </ac:spMkLst>
        </pc:spChg>
        <pc:spChg chg="mod">
          <ac:chgData name="Habib, Alexandre" userId="0bc09081-cd29-42af-a26a-f7874fc9786e" providerId="ADAL" clId="{19F01345-C28D-4666-9F72-4776A03C337E}" dt="2023-10-20T17:55:35.569" v="10" actId="164"/>
          <ac:spMkLst>
            <pc:docMk/>
            <pc:sldMk cId="4274708717" sldId="429"/>
            <ac:spMk id="12" creationId="{787DD56C-6EEC-9BBE-8BB3-BEF14D946039}"/>
          </ac:spMkLst>
        </pc:spChg>
        <pc:spChg chg="mod">
          <ac:chgData name="Habib, Alexandre" userId="0bc09081-cd29-42af-a26a-f7874fc9786e" providerId="ADAL" clId="{19F01345-C28D-4666-9F72-4776A03C337E}" dt="2023-10-20T17:55:35.569" v="10" actId="164"/>
          <ac:spMkLst>
            <pc:docMk/>
            <pc:sldMk cId="4274708717" sldId="429"/>
            <ac:spMk id="13" creationId="{A6A70EA0-A04E-77B7-2795-9F8716FDA696}"/>
          </ac:spMkLst>
        </pc:spChg>
        <pc:spChg chg="mod">
          <ac:chgData name="Habib, Alexandre" userId="0bc09081-cd29-42af-a26a-f7874fc9786e" providerId="ADAL" clId="{19F01345-C28D-4666-9F72-4776A03C337E}" dt="2023-10-20T17:55:35.569" v="10" actId="164"/>
          <ac:spMkLst>
            <pc:docMk/>
            <pc:sldMk cId="4274708717" sldId="429"/>
            <ac:spMk id="16" creationId="{26BDA6DA-2670-FA99-A7BB-4657EDDC7148}"/>
          </ac:spMkLst>
        </pc:spChg>
        <pc:spChg chg="mod">
          <ac:chgData name="Habib, Alexandre" userId="0bc09081-cd29-42af-a26a-f7874fc9786e" providerId="ADAL" clId="{19F01345-C28D-4666-9F72-4776A03C337E}" dt="2023-10-20T17:59:38.007" v="18" actId="164"/>
          <ac:spMkLst>
            <pc:docMk/>
            <pc:sldMk cId="4274708717" sldId="429"/>
            <ac:spMk id="30" creationId="{56BD2585-9FCC-5A47-EECF-3C1CA27CB8FC}"/>
          </ac:spMkLst>
        </pc:spChg>
        <pc:grpChg chg="add mod">
          <ac:chgData name="Habib, Alexandre" userId="0bc09081-cd29-42af-a26a-f7874fc9786e" providerId="ADAL" clId="{19F01345-C28D-4666-9F72-4776A03C337E}" dt="2023-10-20T17:56:00.910" v="15" actId="164"/>
          <ac:grpSpMkLst>
            <pc:docMk/>
            <pc:sldMk cId="4274708717" sldId="429"/>
            <ac:grpSpMk id="4" creationId="{4416F31B-896B-B65F-519A-3686B69CC906}"/>
          </ac:grpSpMkLst>
        </pc:grpChg>
        <pc:grpChg chg="add mod">
          <ac:chgData name="Habib, Alexandre" userId="0bc09081-cd29-42af-a26a-f7874fc9786e" providerId="ADAL" clId="{19F01345-C28D-4666-9F72-4776A03C337E}" dt="2023-10-20T17:56:03.732" v="17" actId="1076"/>
          <ac:grpSpMkLst>
            <pc:docMk/>
            <pc:sldMk cId="4274708717" sldId="429"/>
            <ac:grpSpMk id="17" creationId="{8AB5EE8B-F02E-19E8-E0E5-5E2278B6FC18}"/>
          </ac:grpSpMkLst>
        </pc:grpChg>
        <pc:grpChg chg="add mod">
          <ac:chgData name="Habib, Alexandre" userId="0bc09081-cd29-42af-a26a-f7874fc9786e" providerId="ADAL" clId="{19F01345-C28D-4666-9F72-4776A03C337E}" dt="2023-10-20T17:59:45.079" v="20" actId="1076"/>
          <ac:grpSpMkLst>
            <pc:docMk/>
            <pc:sldMk cId="4274708717" sldId="429"/>
            <ac:grpSpMk id="18" creationId="{2CD95D5B-FF2F-71B2-2357-32C2C167EB71}"/>
          </ac:grpSpMkLst>
        </pc:grpChg>
        <pc:graphicFrameChg chg="mod">
          <ac:chgData name="Habib, Alexandre" userId="0bc09081-cd29-42af-a26a-f7874fc9786e" providerId="ADAL" clId="{19F01345-C28D-4666-9F72-4776A03C337E}" dt="2023-10-20T17:59:54.813" v="21" actId="5736"/>
          <ac:graphicFrameMkLst>
            <pc:docMk/>
            <pc:sldMk cId="4274708717" sldId="429"/>
            <ac:graphicFrameMk id="7" creationId="{E33EEF8C-63FD-041B-DDA2-48A1634BDD70}"/>
          </ac:graphicFrameMkLst>
        </pc:graphicFrameChg>
        <pc:graphicFrameChg chg="mod">
          <ac:chgData name="Habib, Alexandre" userId="0bc09081-cd29-42af-a26a-f7874fc9786e" providerId="ADAL" clId="{19F01345-C28D-4666-9F72-4776A03C337E}" dt="2023-10-20T17:56:00.910" v="15" actId="164"/>
          <ac:graphicFrameMkLst>
            <pc:docMk/>
            <pc:sldMk cId="4274708717" sldId="429"/>
            <ac:graphicFrameMk id="8" creationId="{7F007BE3-081E-B2CF-F551-F780E9795259}"/>
          </ac:graphicFrameMkLst>
        </pc:graphicFrameChg>
        <pc:cxnChg chg="mod">
          <ac:chgData name="Habib, Alexandre" userId="0bc09081-cd29-42af-a26a-f7874fc9786e" providerId="ADAL" clId="{19F01345-C28D-4666-9F72-4776A03C337E}" dt="2023-10-20T17:55:35.569" v="10" actId="164"/>
          <ac:cxnSpMkLst>
            <pc:docMk/>
            <pc:sldMk cId="4274708717" sldId="429"/>
            <ac:cxnSpMk id="10" creationId="{54AAE77C-C4C2-CE73-701D-4DD38202771D}"/>
          </ac:cxnSpMkLst>
        </pc:cxnChg>
        <pc:cxnChg chg="mod">
          <ac:chgData name="Habib, Alexandre" userId="0bc09081-cd29-42af-a26a-f7874fc9786e" providerId="ADAL" clId="{19F01345-C28D-4666-9F72-4776A03C337E}" dt="2023-10-20T17:55:35.569" v="10" actId="164"/>
          <ac:cxnSpMkLst>
            <pc:docMk/>
            <pc:sldMk cId="4274708717" sldId="429"/>
            <ac:cxnSpMk id="11" creationId="{947E291C-EBEC-A5A1-FCD4-34E1ED391C93}"/>
          </ac:cxnSpMkLst>
        </pc:cxnChg>
        <pc:cxnChg chg="mod">
          <ac:chgData name="Habib, Alexandre" userId="0bc09081-cd29-42af-a26a-f7874fc9786e" providerId="ADAL" clId="{19F01345-C28D-4666-9F72-4776A03C337E}" dt="2023-10-20T17:55:35.569" v="10" actId="164"/>
          <ac:cxnSpMkLst>
            <pc:docMk/>
            <pc:sldMk cId="4274708717" sldId="429"/>
            <ac:cxnSpMk id="14" creationId="{8DFACF5E-BD3F-CB21-49BC-FE3E39AB0EBD}"/>
          </ac:cxnSpMkLst>
        </pc:cxnChg>
        <pc:cxnChg chg="mod">
          <ac:chgData name="Habib, Alexandre" userId="0bc09081-cd29-42af-a26a-f7874fc9786e" providerId="ADAL" clId="{19F01345-C28D-4666-9F72-4776A03C337E}" dt="2023-10-20T17:55:35.569" v="10" actId="164"/>
          <ac:cxnSpMkLst>
            <pc:docMk/>
            <pc:sldMk cId="4274708717" sldId="429"/>
            <ac:cxnSpMk id="15" creationId="{3DF9E352-0D89-ED6A-1550-262282D461AD}"/>
          </ac:cxnSpMkLst>
        </pc:cxnChg>
        <pc:cxnChg chg="mod">
          <ac:chgData name="Habib, Alexandre" userId="0bc09081-cd29-42af-a26a-f7874fc9786e" providerId="ADAL" clId="{19F01345-C28D-4666-9F72-4776A03C337E}" dt="2023-10-20T17:59:38.007" v="18" actId="164"/>
          <ac:cxnSpMkLst>
            <pc:docMk/>
            <pc:sldMk cId="4274708717" sldId="429"/>
            <ac:cxnSpMk id="27" creationId="{118A6B21-34BD-8F92-5D57-F7498F1E5243}"/>
          </ac:cxnSpMkLst>
        </pc:cxnChg>
        <pc:cxnChg chg="mod">
          <ac:chgData name="Habib, Alexandre" userId="0bc09081-cd29-42af-a26a-f7874fc9786e" providerId="ADAL" clId="{19F01345-C28D-4666-9F72-4776A03C337E}" dt="2023-10-20T17:59:38.007" v="18" actId="164"/>
          <ac:cxnSpMkLst>
            <pc:docMk/>
            <pc:sldMk cId="4274708717" sldId="429"/>
            <ac:cxnSpMk id="28" creationId="{07235227-782F-7173-B7C1-65EFE69AC1C7}"/>
          </ac:cxnSpMkLst>
        </pc:cxnChg>
      </pc:sldChg>
    </pc:docChg>
  </pc:docChgLst>
  <pc:docChgLst>
    <pc:chgData name="Habib, Alexandre" userId="0bc09081-cd29-42af-a26a-f7874fc9786e" providerId="ADAL" clId="{0A8BC00F-89D1-4C23-AC49-9DEBFCA8357E}"/>
    <pc:docChg chg="undo custSel addSld delSld modSld sldOrd">
      <pc:chgData name="Habib, Alexandre" userId="0bc09081-cd29-42af-a26a-f7874fc9786e" providerId="ADAL" clId="{0A8BC00F-89D1-4C23-AC49-9DEBFCA8357E}" dt="2022-11-22T17:41:54.882" v="7333" actId="680"/>
      <pc:docMkLst>
        <pc:docMk/>
      </pc:docMkLst>
      <pc:sldChg chg="addSp delSp modSp mod">
        <pc:chgData name="Habib, Alexandre" userId="0bc09081-cd29-42af-a26a-f7874fc9786e" providerId="ADAL" clId="{0A8BC00F-89D1-4C23-AC49-9DEBFCA8357E}" dt="2022-11-21T22:51:08.475" v="4686" actId="313"/>
        <pc:sldMkLst>
          <pc:docMk/>
          <pc:sldMk cId="0" sldId="256"/>
        </pc:sldMkLst>
        <pc:spChg chg="add mod">
          <ac:chgData name="Habib, Alexandre" userId="0bc09081-cd29-42af-a26a-f7874fc9786e" providerId="ADAL" clId="{0A8BC00F-89D1-4C23-AC49-9DEBFCA8357E}" dt="2022-11-21T22:50:37.542" v="4682" actId="1076"/>
          <ac:spMkLst>
            <pc:docMk/>
            <pc:sldMk cId="0" sldId="256"/>
            <ac:spMk id="3" creationId="{99BBE957-E0E6-BF35-E567-5EBF9584051F}"/>
          </ac:spMkLst>
        </pc:spChg>
        <pc:spChg chg="add mod">
          <ac:chgData name="Habib, Alexandre" userId="0bc09081-cd29-42af-a26a-f7874fc9786e" providerId="ADAL" clId="{0A8BC00F-89D1-4C23-AC49-9DEBFCA8357E}" dt="2022-11-21T22:51:08.475" v="4686" actId="313"/>
          <ac:spMkLst>
            <pc:docMk/>
            <pc:sldMk cId="0" sldId="256"/>
            <ac:spMk id="5" creationId="{8A4FB9FE-14AA-AE8E-9D56-C0F1C85A8654}"/>
          </ac:spMkLst>
        </pc:spChg>
        <pc:spChg chg="add mod">
          <ac:chgData name="Habib, Alexandre" userId="0bc09081-cd29-42af-a26a-f7874fc9786e" providerId="ADAL" clId="{0A8BC00F-89D1-4C23-AC49-9DEBFCA8357E}" dt="2022-11-21T22:47:09.794" v="4585" actId="1076"/>
          <ac:spMkLst>
            <pc:docMk/>
            <pc:sldMk cId="0" sldId="256"/>
            <ac:spMk id="6" creationId="{DC278BE0-53D4-1002-8195-0436EFF768C8}"/>
          </ac:spMkLst>
        </pc:spChg>
        <pc:spChg chg="mod">
          <ac:chgData name="Habib, Alexandre" userId="0bc09081-cd29-42af-a26a-f7874fc9786e" providerId="ADAL" clId="{0A8BC00F-89D1-4C23-AC49-9DEBFCA8357E}" dt="2022-11-21T22:50:00.968" v="4631" actId="27636"/>
          <ac:spMkLst>
            <pc:docMk/>
            <pc:sldMk cId="0" sldId="256"/>
            <ac:spMk id="299" creationId="{00000000-0000-0000-0000-000000000000}"/>
          </ac:spMkLst>
        </pc:spChg>
        <pc:spChg chg="del">
          <ac:chgData name="Habib, Alexandre" userId="0bc09081-cd29-42af-a26a-f7874fc9786e" providerId="ADAL" clId="{0A8BC00F-89D1-4C23-AC49-9DEBFCA8357E}" dt="2022-11-21T22:45:35.104" v="4556" actId="478"/>
          <ac:spMkLst>
            <pc:docMk/>
            <pc:sldMk cId="0" sldId="256"/>
            <ac:spMk id="300" creationId="{00000000-0000-0000-0000-000000000000}"/>
          </ac:spMkLst>
        </pc:spChg>
      </pc:sldChg>
      <pc:sldChg chg="modSp mod ord">
        <pc:chgData name="Habib, Alexandre" userId="0bc09081-cd29-42af-a26a-f7874fc9786e" providerId="ADAL" clId="{0A8BC00F-89D1-4C23-AC49-9DEBFCA8357E}" dt="2022-11-22T00:01:11.047" v="4689" actId="1076"/>
        <pc:sldMkLst>
          <pc:docMk/>
          <pc:sldMk cId="0" sldId="257"/>
        </pc:sldMkLst>
        <pc:spChg chg="mod">
          <ac:chgData name="Habib, Alexandre" userId="0bc09081-cd29-42af-a26a-f7874fc9786e" providerId="ADAL" clId="{0A8BC00F-89D1-4C23-AC49-9DEBFCA8357E}" dt="2022-11-22T00:01:11.047" v="4689" actId="1076"/>
          <ac:spMkLst>
            <pc:docMk/>
            <pc:sldMk cId="0" sldId="257"/>
            <ac:spMk id="306" creationId="{00000000-0000-0000-0000-000000000000}"/>
          </ac:spMkLst>
        </pc:spChg>
      </pc:sldChg>
      <pc:sldChg chg="addSp delSp modSp mod ord">
        <pc:chgData name="Habib, Alexandre" userId="0bc09081-cd29-42af-a26a-f7874fc9786e" providerId="ADAL" clId="{0A8BC00F-89D1-4C23-AC49-9DEBFCA8357E}" dt="2022-11-22T01:18:37.691" v="6411" actId="14100"/>
        <pc:sldMkLst>
          <pc:docMk/>
          <pc:sldMk cId="419527245" sldId="258"/>
        </pc:sldMkLst>
        <pc:spChg chg="add mod">
          <ac:chgData name="Habib, Alexandre" userId="0bc09081-cd29-42af-a26a-f7874fc9786e" providerId="ADAL" clId="{0A8BC00F-89D1-4C23-AC49-9DEBFCA8357E}" dt="2022-11-22T01:15:51.644" v="6159" actId="1076"/>
          <ac:spMkLst>
            <pc:docMk/>
            <pc:sldMk cId="419527245" sldId="258"/>
            <ac:spMk id="3" creationId="{31AA796F-0021-0762-5293-289E39E5CAEF}"/>
          </ac:spMkLst>
        </pc:spChg>
        <pc:spChg chg="add del mod">
          <ac:chgData name="Habib, Alexandre" userId="0bc09081-cd29-42af-a26a-f7874fc9786e" providerId="ADAL" clId="{0A8BC00F-89D1-4C23-AC49-9DEBFCA8357E}" dt="2022-11-22T01:16:41.670" v="6183"/>
          <ac:spMkLst>
            <pc:docMk/>
            <pc:sldMk cId="419527245" sldId="258"/>
            <ac:spMk id="5" creationId="{56D46503-60C6-7A57-9AD6-BB079DDAA21B}"/>
          </ac:spMkLst>
        </pc:spChg>
        <pc:spChg chg="mod">
          <ac:chgData name="Habib, Alexandre" userId="0bc09081-cd29-42af-a26a-f7874fc9786e" providerId="ADAL" clId="{0A8BC00F-89D1-4C23-AC49-9DEBFCA8357E}" dt="2022-11-22T01:15:32.558" v="6154" actId="1076"/>
          <ac:spMkLst>
            <pc:docMk/>
            <pc:sldMk cId="419527245" sldId="258"/>
            <ac:spMk id="313" creationId="{00000000-0000-0000-0000-000000000000}"/>
          </ac:spMkLst>
        </pc:spChg>
        <pc:spChg chg="mod">
          <ac:chgData name="Habib, Alexandre" userId="0bc09081-cd29-42af-a26a-f7874fc9786e" providerId="ADAL" clId="{0A8BC00F-89D1-4C23-AC49-9DEBFCA8357E}" dt="2022-11-22T01:03:42.380" v="5595" actId="20577"/>
          <ac:spMkLst>
            <pc:docMk/>
            <pc:sldMk cId="419527245" sldId="258"/>
            <ac:spMk id="314" creationId="{00000000-0000-0000-0000-000000000000}"/>
          </ac:spMkLst>
        </pc:spChg>
        <pc:spChg chg="mod">
          <ac:chgData name="Habib, Alexandre" userId="0bc09081-cd29-42af-a26a-f7874fc9786e" providerId="ADAL" clId="{0A8BC00F-89D1-4C23-AC49-9DEBFCA8357E}" dt="2022-11-22T01:18:37.691" v="6411" actId="14100"/>
          <ac:spMkLst>
            <pc:docMk/>
            <pc:sldMk cId="419527245" sldId="258"/>
            <ac:spMk id="315" creationId="{00000000-0000-0000-0000-000000000000}"/>
          </ac:spMkLst>
        </pc:spChg>
        <pc:picChg chg="add mod">
          <ac:chgData name="Habib, Alexandre" userId="0bc09081-cd29-42af-a26a-f7874fc9786e" providerId="ADAL" clId="{0A8BC00F-89D1-4C23-AC49-9DEBFCA8357E}" dt="2022-11-22T01:15:51.644" v="6159" actId="1076"/>
          <ac:picMkLst>
            <pc:docMk/>
            <pc:sldMk cId="419527245" sldId="258"/>
            <ac:picMk id="2" creationId="{1655EAAE-6A62-2907-E468-589417A11051}"/>
          </ac:picMkLst>
        </pc:picChg>
        <pc:picChg chg="del mod">
          <ac:chgData name="Habib, Alexandre" userId="0bc09081-cd29-42af-a26a-f7874fc9786e" providerId="ADAL" clId="{0A8BC00F-89D1-4C23-AC49-9DEBFCA8357E}" dt="2022-11-22T01:15:43.915" v="6155" actId="478"/>
          <ac:picMkLst>
            <pc:docMk/>
            <pc:sldMk cId="419527245" sldId="258"/>
            <ac:picMk id="317" creationId="{00000000-0000-0000-0000-000000000000}"/>
          </ac:picMkLst>
        </pc:picChg>
      </pc:sldChg>
      <pc:sldChg chg="del">
        <pc:chgData name="Habib, Alexandre" userId="0bc09081-cd29-42af-a26a-f7874fc9786e" providerId="ADAL" clId="{0A8BC00F-89D1-4C23-AC49-9DEBFCA8357E}" dt="2022-11-22T00:25:57.341" v="4858" actId="2696"/>
        <pc:sldMkLst>
          <pc:docMk/>
          <pc:sldMk cId="0" sldId="259"/>
        </pc:sldMkLst>
      </pc:sldChg>
      <pc:sldChg chg="delSp modSp add del mod ord">
        <pc:chgData name="Habib, Alexandre" userId="0bc09081-cd29-42af-a26a-f7874fc9786e" providerId="ADAL" clId="{0A8BC00F-89D1-4C23-AC49-9DEBFCA8357E}" dt="2022-11-22T01:18:52.015" v="6412" actId="47"/>
        <pc:sldMkLst>
          <pc:docMk/>
          <pc:sldMk cId="1342579081" sldId="259"/>
        </pc:sldMkLst>
        <pc:spChg chg="mod">
          <ac:chgData name="Habib, Alexandre" userId="0bc09081-cd29-42af-a26a-f7874fc9786e" providerId="ADAL" clId="{0A8BC00F-89D1-4C23-AC49-9DEBFCA8357E}" dt="2022-11-22T00:26:24.979" v="4881" actId="20577"/>
          <ac:spMkLst>
            <pc:docMk/>
            <pc:sldMk cId="1342579081" sldId="259"/>
            <ac:spMk id="322" creationId="{00000000-0000-0000-0000-000000000000}"/>
          </ac:spMkLst>
        </pc:spChg>
        <pc:spChg chg="mod">
          <ac:chgData name="Habib, Alexandre" userId="0bc09081-cd29-42af-a26a-f7874fc9786e" providerId="ADAL" clId="{0A8BC00F-89D1-4C23-AC49-9DEBFCA8357E}" dt="2022-11-22T00:32:54.973" v="5567" actId="1076"/>
          <ac:spMkLst>
            <pc:docMk/>
            <pc:sldMk cId="1342579081" sldId="259"/>
            <ac:spMk id="323" creationId="{00000000-0000-0000-0000-000000000000}"/>
          </ac:spMkLst>
        </pc:spChg>
        <pc:spChg chg="del">
          <ac:chgData name="Habib, Alexandre" userId="0bc09081-cd29-42af-a26a-f7874fc9786e" providerId="ADAL" clId="{0A8BC00F-89D1-4C23-AC49-9DEBFCA8357E}" dt="2022-11-22T00:26:33.394" v="4882" actId="478"/>
          <ac:spMkLst>
            <pc:docMk/>
            <pc:sldMk cId="1342579081" sldId="259"/>
            <ac:spMk id="326" creationId="{00000000-0000-0000-0000-000000000000}"/>
          </ac:spMkLst>
        </pc:spChg>
        <pc:spChg chg="del">
          <ac:chgData name="Habib, Alexandre" userId="0bc09081-cd29-42af-a26a-f7874fc9786e" providerId="ADAL" clId="{0A8BC00F-89D1-4C23-AC49-9DEBFCA8357E}" dt="2022-11-22T01:15:48.615" v="6157" actId="21"/>
          <ac:spMkLst>
            <pc:docMk/>
            <pc:sldMk cId="1342579081" sldId="259"/>
            <ac:spMk id="327" creationId="{00000000-0000-0000-0000-000000000000}"/>
          </ac:spMkLst>
        </pc:spChg>
        <pc:picChg chg="del mod">
          <ac:chgData name="Habib, Alexandre" userId="0bc09081-cd29-42af-a26a-f7874fc9786e" providerId="ADAL" clId="{0A8BC00F-89D1-4C23-AC49-9DEBFCA8357E}" dt="2022-11-22T01:15:48.615" v="6157" actId="21"/>
          <ac:picMkLst>
            <pc:docMk/>
            <pc:sldMk cId="1342579081" sldId="259"/>
            <ac:picMk id="324" creationId="{00000000-0000-0000-0000-000000000000}"/>
          </ac:picMkLst>
        </pc:picChg>
      </pc:sldChg>
      <pc:sldChg chg="modSp mod">
        <pc:chgData name="Habib, Alexandre" userId="0bc09081-cd29-42af-a26a-f7874fc9786e" providerId="ADAL" clId="{0A8BC00F-89D1-4C23-AC49-9DEBFCA8357E}" dt="2022-11-22T01:32:07.223" v="6835" actId="1076"/>
        <pc:sldMkLst>
          <pc:docMk/>
          <pc:sldMk cId="0" sldId="260"/>
        </pc:sldMkLst>
        <pc:spChg chg="mod">
          <ac:chgData name="Habib, Alexandre" userId="0bc09081-cd29-42af-a26a-f7874fc9786e" providerId="ADAL" clId="{0A8BC00F-89D1-4C23-AC49-9DEBFCA8357E}" dt="2022-11-22T01:32:07.223" v="6835" actId="1076"/>
          <ac:spMkLst>
            <pc:docMk/>
            <pc:sldMk cId="0" sldId="260"/>
            <ac:spMk id="334" creationId="{00000000-0000-0000-0000-000000000000}"/>
          </ac:spMkLst>
        </pc:spChg>
      </pc:sldChg>
      <pc:sldChg chg="addSp delSp modSp add mod">
        <pc:chgData name="Habib, Alexandre" userId="0bc09081-cd29-42af-a26a-f7874fc9786e" providerId="ADAL" clId="{0A8BC00F-89D1-4C23-AC49-9DEBFCA8357E}" dt="2022-11-22T01:14:05.911" v="6148" actId="1076"/>
        <pc:sldMkLst>
          <pc:docMk/>
          <pc:sldMk cId="418948670" sldId="261"/>
        </pc:sldMkLst>
        <pc:spChg chg="add del">
          <ac:chgData name="Habib, Alexandre" userId="0bc09081-cd29-42af-a26a-f7874fc9786e" providerId="ADAL" clId="{0A8BC00F-89D1-4C23-AC49-9DEBFCA8357E}" dt="2022-11-22T01:11:12.463" v="5962" actId="478"/>
          <ac:spMkLst>
            <pc:docMk/>
            <pc:sldMk cId="418948670" sldId="261"/>
            <ac:spMk id="4" creationId="{4E72E8C5-7650-BE10-6203-9EE88D9FB98C}"/>
          </ac:spMkLst>
        </pc:spChg>
        <pc:spChg chg="add mod">
          <ac:chgData name="Habib, Alexandre" userId="0bc09081-cd29-42af-a26a-f7874fc9786e" providerId="ADAL" clId="{0A8BC00F-89D1-4C23-AC49-9DEBFCA8357E}" dt="2022-11-22T01:11:39.501" v="5967" actId="14100"/>
          <ac:spMkLst>
            <pc:docMk/>
            <pc:sldMk cId="418948670" sldId="261"/>
            <ac:spMk id="5" creationId="{4BB04162-8C26-9277-5968-808234FE88BB}"/>
          </ac:spMkLst>
        </pc:spChg>
        <pc:spChg chg="add mod">
          <ac:chgData name="Habib, Alexandre" userId="0bc09081-cd29-42af-a26a-f7874fc9786e" providerId="ADAL" clId="{0A8BC00F-89D1-4C23-AC49-9DEBFCA8357E}" dt="2022-11-22T01:12:15.413" v="5971" actId="1076"/>
          <ac:spMkLst>
            <pc:docMk/>
            <pc:sldMk cId="418948670" sldId="261"/>
            <ac:spMk id="6" creationId="{65A08499-4EFC-BDC0-7FFB-361F94E5929D}"/>
          </ac:spMkLst>
        </pc:spChg>
        <pc:spChg chg="add mod">
          <ac:chgData name="Habib, Alexandre" userId="0bc09081-cd29-42af-a26a-f7874fc9786e" providerId="ADAL" clId="{0A8BC00F-89D1-4C23-AC49-9DEBFCA8357E}" dt="2022-11-22T01:12:23.770" v="5976" actId="14100"/>
          <ac:spMkLst>
            <pc:docMk/>
            <pc:sldMk cId="418948670" sldId="261"/>
            <ac:spMk id="7" creationId="{F2364DBE-E4DB-E31D-16C8-67FC60F4433D}"/>
          </ac:spMkLst>
        </pc:spChg>
        <pc:spChg chg="add mod">
          <ac:chgData name="Habib, Alexandre" userId="0bc09081-cd29-42af-a26a-f7874fc9786e" providerId="ADAL" clId="{0A8BC00F-89D1-4C23-AC49-9DEBFCA8357E}" dt="2022-11-22T01:14:05.911" v="6148" actId="1076"/>
          <ac:spMkLst>
            <pc:docMk/>
            <pc:sldMk cId="418948670" sldId="261"/>
            <ac:spMk id="8" creationId="{1B29F8C8-B12D-34E3-E3B4-4010635E15C5}"/>
          </ac:spMkLst>
        </pc:spChg>
        <pc:spChg chg="mod">
          <ac:chgData name="Habib, Alexandre" userId="0bc09081-cd29-42af-a26a-f7874fc9786e" providerId="ADAL" clId="{0A8BC00F-89D1-4C23-AC49-9DEBFCA8357E}" dt="2022-11-22T00:33:25.056" v="5570" actId="1076"/>
          <ac:spMkLst>
            <pc:docMk/>
            <pc:sldMk cId="418948670" sldId="261"/>
            <ac:spMk id="344" creationId="{00000000-0000-0000-0000-000000000000}"/>
          </ac:spMkLst>
        </pc:spChg>
        <pc:graphicFrameChg chg="add del mod">
          <ac:chgData name="Habib, Alexandre" userId="0bc09081-cd29-42af-a26a-f7874fc9786e" providerId="ADAL" clId="{0A8BC00F-89D1-4C23-AC49-9DEBFCA8357E}" dt="2022-11-22T01:10:24.034" v="5949"/>
          <ac:graphicFrameMkLst>
            <pc:docMk/>
            <pc:sldMk cId="418948670" sldId="261"/>
            <ac:graphicFrameMk id="2" creationId="{D6138A39-828D-2B54-ED87-0855B8AFB63E}"/>
          </ac:graphicFrameMkLst>
        </pc:graphicFrameChg>
        <pc:graphicFrameChg chg="add mod">
          <ac:chgData name="Habib, Alexandre" userId="0bc09081-cd29-42af-a26a-f7874fc9786e" providerId="ADAL" clId="{0A8BC00F-89D1-4C23-AC49-9DEBFCA8357E}" dt="2022-11-22T01:10:53.627" v="5960" actId="14100"/>
          <ac:graphicFrameMkLst>
            <pc:docMk/>
            <pc:sldMk cId="418948670" sldId="261"/>
            <ac:graphicFrameMk id="3" creationId="{83E5D2B8-987A-1C18-CA1C-3753D52429F5}"/>
          </ac:graphicFrameMkLst>
        </pc:graphicFrameChg>
        <pc:graphicFrameChg chg="modGraphic">
          <ac:chgData name="Habib, Alexandre" userId="0bc09081-cd29-42af-a26a-f7874fc9786e" providerId="ADAL" clId="{0A8BC00F-89D1-4C23-AC49-9DEBFCA8357E}" dt="2022-11-22T01:09:06.362" v="5942" actId="20577"/>
          <ac:graphicFrameMkLst>
            <pc:docMk/>
            <pc:sldMk cId="418948670" sldId="261"/>
            <ac:graphicFrameMk id="343" creationId="{00000000-0000-0000-0000-000000000000}"/>
          </ac:graphicFrameMkLst>
        </pc:graphicFrameChg>
        <pc:picChg chg="add del mod">
          <ac:chgData name="Habib, Alexandre" userId="0bc09081-cd29-42af-a26a-f7874fc9786e" providerId="ADAL" clId="{0A8BC00F-89D1-4C23-AC49-9DEBFCA8357E}" dt="2022-11-22T01:10:28.734" v="5951" actId="478"/>
          <ac:picMkLst>
            <pc:docMk/>
            <pc:sldMk cId="418948670" sldId="261"/>
            <ac:picMk id="346" creationId="{00000000-0000-0000-0000-000000000000}"/>
          </ac:picMkLst>
        </pc:picChg>
      </pc:sldChg>
      <pc:sldChg chg="del">
        <pc:chgData name="Habib, Alexandre" userId="0bc09081-cd29-42af-a26a-f7874fc9786e" providerId="ADAL" clId="{0A8BC00F-89D1-4C23-AC49-9DEBFCA8357E}" dt="2022-11-22T00:22:09.799" v="4855" actId="2696"/>
        <pc:sldMkLst>
          <pc:docMk/>
          <pc:sldMk cId="2074054279" sldId="270"/>
        </pc:sldMkLst>
        <pc:spChg chg="mod">
          <ac:chgData name="Habib, Alexandre" userId="0bc09081-cd29-42af-a26a-f7874fc9786e" providerId="ADAL" clId="{0A8BC00F-89D1-4C23-AC49-9DEBFCA8357E}" dt="2022-11-22T01:19:15.078" v="6434" actId="20577"/>
          <ac:spMkLst>
            <pc:docMk/>
            <pc:sldMk cId="2074054279" sldId="270"/>
            <ac:spMk id="419" creationId="{00000000-0000-0000-0000-000000000000}"/>
          </ac:spMkLst>
        </pc:spChg>
      </pc:sldChg>
      <pc:sldChg chg="addSp delSp modSp new mod modClrScheme chgLayout">
        <pc:chgData name="Habib, Alexandre" userId="0bc09081-cd29-42af-a26a-f7874fc9786e" providerId="ADAL" clId="{0A8BC00F-89D1-4C23-AC49-9DEBFCA8357E}" dt="2022-11-22T01:25:24.852" v="6593" actId="1076"/>
        <pc:sldMkLst>
          <pc:docMk/>
          <pc:sldMk cId="1026006605" sldId="273"/>
        </pc:sldMkLst>
        <pc:spChg chg="del mod ord">
          <ac:chgData name="Habib, Alexandre" userId="0bc09081-cd29-42af-a26a-f7874fc9786e" providerId="ADAL" clId="{0A8BC00F-89D1-4C23-AC49-9DEBFCA8357E}" dt="2022-11-18T18:22:27.836" v="3" actId="700"/>
          <ac:spMkLst>
            <pc:docMk/>
            <pc:sldMk cId="1026006605" sldId="273"/>
            <ac:spMk id="2" creationId="{5EE0BEA0-B5C3-7F8F-2F33-4B1C3A1705E8}"/>
          </ac:spMkLst>
        </pc:spChg>
        <pc:spChg chg="add mod">
          <ac:chgData name="Habib, Alexandre" userId="0bc09081-cd29-42af-a26a-f7874fc9786e" providerId="ADAL" clId="{0A8BC00F-89D1-4C23-AC49-9DEBFCA8357E}" dt="2022-11-22T01:25:13.217" v="6592" actId="113"/>
          <ac:spMkLst>
            <pc:docMk/>
            <pc:sldMk cId="1026006605" sldId="273"/>
            <ac:spMk id="2" creationId="{5FBCEA41-6413-F836-2E26-957BF5B8F380}"/>
          </ac:spMkLst>
        </pc:spChg>
        <pc:spChg chg="del mod ord">
          <ac:chgData name="Habib, Alexandre" userId="0bc09081-cd29-42af-a26a-f7874fc9786e" providerId="ADAL" clId="{0A8BC00F-89D1-4C23-AC49-9DEBFCA8357E}" dt="2022-11-18T18:22:27.836" v="3" actId="700"/>
          <ac:spMkLst>
            <pc:docMk/>
            <pc:sldMk cId="1026006605" sldId="273"/>
            <ac:spMk id="3" creationId="{EB2359CB-4E2F-0DBA-A32A-D58CF8804064}"/>
          </ac:spMkLst>
        </pc:spChg>
        <pc:spChg chg="del">
          <ac:chgData name="Habib, Alexandre" userId="0bc09081-cd29-42af-a26a-f7874fc9786e" providerId="ADAL" clId="{0A8BC00F-89D1-4C23-AC49-9DEBFCA8357E}" dt="2022-11-18T18:22:27.836" v="3" actId="700"/>
          <ac:spMkLst>
            <pc:docMk/>
            <pc:sldMk cId="1026006605" sldId="273"/>
            <ac:spMk id="4" creationId="{FD624513-0FDD-D850-2D25-AF95D776096D}"/>
          </ac:spMkLst>
        </pc:spChg>
        <pc:spChg chg="del">
          <ac:chgData name="Habib, Alexandre" userId="0bc09081-cd29-42af-a26a-f7874fc9786e" providerId="ADAL" clId="{0A8BC00F-89D1-4C23-AC49-9DEBFCA8357E}" dt="2022-11-18T18:22:27.836" v="3" actId="700"/>
          <ac:spMkLst>
            <pc:docMk/>
            <pc:sldMk cId="1026006605" sldId="273"/>
            <ac:spMk id="5" creationId="{2BD9494E-CA70-849E-BAB1-B2C1E94ED959}"/>
          </ac:spMkLst>
        </pc:spChg>
        <pc:spChg chg="add mod ord">
          <ac:chgData name="Habib, Alexandre" userId="0bc09081-cd29-42af-a26a-f7874fc9786e" providerId="ADAL" clId="{0A8BC00F-89D1-4C23-AC49-9DEBFCA8357E}" dt="2022-11-22T01:22:24.449" v="6473" actId="20577"/>
          <ac:spMkLst>
            <pc:docMk/>
            <pc:sldMk cId="1026006605" sldId="273"/>
            <ac:spMk id="6" creationId="{1F3AE65D-C39D-3D3E-9E3B-77D4491E4BAE}"/>
          </ac:spMkLst>
        </pc:spChg>
        <pc:spChg chg="add del mod ord">
          <ac:chgData name="Habib, Alexandre" userId="0bc09081-cd29-42af-a26a-f7874fc9786e" providerId="ADAL" clId="{0A8BC00F-89D1-4C23-AC49-9DEBFCA8357E}" dt="2022-11-18T18:22:39.917" v="13" actId="478"/>
          <ac:spMkLst>
            <pc:docMk/>
            <pc:sldMk cId="1026006605" sldId="273"/>
            <ac:spMk id="7" creationId="{3BB895BF-251F-7F88-BE43-AD9E33052E38}"/>
          </ac:spMkLst>
        </pc:spChg>
        <pc:spChg chg="add mod ord">
          <ac:chgData name="Habib, Alexandre" userId="0bc09081-cd29-42af-a26a-f7874fc9786e" providerId="ADAL" clId="{0A8BC00F-89D1-4C23-AC49-9DEBFCA8357E}" dt="2022-11-22T01:25:24.852" v="6593" actId="1076"/>
          <ac:spMkLst>
            <pc:docMk/>
            <pc:sldMk cId="1026006605" sldId="273"/>
            <ac:spMk id="8" creationId="{06552B6F-404F-22E3-5E15-D1216C95EAEA}"/>
          </ac:spMkLst>
        </pc:spChg>
      </pc:sldChg>
      <pc:sldChg chg="new del">
        <pc:chgData name="Habib, Alexandre" userId="0bc09081-cd29-42af-a26a-f7874fc9786e" providerId="ADAL" clId="{0A8BC00F-89D1-4C23-AC49-9DEBFCA8357E}" dt="2022-11-18T18:22:20.240" v="1" actId="47"/>
        <pc:sldMkLst>
          <pc:docMk/>
          <pc:sldMk cId="2423793925" sldId="273"/>
        </pc:sldMkLst>
      </pc:sldChg>
      <pc:sldChg chg="addSp delSp modSp new mod modClrScheme chgLayout">
        <pc:chgData name="Habib, Alexandre" userId="0bc09081-cd29-42af-a26a-f7874fc9786e" providerId="ADAL" clId="{0A8BC00F-89D1-4C23-AC49-9DEBFCA8357E}" dt="2022-11-22T01:25:49.629" v="6594" actId="113"/>
        <pc:sldMkLst>
          <pc:docMk/>
          <pc:sldMk cId="2697732033" sldId="274"/>
        </pc:sldMkLst>
        <pc:spChg chg="add mod">
          <ac:chgData name="Habib, Alexandre" userId="0bc09081-cd29-42af-a26a-f7874fc9786e" providerId="ADAL" clId="{0A8BC00F-89D1-4C23-AC49-9DEBFCA8357E}" dt="2022-11-22T01:21:55.002" v="6437" actId="208"/>
          <ac:spMkLst>
            <pc:docMk/>
            <pc:sldMk cId="2697732033" sldId="274"/>
            <ac:spMk id="2" creationId="{54A757F3-BE10-C6B0-602C-51CDC578F5A6}"/>
          </ac:spMkLst>
        </pc:spChg>
        <pc:spChg chg="del mod ord">
          <ac:chgData name="Habib, Alexandre" userId="0bc09081-cd29-42af-a26a-f7874fc9786e" providerId="ADAL" clId="{0A8BC00F-89D1-4C23-AC49-9DEBFCA8357E}" dt="2022-11-18T19:09:38.034" v="1394" actId="700"/>
          <ac:spMkLst>
            <pc:docMk/>
            <pc:sldMk cId="2697732033" sldId="274"/>
            <ac:spMk id="2" creationId="{B1B90D0C-C966-BF2B-EC9D-08E24358486F}"/>
          </ac:spMkLst>
        </pc:spChg>
        <pc:spChg chg="del mod ord">
          <ac:chgData name="Habib, Alexandre" userId="0bc09081-cd29-42af-a26a-f7874fc9786e" providerId="ADAL" clId="{0A8BC00F-89D1-4C23-AC49-9DEBFCA8357E}" dt="2022-11-18T19:09:38.034" v="1394" actId="700"/>
          <ac:spMkLst>
            <pc:docMk/>
            <pc:sldMk cId="2697732033" sldId="274"/>
            <ac:spMk id="3" creationId="{F6C1C4DD-C807-6579-CAC1-CD26C4CF3D6F}"/>
          </ac:spMkLst>
        </pc:spChg>
        <pc:spChg chg="del mod ord">
          <ac:chgData name="Habib, Alexandre" userId="0bc09081-cd29-42af-a26a-f7874fc9786e" providerId="ADAL" clId="{0A8BC00F-89D1-4C23-AC49-9DEBFCA8357E}" dt="2022-11-18T19:09:38.034" v="1394" actId="700"/>
          <ac:spMkLst>
            <pc:docMk/>
            <pc:sldMk cId="2697732033" sldId="274"/>
            <ac:spMk id="4" creationId="{25DB917E-D7DC-3BE3-16BF-FA2412025ED7}"/>
          </ac:spMkLst>
        </pc:spChg>
        <pc:spChg chg="del mod ord">
          <ac:chgData name="Habib, Alexandre" userId="0bc09081-cd29-42af-a26a-f7874fc9786e" providerId="ADAL" clId="{0A8BC00F-89D1-4C23-AC49-9DEBFCA8357E}" dt="2022-11-18T19:09:38.034" v="1394" actId="700"/>
          <ac:spMkLst>
            <pc:docMk/>
            <pc:sldMk cId="2697732033" sldId="274"/>
            <ac:spMk id="5" creationId="{8A7463A4-F721-A620-71C7-1497498805F1}"/>
          </ac:spMkLst>
        </pc:spChg>
        <pc:spChg chg="del">
          <ac:chgData name="Habib, Alexandre" userId="0bc09081-cd29-42af-a26a-f7874fc9786e" providerId="ADAL" clId="{0A8BC00F-89D1-4C23-AC49-9DEBFCA8357E}" dt="2022-11-18T19:09:38.034" v="1394" actId="700"/>
          <ac:spMkLst>
            <pc:docMk/>
            <pc:sldMk cId="2697732033" sldId="274"/>
            <ac:spMk id="6" creationId="{21BCB744-5EA2-7A58-EA2D-67EF0270F0DA}"/>
          </ac:spMkLst>
        </pc:spChg>
        <pc:spChg chg="del">
          <ac:chgData name="Habib, Alexandre" userId="0bc09081-cd29-42af-a26a-f7874fc9786e" providerId="ADAL" clId="{0A8BC00F-89D1-4C23-AC49-9DEBFCA8357E}" dt="2022-11-18T19:09:38.034" v="1394" actId="700"/>
          <ac:spMkLst>
            <pc:docMk/>
            <pc:sldMk cId="2697732033" sldId="274"/>
            <ac:spMk id="7" creationId="{E39A418B-8AE9-881A-7138-6C440239CBE4}"/>
          </ac:spMkLst>
        </pc:spChg>
        <pc:spChg chg="del">
          <ac:chgData name="Habib, Alexandre" userId="0bc09081-cd29-42af-a26a-f7874fc9786e" providerId="ADAL" clId="{0A8BC00F-89D1-4C23-AC49-9DEBFCA8357E}" dt="2022-11-18T19:09:38.034" v="1394" actId="700"/>
          <ac:spMkLst>
            <pc:docMk/>
            <pc:sldMk cId="2697732033" sldId="274"/>
            <ac:spMk id="8" creationId="{0C3A5A96-6ED4-DE7B-1237-B2B89210F241}"/>
          </ac:spMkLst>
        </pc:spChg>
        <pc:spChg chg="del">
          <ac:chgData name="Habib, Alexandre" userId="0bc09081-cd29-42af-a26a-f7874fc9786e" providerId="ADAL" clId="{0A8BC00F-89D1-4C23-AC49-9DEBFCA8357E}" dt="2022-11-18T19:09:38.034" v="1394" actId="700"/>
          <ac:spMkLst>
            <pc:docMk/>
            <pc:sldMk cId="2697732033" sldId="274"/>
            <ac:spMk id="9" creationId="{1F5E26EF-2BA2-EC28-861F-446F8757B3A8}"/>
          </ac:spMkLst>
        </pc:spChg>
        <pc:spChg chg="del">
          <ac:chgData name="Habib, Alexandre" userId="0bc09081-cd29-42af-a26a-f7874fc9786e" providerId="ADAL" clId="{0A8BC00F-89D1-4C23-AC49-9DEBFCA8357E}" dt="2022-11-18T19:09:38.034" v="1394" actId="700"/>
          <ac:spMkLst>
            <pc:docMk/>
            <pc:sldMk cId="2697732033" sldId="274"/>
            <ac:spMk id="10" creationId="{628CB832-8B0F-3CD5-3C2D-F23F84C86D48}"/>
          </ac:spMkLst>
        </pc:spChg>
        <pc:spChg chg="del">
          <ac:chgData name="Habib, Alexandre" userId="0bc09081-cd29-42af-a26a-f7874fc9786e" providerId="ADAL" clId="{0A8BC00F-89D1-4C23-AC49-9DEBFCA8357E}" dt="2022-11-18T19:09:38.034" v="1394" actId="700"/>
          <ac:spMkLst>
            <pc:docMk/>
            <pc:sldMk cId="2697732033" sldId="274"/>
            <ac:spMk id="11" creationId="{107500D1-07E3-699F-9C80-FC9FF8F2567F}"/>
          </ac:spMkLst>
        </pc:spChg>
        <pc:spChg chg="del">
          <ac:chgData name="Habib, Alexandre" userId="0bc09081-cd29-42af-a26a-f7874fc9786e" providerId="ADAL" clId="{0A8BC00F-89D1-4C23-AC49-9DEBFCA8357E}" dt="2022-11-18T19:09:38.034" v="1394" actId="700"/>
          <ac:spMkLst>
            <pc:docMk/>
            <pc:sldMk cId="2697732033" sldId="274"/>
            <ac:spMk id="12" creationId="{385B1F33-A7E4-4E24-C81A-9CB165BC80F0}"/>
          </ac:spMkLst>
        </pc:spChg>
        <pc:spChg chg="del">
          <ac:chgData name="Habib, Alexandre" userId="0bc09081-cd29-42af-a26a-f7874fc9786e" providerId="ADAL" clId="{0A8BC00F-89D1-4C23-AC49-9DEBFCA8357E}" dt="2022-11-18T19:09:38.034" v="1394" actId="700"/>
          <ac:spMkLst>
            <pc:docMk/>
            <pc:sldMk cId="2697732033" sldId="274"/>
            <ac:spMk id="13" creationId="{D92845E7-C713-15B4-2DCB-BE3A39A11CB1}"/>
          </ac:spMkLst>
        </pc:spChg>
        <pc:spChg chg="del">
          <ac:chgData name="Habib, Alexandre" userId="0bc09081-cd29-42af-a26a-f7874fc9786e" providerId="ADAL" clId="{0A8BC00F-89D1-4C23-AC49-9DEBFCA8357E}" dt="2022-11-18T19:09:38.034" v="1394" actId="700"/>
          <ac:spMkLst>
            <pc:docMk/>
            <pc:sldMk cId="2697732033" sldId="274"/>
            <ac:spMk id="14" creationId="{EC5BBC79-B6C4-5FB1-C253-034D27A2EBA7}"/>
          </ac:spMkLst>
        </pc:spChg>
        <pc:spChg chg="mod ord">
          <ac:chgData name="Habib, Alexandre" userId="0bc09081-cd29-42af-a26a-f7874fc9786e" providerId="ADAL" clId="{0A8BC00F-89D1-4C23-AC49-9DEBFCA8357E}" dt="2022-11-18T19:09:38.034" v="1394" actId="700"/>
          <ac:spMkLst>
            <pc:docMk/>
            <pc:sldMk cId="2697732033" sldId="274"/>
            <ac:spMk id="15" creationId="{775EF57C-0863-3420-2CE9-D51DBBAEF98E}"/>
          </ac:spMkLst>
        </pc:spChg>
        <pc:spChg chg="add mod ord">
          <ac:chgData name="Habib, Alexandre" userId="0bc09081-cd29-42af-a26a-f7874fc9786e" providerId="ADAL" clId="{0A8BC00F-89D1-4C23-AC49-9DEBFCA8357E}" dt="2022-11-18T19:36:39.039" v="1434" actId="20577"/>
          <ac:spMkLst>
            <pc:docMk/>
            <pc:sldMk cId="2697732033" sldId="274"/>
            <ac:spMk id="16" creationId="{64E59836-ED2F-87B2-EF99-72F309E1C495}"/>
          </ac:spMkLst>
        </pc:spChg>
        <pc:spChg chg="add del mod ord">
          <ac:chgData name="Habib, Alexandre" userId="0bc09081-cd29-42af-a26a-f7874fc9786e" providerId="ADAL" clId="{0A8BC00F-89D1-4C23-AC49-9DEBFCA8357E}" dt="2022-11-18T19:36:49.103" v="1436" actId="478"/>
          <ac:spMkLst>
            <pc:docMk/>
            <pc:sldMk cId="2697732033" sldId="274"/>
            <ac:spMk id="17" creationId="{75AE7525-4C3D-FBC5-C219-82C828A0B10B}"/>
          </ac:spMkLst>
        </pc:spChg>
        <pc:spChg chg="add mod ord">
          <ac:chgData name="Habib, Alexandre" userId="0bc09081-cd29-42af-a26a-f7874fc9786e" providerId="ADAL" clId="{0A8BC00F-89D1-4C23-AC49-9DEBFCA8357E}" dt="2022-11-22T01:25:49.629" v="6594" actId="113"/>
          <ac:spMkLst>
            <pc:docMk/>
            <pc:sldMk cId="2697732033" sldId="274"/>
            <ac:spMk id="18" creationId="{3513615C-9EAF-B0D7-2F01-68F772D0DF99}"/>
          </ac:spMkLst>
        </pc:spChg>
        <pc:spChg chg="add mod ord">
          <ac:chgData name="Habib, Alexandre" userId="0bc09081-cd29-42af-a26a-f7874fc9786e" providerId="ADAL" clId="{0A8BC00F-89D1-4C23-AC49-9DEBFCA8357E}" dt="2022-11-18T19:09:38.034" v="1394" actId="700"/>
          <ac:spMkLst>
            <pc:docMk/>
            <pc:sldMk cId="2697732033" sldId="274"/>
            <ac:spMk id="19" creationId="{842CCE1B-5F94-552B-3603-9D3DB550C9A1}"/>
          </ac:spMkLst>
        </pc:spChg>
        <pc:spChg chg="add del mod">
          <ac:chgData name="Habib, Alexandre" userId="0bc09081-cd29-42af-a26a-f7874fc9786e" providerId="ADAL" clId="{0A8BC00F-89D1-4C23-AC49-9DEBFCA8357E}" dt="2022-11-18T19:47:16.838" v="1777" actId="478"/>
          <ac:spMkLst>
            <pc:docMk/>
            <pc:sldMk cId="2697732033" sldId="274"/>
            <ac:spMk id="20" creationId="{6B649768-0C9D-1B5B-EECA-87EB83BA6C64}"/>
          </ac:spMkLst>
        </pc:spChg>
        <pc:spChg chg="add mod">
          <ac:chgData name="Habib, Alexandre" userId="0bc09081-cd29-42af-a26a-f7874fc9786e" providerId="ADAL" clId="{0A8BC00F-89D1-4C23-AC49-9DEBFCA8357E}" dt="2022-11-19T00:59:32.270" v="2819" actId="113"/>
          <ac:spMkLst>
            <pc:docMk/>
            <pc:sldMk cId="2697732033" sldId="274"/>
            <ac:spMk id="21" creationId="{E6865CCB-17C9-AF14-363F-961DF6739425}"/>
          </ac:spMkLst>
        </pc:spChg>
      </pc:sldChg>
      <pc:sldChg chg="addSp delSp modSp new del mod">
        <pc:chgData name="Habib, Alexandre" userId="0bc09081-cd29-42af-a26a-f7874fc9786e" providerId="ADAL" clId="{0A8BC00F-89D1-4C23-AC49-9DEBFCA8357E}" dt="2022-11-21T22:43:57.963" v="4553" actId="47"/>
        <pc:sldMkLst>
          <pc:docMk/>
          <pc:sldMk cId="492655233" sldId="275"/>
        </pc:sldMkLst>
        <pc:spChg chg="del">
          <ac:chgData name="Habib, Alexandre" userId="0bc09081-cd29-42af-a26a-f7874fc9786e" providerId="ADAL" clId="{0A8BC00F-89D1-4C23-AC49-9DEBFCA8357E}" dt="2022-11-18T22:35:33.923" v="2157" actId="478"/>
          <ac:spMkLst>
            <pc:docMk/>
            <pc:sldMk cId="492655233" sldId="275"/>
            <ac:spMk id="2" creationId="{D42D03C0-B76E-9149-E6D3-4127954DD2E9}"/>
          </ac:spMkLst>
        </pc:spChg>
        <pc:spChg chg="mod">
          <ac:chgData name="Habib, Alexandre" userId="0bc09081-cd29-42af-a26a-f7874fc9786e" providerId="ADAL" clId="{0A8BC00F-89D1-4C23-AC49-9DEBFCA8357E}" dt="2022-11-18T22:58:48.109" v="2424" actId="20577"/>
          <ac:spMkLst>
            <pc:docMk/>
            <pc:sldMk cId="492655233" sldId="275"/>
            <ac:spMk id="3" creationId="{06A44A62-825A-E2DF-3762-64CB6B05D055}"/>
          </ac:spMkLst>
        </pc:spChg>
        <pc:spChg chg="del mod">
          <ac:chgData name="Habib, Alexandre" userId="0bc09081-cd29-42af-a26a-f7874fc9786e" providerId="ADAL" clId="{0A8BC00F-89D1-4C23-AC49-9DEBFCA8357E}" dt="2022-11-18T22:35:40.495" v="2162" actId="478"/>
          <ac:spMkLst>
            <pc:docMk/>
            <pc:sldMk cId="492655233" sldId="275"/>
            <ac:spMk id="4" creationId="{B934C782-9CAE-07C0-F965-34B8E32BDE99}"/>
          </ac:spMkLst>
        </pc:spChg>
        <pc:spChg chg="add mod">
          <ac:chgData name="Habib, Alexandre" userId="0bc09081-cd29-42af-a26a-f7874fc9786e" providerId="ADAL" clId="{0A8BC00F-89D1-4C23-AC49-9DEBFCA8357E}" dt="2022-11-18T23:01:07.577" v="2688" actId="20577"/>
          <ac:spMkLst>
            <pc:docMk/>
            <pc:sldMk cId="492655233" sldId="275"/>
            <ac:spMk id="10" creationId="{6D5785CC-E628-DC72-A569-C94A50206E19}"/>
          </ac:spMkLst>
        </pc:spChg>
        <pc:graphicFrameChg chg="add del mod">
          <ac:chgData name="Habib, Alexandre" userId="0bc09081-cd29-42af-a26a-f7874fc9786e" providerId="ADAL" clId="{0A8BC00F-89D1-4C23-AC49-9DEBFCA8357E}" dt="2022-11-18T22:58:23.945" v="2380" actId="478"/>
          <ac:graphicFrameMkLst>
            <pc:docMk/>
            <pc:sldMk cId="492655233" sldId="275"/>
            <ac:graphicFrameMk id="7" creationId="{90FF5128-915E-F531-AB6B-4AF9D6121A7D}"/>
          </ac:graphicFrameMkLst>
        </pc:graphicFrameChg>
        <pc:graphicFrameChg chg="add mod">
          <ac:chgData name="Habib, Alexandre" userId="0bc09081-cd29-42af-a26a-f7874fc9786e" providerId="ADAL" clId="{0A8BC00F-89D1-4C23-AC49-9DEBFCA8357E}" dt="2022-11-18T22:58:20.890" v="2379"/>
          <ac:graphicFrameMkLst>
            <pc:docMk/>
            <pc:sldMk cId="492655233" sldId="275"/>
            <ac:graphicFrameMk id="8" creationId="{1629F010-A2A4-507F-BFE2-601EA5F0232E}"/>
          </ac:graphicFrameMkLst>
        </pc:graphicFrameChg>
        <pc:graphicFrameChg chg="add mod">
          <ac:chgData name="Habib, Alexandre" userId="0bc09081-cd29-42af-a26a-f7874fc9786e" providerId="ADAL" clId="{0A8BC00F-89D1-4C23-AC49-9DEBFCA8357E}" dt="2022-11-18T22:59:09.599" v="2426" actId="1076"/>
          <ac:graphicFrameMkLst>
            <pc:docMk/>
            <pc:sldMk cId="492655233" sldId="275"/>
            <ac:graphicFrameMk id="9" creationId="{1629F010-A2A4-507F-BFE2-601EA5F0232E}"/>
          </ac:graphicFrameMkLst>
        </pc:graphicFrameChg>
      </pc:sldChg>
      <pc:sldChg chg="addSp delSp modSp new mod">
        <pc:chgData name="Habib, Alexandre" userId="0bc09081-cd29-42af-a26a-f7874fc9786e" providerId="ADAL" clId="{0A8BC00F-89D1-4C23-AC49-9DEBFCA8357E}" dt="2022-11-22T01:31:05.847" v="6833" actId="1076"/>
        <pc:sldMkLst>
          <pc:docMk/>
          <pc:sldMk cId="2870475846" sldId="276"/>
        </pc:sldMkLst>
        <pc:spChg chg="del">
          <ac:chgData name="Habib, Alexandre" userId="0bc09081-cd29-42af-a26a-f7874fc9786e" providerId="ADAL" clId="{0A8BC00F-89D1-4C23-AC49-9DEBFCA8357E}" dt="2022-11-21T21:21:06.721" v="2913" actId="478"/>
          <ac:spMkLst>
            <pc:docMk/>
            <pc:sldMk cId="2870475846" sldId="276"/>
            <ac:spMk id="2" creationId="{8F6947AC-C3B7-68B8-D96A-94313CF5843A}"/>
          </ac:spMkLst>
        </pc:spChg>
        <pc:spChg chg="mod">
          <ac:chgData name="Habib, Alexandre" userId="0bc09081-cd29-42af-a26a-f7874fc9786e" providerId="ADAL" clId="{0A8BC00F-89D1-4C23-AC49-9DEBFCA8357E}" dt="2022-11-22T01:26:29.621" v="6613" actId="58"/>
          <ac:spMkLst>
            <pc:docMk/>
            <pc:sldMk cId="2870475846" sldId="276"/>
            <ac:spMk id="3" creationId="{2D1DFC51-3D4B-A5A4-C170-E3FDBC03413F}"/>
          </ac:spMkLst>
        </pc:spChg>
        <pc:spChg chg="mod">
          <ac:chgData name="Habib, Alexandre" userId="0bc09081-cd29-42af-a26a-f7874fc9786e" providerId="ADAL" clId="{0A8BC00F-89D1-4C23-AC49-9DEBFCA8357E}" dt="2022-11-22T01:29:11.158" v="6647" actId="1076"/>
          <ac:spMkLst>
            <pc:docMk/>
            <pc:sldMk cId="2870475846" sldId="276"/>
            <ac:spMk id="4" creationId="{C851B6A3-ADF3-585C-7096-33B6ABDB1CDE}"/>
          </ac:spMkLst>
        </pc:spChg>
        <pc:spChg chg="add mod">
          <ac:chgData name="Habib, Alexandre" userId="0bc09081-cd29-42af-a26a-f7874fc9786e" providerId="ADAL" clId="{0A8BC00F-89D1-4C23-AC49-9DEBFCA8357E}" dt="2022-11-22T01:31:05.847" v="6833" actId="1076"/>
          <ac:spMkLst>
            <pc:docMk/>
            <pc:sldMk cId="2870475846" sldId="276"/>
            <ac:spMk id="9" creationId="{9E9F5F06-1E34-FBF8-8791-2E4D89A7948E}"/>
          </ac:spMkLst>
        </pc:spChg>
        <pc:spChg chg="add del mod">
          <ac:chgData name="Habib, Alexandre" userId="0bc09081-cd29-42af-a26a-f7874fc9786e" providerId="ADAL" clId="{0A8BC00F-89D1-4C23-AC49-9DEBFCA8357E}" dt="2022-11-21T22:04:46.753" v="4159" actId="21"/>
          <ac:spMkLst>
            <pc:docMk/>
            <pc:sldMk cId="2870475846" sldId="276"/>
            <ac:spMk id="10" creationId="{03611C8F-AB72-4FE6-1FC4-2B427BBB7FD9}"/>
          </ac:spMkLst>
        </pc:spChg>
        <pc:spChg chg="add del mod">
          <ac:chgData name="Habib, Alexandre" userId="0bc09081-cd29-42af-a26a-f7874fc9786e" providerId="ADAL" clId="{0A8BC00F-89D1-4C23-AC49-9DEBFCA8357E}" dt="2022-11-22T01:29:49.805" v="6720"/>
          <ac:spMkLst>
            <pc:docMk/>
            <pc:sldMk cId="2870475846" sldId="276"/>
            <ac:spMk id="16" creationId="{A39131B8-8343-6139-D97F-C007DCF198EA}"/>
          </ac:spMkLst>
        </pc:spChg>
        <pc:spChg chg="add mod">
          <ac:chgData name="Habib, Alexandre" userId="0bc09081-cd29-42af-a26a-f7874fc9786e" providerId="ADAL" clId="{0A8BC00F-89D1-4C23-AC49-9DEBFCA8357E}" dt="2022-11-22T01:30:57.767" v="6832" actId="58"/>
          <ac:spMkLst>
            <pc:docMk/>
            <pc:sldMk cId="2870475846" sldId="276"/>
            <ac:spMk id="17" creationId="{BA72751D-1A63-EC3A-154C-8694DF18A6B0}"/>
          </ac:spMkLst>
        </pc:spChg>
        <pc:picChg chg="add mod">
          <ac:chgData name="Habib, Alexandre" userId="0bc09081-cd29-42af-a26a-f7874fc9786e" providerId="ADAL" clId="{0A8BC00F-89D1-4C23-AC49-9DEBFCA8357E}" dt="2022-11-21T21:24:02.862" v="3111" actId="1076"/>
          <ac:picMkLst>
            <pc:docMk/>
            <pc:sldMk cId="2870475846" sldId="276"/>
            <ac:picMk id="8" creationId="{674EFEFA-CE00-6F78-37A9-2439B2431371}"/>
          </ac:picMkLst>
        </pc:picChg>
        <pc:cxnChg chg="add mod">
          <ac:chgData name="Habib, Alexandre" userId="0bc09081-cd29-42af-a26a-f7874fc9786e" providerId="ADAL" clId="{0A8BC00F-89D1-4C23-AC49-9DEBFCA8357E}" dt="2022-11-22T01:28:37.843" v="6640" actId="693"/>
          <ac:cxnSpMkLst>
            <pc:docMk/>
            <pc:sldMk cId="2870475846" sldId="276"/>
            <ac:cxnSpMk id="12" creationId="{737F26ED-8B53-BAA4-8F64-B489E0CF5E0D}"/>
          </ac:cxnSpMkLst>
        </pc:cxnChg>
        <pc:cxnChg chg="add mod">
          <ac:chgData name="Habib, Alexandre" userId="0bc09081-cd29-42af-a26a-f7874fc9786e" providerId="ADAL" clId="{0A8BC00F-89D1-4C23-AC49-9DEBFCA8357E}" dt="2022-11-22T01:28:50.250" v="6645" actId="14100"/>
          <ac:cxnSpMkLst>
            <pc:docMk/>
            <pc:sldMk cId="2870475846" sldId="276"/>
            <ac:cxnSpMk id="13" creationId="{0ABC5DEB-FC0F-2336-2952-AE2F081D6C28}"/>
          </ac:cxnSpMkLst>
        </pc:cxnChg>
      </pc:sldChg>
      <pc:sldChg chg="addSp delSp modSp new mod">
        <pc:chgData name="Habib, Alexandre" userId="0bc09081-cd29-42af-a26a-f7874fc9786e" providerId="ADAL" clId="{0A8BC00F-89D1-4C23-AC49-9DEBFCA8357E}" dt="2022-11-22T01:27:24.059" v="6636" actId="58"/>
        <pc:sldMkLst>
          <pc:docMk/>
          <pc:sldMk cId="1851858688" sldId="277"/>
        </pc:sldMkLst>
        <pc:spChg chg="del">
          <ac:chgData name="Habib, Alexandre" userId="0bc09081-cd29-42af-a26a-f7874fc9786e" providerId="ADAL" clId="{0A8BC00F-89D1-4C23-AC49-9DEBFCA8357E}" dt="2022-11-21T21:41:57.031" v="3394" actId="478"/>
          <ac:spMkLst>
            <pc:docMk/>
            <pc:sldMk cId="1851858688" sldId="277"/>
            <ac:spMk id="2" creationId="{1DA0FEFB-A38D-3D05-7477-612D59F77801}"/>
          </ac:spMkLst>
        </pc:spChg>
        <pc:spChg chg="mod">
          <ac:chgData name="Habib, Alexandre" userId="0bc09081-cd29-42af-a26a-f7874fc9786e" providerId="ADAL" clId="{0A8BC00F-89D1-4C23-AC49-9DEBFCA8357E}" dt="2022-11-21T21:26:27.985" v="3373" actId="20577"/>
          <ac:spMkLst>
            <pc:docMk/>
            <pc:sldMk cId="1851858688" sldId="277"/>
            <ac:spMk id="3" creationId="{596D7F8A-4E43-95DD-F69B-50C6AB80B510}"/>
          </ac:spMkLst>
        </pc:spChg>
        <pc:spChg chg="mod">
          <ac:chgData name="Habib, Alexandre" userId="0bc09081-cd29-42af-a26a-f7874fc9786e" providerId="ADAL" clId="{0A8BC00F-89D1-4C23-AC49-9DEBFCA8357E}" dt="2022-11-22T01:27:24.059" v="6636" actId="58"/>
          <ac:spMkLst>
            <pc:docMk/>
            <pc:sldMk cId="1851858688" sldId="277"/>
            <ac:spMk id="4" creationId="{F6E4727B-656B-4F26-8B2C-7BC81A6E1AF1}"/>
          </ac:spMkLst>
        </pc:spChg>
        <pc:spChg chg="add del mod">
          <ac:chgData name="Habib, Alexandre" userId="0bc09081-cd29-42af-a26a-f7874fc9786e" providerId="ADAL" clId="{0A8BC00F-89D1-4C23-AC49-9DEBFCA8357E}" dt="2022-11-21T21:44:07.490" v="3462"/>
          <ac:spMkLst>
            <pc:docMk/>
            <pc:sldMk cId="1851858688" sldId="277"/>
            <ac:spMk id="13" creationId="{0FDD4398-0F5B-51F9-A4CF-2140B25BD9A6}"/>
          </ac:spMkLst>
        </pc:spChg>
        <pc:spChg chg="add mod">
          <ac:chgData name="Habib, Alexandre" userId="0bc09081-cd29-42af-a26a-f7874fc9786e" providerId="ADAL" clId="{0A8BC00F-89D1-4C23-AC49-9DEBFCA8357E}" dt="2022-11-21T22:12:44.925" v="4552" actId="1076"/>
          <ac:spMkLst>
            <pc:docMk/>
            <pc:sldMk cId="1851858688" sldId="277"/>
            <ac:spMk id="14" creationId="{B7B873DE-4D69-5D58-E505-A513708C0A86}"/>
          </ac:spMkLst>
        </pc:spChg>
        <pc:spChg chg="add mod">
          <ac:chgData name="Habib, Alexandre" userId="0bc09081-cd29-42af-a26a-f7874fc9786e" providerId="ADAL" clId="{0A8BC00F-89D1-4C23-AC49-9DEBFCA8357E}" dt="2022-11-21T22:07:46.372" v="4205" actId="1076"/>
          <ac:spMkLst>
            <pc:docMk/>
            <pc:sldMk cId="1851858688" sldId="277"/>
            <ac:spMk id="15" creationId="{73E1B2F7-DD59-13D9-E93E-6F541C5EFE47}"/>
          </ac:spMkLst>
        </pc:spChg>
        <pc:spChg chg="add mod">
          <ac:chgData name="Habib, Alexandre" userId="0bc09081-cd29-42af-a26a-f7874fc9786e" providerId="ADAL" clId="{0A8BC00F-89D1-4C23-AC49-9DEBFCA8357E}" dt="2022-11-21T22:12:25.676" v="4548" actId="1076"/>
          <ac:spMkLst>
            <pc:docMk/>
            <pc:sldMk cId="1851858688" sldId="277"/>
            <ac:spMk id="16" creationId="{CB0BEBDA-7DA6-A514-FB7A-1B02BA837696}"/>
          </ac:spMkLst>
        </pc:spChg>
        <pc:picChg chg="add del mod">
          <ac:chgData name="Habib, Alexandre" userId="0bc09081-cd29-42af-a26a-f7874fc9786e" providerId="ADAL" clId="{0A8BC00F-89D1-4C23-AC49-9DEBFCA8357E}" dt="2022-11-21T21:36:50.904" v="3380" actId="478"/>
          <ac:picMkLst>
            <pc:docMk/>
            <pc:sldMk cId="1851858688" sldId="277"/>
            <ac:picMk id="8" creationId="{2DD339AB-DD49-20D2-8D2A-F3205FC98C44}"/>
          </ac:picMkLst>
        </pc:picChg>
        <pc:picChg chg="add del mod">
          <ac:chgData name="Habib, Alexandre" userId="0bc09081-cd29-42af-a26a-f7874fc9786e" providerId="ADAL" clId="{0A8BC00F-89D1-4C23-AC49-9DEBFCA8357E}" dt="2022-11-21T21:37:20.519" v="3386" actId="478"/>
          <ac:picMkLst>
            <pc:docMk/>
            <pc:sldMk cId="1851858688" sldId="277"/>
            <ac:picMk id="10" creationId="{BC5D0431-2557-3D94-E8F1-2E965C462A9C}"/>
          </ac:picMkLst>
        </pc:picChg>
        <pc:picChg chg="add mod modCrop">
          <ac:chgData name="Habib, Alexandre" userId="0bc09081-cd29-42af-a26a-f7874fc9786e" providerId="ADAL" clId="{0A8BC00F-89D1-4C23-AC49-9DEBFCA8357E}" dt="2022-11-21T22:12:41.365" v="4551" actId="732"/>
          <ac:picMkLst>
            <pc:docMk/>
            <pc:sldMk cId="1851858688" sldId="277"/>
            <ac:picMk id="12" creationId="{22911911-E10B-E44A-855D-1BE5BC593CEA}"/>
          </ac:picMkLst>
        </pc:picChg>
      </pc:sldChg>
      <pc:sldChg chg="addSp delSp modSp new del mod modClrScheme chgLayout">
        <pc:chgData name="Habib, Alexandre" userId="0bc09081-cd29-42af-a26a-f7874fc9786e" providerId="ADAL" clId="{0A8BC00F-89D1-4C23-AC49-9DEBFCA8357E}" dt="2022-11-22T00:22:16.565" v="4857" actId="47"/>
        <pc:sldMkLst>
          <pc:docMk/>
          <pc:sldMk cId="1092637789" sldId="278"/>
        </pc:sldMkLst>
        <pc:spChg chg="del mod ord">
          <ac:chgData name="Habib, Alexandre" userId="0bc09081-cd29-42af-a26a-f7874fc9786e" providerId="ADAL" clId="{0A8BC00F-89D1-4C23-AC49-9DEBFCA8357E}" dt="2022-11-21T22:44:27.033" v="4555" actId="700"/>
          <ac:spMkLst>
            <pc:docMk/>
            <pc:sldMk cId="1092637789" sldId="278"/>
            <ac:spMk id="2" creationId="{7E43EA2B-6B7F-404C-2A0F-60E111785921}"/>
          </ac:spMkLst>
        </pc:spChg>
        <pc:spChg chg="del mod ord">
          <ac:chgData name="Habib, Alexandre" userId="0bc09081-cd29-42af-a26a-f7874fc9786e" providerId="ADAL" clId="{0A8BC00F-89D1-4C23-AC49-9DEBFCA8357E}" dt="2022-11-21T22:44:27.033" v="4555" actId="700"/>
          <ac:spMkLst>
            <pc:docMk/>
            <pc:sldMk cId="1092637789" sldId="278"/>
            <ac:spMk id="3" creationId="{45D51058-AC44-0649-FA38-95FE9820FECD}"/>
          </ac:spMkLst>
        </pc:spChg>
        <pc:spChg chg="del">
          <ac:chgData name="Habib, Alexandre" userId="0bc09081-cd29-42af-a26a-f7874fc9786e" providerId="ADAL" clId="{0A8BC00F-89D1-4C23-AC49-9DEBFCA8357E}" dt="2022-11-21T22:44:27.033" v="4555" actId="700"/>
          <ac:spMkLst>
            <pc:docMk/>
            <pc:sldMk cId="1092637789" sldId="278"/>
            <ac:spMk id="4" creationId="{63DE0783-950A-D64C-7EFD-D03167931BA5}"/>
          </ac:spMkLst>
        </pc:spChg>
        <pc:spChg chg="del">
          <ac:chgData name="Habib, Alexandre" userId="0bc09081-cd29-42af-a26a-f7874fc9786e" providerId="ADAL" clId="{0A8BC00F-89D1-4C23-AC49-9DEBFCA8357E}" dt="2022-11-21T22:44:27.033" v="4555" actId="700"/>
          <ac:spMkLst>
            <pc:docMk/>
            <pc:sldMk cId="1092637789" sldId="278"/>
            <ac:spMk id="5" creationId="{5E94AE95-1672-7302-A317-4177DC6F1142}"/>
          </ac:spMkLst>
        </pc:spChg>
        <pc:spChg chg="add mod ord">
          <ac:chgData name="Habib, Alexandre" userId="0bc09081-cd29-42af-a26a-f7874fc9786e" providerId="ADAL" clId="{0A8BC00F-89D1-4C23-AC49-9DEBFCA8357E}" dt="2022-11-21T22:44:27.033" v="4555" actId="700"/>
          <ac:spMkLst>
            <pc:docMk/>
            <pc:sldMk cId="1092637789" sldId="278"/>
            <ac:spMk id="6" creationId="{B2BAF223-AF7A-F96C-8010-7AF3E4585C7B}"/>
          </ac:spMkLst>
        </pc:spChg>
        <pc:spChg chg="add mod ord">
          <ac:chgData name="Habib, Alexandre" userId="0bc09081-cd29-42af-a26a-f7874fc9786e" providerId="ADAL" clId="{0A8BC00F-89D1-4C23-AC49-9DEBFCA8357E}" dt="2022-11-21T22:44:27.033" v="4555" actId="700"/>
          <ac:spMkLst>
            <pc:docMk/>
            <pc:sldMk cId="1092637789" sldId="278"/>
            <ac:spMk id="7" creationId="{FED8536E-8542-5A91-7635-3A1B2E09232B}"/>
          </ac:spMkLst>
        </pc:spChg>
        <pc:spChg chg="add mod ord">
          <ac:chgData name="Habib, Alexandre" userId="0bc09081-cd29-42af-a26a-f7874fc9786e" providerId="ADAL" clId="{0A8BC00F-89D1-4C23-AC49-9DEBFCA8357E}" dt="2022-11-21T22:44:27.033" v="4555" actId="700"/>
          <ac:spMkLst>
            <pc:docMk/>
            <pc:sldMk cId="1092637789" sldId="278"/>
            <ac:spMk id="8" creationId="{A0512F6B-4371-EAEE-0BF1-306E8DD297C2}"/>
          </ac:spMkLst>
        </pc:spChg>
      </pc:sldChg>
      <pc:sldChg chg="addSp delSp modSp add mod">
        <pc:chgData name="Habib, Alexandre" userId="0bc09081-cd29-42af-a26a-f7874fc9786e" providerId="ADAL" clId="{0A8BC00F-89D1-4C23-AC49-9DEBFCA8357E}" dt="2022-11-22T01:30:11.021" v="6722" actId="115"/>
        <pc:sldMkLst>
          <pc:docMk/>
          <pc:sldMk cId="695194868" sldId="384"/>
        </pc:sldMkLst>
        <pc:spChg chg="add del">
          <ac:chgData name="Habib, Alexandre" userId="0bc09081-cd29-42af-a26a-f7874fc9786e" providerId="ADAL" clId="{0A8BC00F-89D1-4C23-AC49-9DEBFCA8357E}" dt="2022-11-22T00:10:17.779" v="4744" actId="478"/>
          <ac:spMkLst>
            <pc:docMk/>
            <pc:sldMk cId="695194868" sldId="384"/>
            <ac:spMk id="2" creationId="{A94E3F87-3A98-C443-28B4-9D27FF3898B1}"/>
          </ac:spMkLst>
        </pc:spChg>
        <pc:spChg chg="mod">
          <ac:chgData name="Habib, Alexandre" userId="0bc09081-cd29-42af-a26a-f7874fc9786e" providerId="ADAL" clId="{0A8BC00F-89D1-4C23-AC49-9DEBFCA8357E}" dt="2022-11-22T00:09:16.726" v="4742" actId="20577"/>
          <ac:spMkLst>
            <pc:docMk/>
            <pc:sldMk cId="695194868" sldId="384"/>
            <ac:spMk id="3" creationId="{707C055F-83A2-4615-B403-57D691D2A623}"/>
          </ac:spMkLst>
        </pc:spChg>
        <pc:spChg chg="mod">
          <ac:chgData name="Habib, Alexandre" userId="0bc09081-cd29-42af-a26a-f7874fc9786e" providerId="ADAL" clId="{0A8BC00F-89D1-4C23-AC49-9DEBFCA8357E}" dt="2022-11-22T01:30:11.021" v="6722" actId="115"/>
          <ac:spMkLst>
            <pc:docMk/>
            <pc:sldMk cId="695194868" sldId="384"/>
            <ac:spMk id="6" creationId="{474292EA-4445-4B40-B83C-A967FBF7C6F1}"/>
          </ac:spMkLst>
        </pc:spChg>
        <pc:spChg chg="add del mod">
          <ac:chgData name="Habib, Alexandre" userId="0bc09081-cd29-42af-a26a-f7874fc9786e" providerId="ADAL" clId="{0A8BC00F-89D1-4C23-AC49-9DEBFCA8357E}" dt="2022-11-22T00:19:00.962" v="4836" actId="478"/>
          <ac:spMkLst>
            <pc:docMk/>
            <pc:sldMk cId="695194868" sldId="384"/>
            <ac:spMk id="8" creationId="{C4BECA3E-4EA5-D974-CD1E-AF02D6D5286A}"/>
          </ac:spMkLst>
        </pc:spChg>
        <pc:spChg chg="add del">
          <ac:chgData name="Habib, Alexandre" userId="0bc09081-cd29-42af-a26a-f7874fc9786e" providerId="ADAL" clId="{0A8BC00F-89D1-4C23-AC49-9DEBFCA8357E}" dt="2022-11-22T00:19:35.266" v="4838" actId="478"/>
          <ac:spMkLst>
            <pc:docMk/>
            <pc:sldMk cId="695194868" sldId="384"/>
            <ac:spMk id="11" creationId="{D43F2F90-2AAD-AA17-6BC4-43002C556570}"/>
          </ac:spMkLst>
        </pc:spChg>
        <pc:spChg chg="add del">
          <ac:chgData name="Habib, Alexandre" userId="0bc09081-cd29-42af-a26a-f7874fc9786e" providerId="ADAL" clId="{0A8BC00F-89D1-4C23-AC49-9DEBFCA8357E}" dt="2022-11-22T00:20:33.553" v="4845" actId="478"/>
          <ac:spMkLst>
            <pc:docMk/>
            <pc:sldMk cId="695194868" sldId="384"/>
            <ac:spMk id="12" creationId="{6F8F84F8-AC12-3C84-C968-8E51DCD1FBBA}"/>
          </ac:spMkLst>
        </pc:spChg>
        <pc:spChg chg="add del">
          <ac:chgData name="Habib, Alexandre" userId="0bc09081-cd29-42af-a26a-f7874fc9786e" providerId="ADAL" clId="{0A8BC00F-89D1-4C23-AC49-9DEBFCA8357E}" dt="2022-11-22T00:20:08.325" v="4841" actId="478"/>
          <ac:spMkLst>
            <pc:docMk/>
            <pc:sldMk cId="695194868" sldId="384"/>
            <ac:spMk id="14" creationId="{162AB746-A065-77AC-6BFF-4AA54CD79B14}"/>
          </ac:spMkLst>
        </pc:spChg>
        <pc:spChg chg="add del mod">
          <ac:chgData name="Habib, Alexandre" userId="0bc09081-cd29-42af-a26a-f7874fc9786e" providerId="ADAL" clId="{0A8BC00F-89D1-4C23-AC49-9DEBFCA8357E}" dt="2022-11-22T00:20:57.146" v="4852" actId="478"/>
          <ac:spMkLst>
            <pc:docMk/>
            <pc:sldMk cId="695194868" sldId="384"/>
            <ac:spMk id="17" creationId="{BEEDEB59-67D9-E1FC-3E8D-7D22D4C028B5}"/>
          </ac:spMkLst>
        </pc:spChg>
        <pc:picChg chg="mod">
          <ac:chgData name="Habib, Alexandre" userId="0bc09081-cd29-42af-a26a-f7874fc9786e" providerId="ADAL" clId="{0A8BC00F-89D1-4C23-AC49-9DEBFCA8357E}" dt="2022-11-22T00:20:55.284" v="4851" actId="1076"/>
          <ac:picMkLst>
            <pc:docMk/>
            <pc:sldMk cId="695194868" sldId="384"/>
            <ac:picMk id="4" creationId="{709BF997-6F7D-4EE4-8E48-7BA09B3B0BC5}"/>
          </ac:picMkLst>
        </pc:picChg>
        <pc:cxnChg chg="add del">
          <ac:chgData name="Habib, Alexandre" userId="0bc09081-cd29-42af-a26a-f7874fc9786e" providerId="ADAL" clId="{0A8BC00F-89D1-4C23-AC49-9DEBFCA8357E}" dt="2022-11-22T00:20:18.553" v="4843" actId="478"/>
          <ac:cxnSpMkLst>
            <pc:docMk/>
            <pc:sldMk cId="695194868" sldId="384"/>
            <ac:cxnSpMk id="16" creationId="{7138AA7E-D956-7F4F-8C6F-A80AFBAA279E}"/>
          </ac:cxnSpMkLst>
        </pc:cxnChg>
        <pc:cxnChg chg="add del">
          <ac:chgData name="Habib, Alexandre" userId="0bc09081-cd29-42af-a26a-f7874fc9786e" providerId="ADAL" clId="{0A8BC00F-89D1-4C23-AC49-9DEBFCA8357E}" dt="2022-11-22T00:21:05.210" v="4854" actId="478"/>
          <ac:cxnSpMkLst>
            <pc:docMk/>
            <pc:sldMk cId="695194868" sldId="384"/>
            <ac:cxnSpMk id="19" creationId="{9AC0DD78-66D1-7BD3-134F-897F9A2CB12F}"/>
          </ac:cxnSpMkLst>
        </pc:cxnChg>
      </pc:sldChg>
      <pc:sldChg chg="addSp delSp modSp new mod">
        <pc:chgData name="Habib, Alexandre" userId="0bc09081-cd29-42af-a26a-f7874fc9786e" providerId="ADAL" clId="{0A8BC00F-89D1-4C23-AC49-9DEBFCA8357E}" dt="2022-11-22T01:37:28.639" v="6963" actId="208"/>
        <pc:sldMkLst>
          <pc:docMk/>
          <pc:sldMk cId="529715495" sldId="385"/>
        </pc:sldMkLst>
        <pc:spChg chg="del">
          <ac:chgData name="Habib, Alexandre" userId="0bc09081-cd29-42af-a26a-f7874fc9786e" providerId="ADAL" clId="{0A8BC00F-89D1-4C23-AC49-9DEBFCA8357E}" dt="2022-11-22T01:35:55.849" v="6861" actId="478"/>
          <ac:spMkLst>
            <pc:docMk/>
            <pc:sldMk cId="529715495" sldId="385"/>
            <ac:spMk id="2" creationId="{623C8BB8-8E71-52A0-ED7C-193E765D8DDE}"/>
          </ac:spMkLst>
        </pc:spChg>
        <pc:spChg chg="mod">
          <ac:chgData name="Habib, Alexandre" userId="0bc09081-cd29-42af-a26a-f7874fc9786e" providerId="ADAL" clId="{0A8BC00F-89D1-4C23-AC49-9DEBFCA8357E}" dt="2022-11-22T01:32:23.023" v="6852" actId="20577"/>
          <ac:spMkLst>
            <pc:docMk/>
            <pc:sldMk cId="529715495" sldId="385"/>
            <ac:spMk id="3" creationId="{774AF223-CDF8-9916-E435-384817D79B06}"/>
          </ac:spMkLst>
        </pc:spChg>
        <pc:spChg chg="del">
          <ac:chgData name="Habib, Alexandre" userId="0bc09081-cd29-42af-a26a-f7874fc9786e" providerId="ADAL" clId="{0A8BC00F-89D1-4C23-AC49-9DEBFCA8357E}" dt="2022-11-22T01:35:56.740" v="6862" actId="478"/>
          <ac:spMkLst>
            <pc:docMk/>
            <pc:sldMk cId="529715495" sldId="385"/>
            <ac:spMk id="4" creationId="{AAA0C170-17CD-8D3F-9E0D-CD825CB5417E}"/>
          </ac:spMkLst>
        </pc:spChg>
        <pc:spChg chg="add mod">
          <ac:chgData name="Habib, Alexandre" userId="0bc09081-cd29-42af-a26a-f7874fc9786e" providerId="ADAL" clId="{0A8BC00F-89D1-4C23-AC49-9DEBFCA8357E}" dt="2022-11-22T01:37:28.639" v="6963" actId="208"/>
          <ac:spMkLst>
            <pc:docMk/>
            <pc:sldMk cId="529715495" sldId="385"/>
            <ac:spMk id="15" creationId="{200DCB35-D2E0-FDEB-3C1E-A21CB509DFB4}"/>
          </ac:spMkLst>
        </pc:spChg>
        <pc:picChg chg="add mod">
          <ac:chgData name="Habib, Alexandre" userId="0bc09081-cd29-42af-a26a-f7874fc9786e" providerId="ADAL" clId="{0A8BC00F-89D1-4C23-AC49-9DEBFCA8357E}" dt="2022-11-22T01:36:48.800" v="6879" actId="1076"/>
          <ac:picMkLst>
            <pc:docMk/>
            <pc:sldMk cId="529715495" sldId="385"/>
            <ac:picMk id="8" creationId="{839C0C21-15FE-3222-3DF9-170288EBDDD0}"/>
          </ac:picMkLst>
        </pc:picChg>
        <pc:cxnChg chg="add mod">
          <ac:chgData name="Habib, Alexandre" userId="0bc09081-cd29-42af-a26a-f7874fc9786e" providerId="ADAL" clId="{0A8BC00F-89D1-4C23-AC49-9DEBFCA8357E}" dt="2022-11-22T01:36:48.800" v="6879" actId="1076"/>
          <ac:cxnSpMkLst>
            <pc:docMk/>
            <pc:sldMk cId="529715495" sldId="385"/>
            <ac:cxnSpMk id="9" creationId="{2FA93300-4F6D-923D-C34C-92A61097DA3B}"/>
          </ac:cxnSpMkLst>
        </pc:cxnChg>
        <pc:cxnChg chg="add mod">
          <ac:chgData name="Habib, Alexandre" userId="0bc09081-cd29-42af-a26a-f7874fc9786e" providerId="ADAL" clId="{0A8BC00F-89D1-4C23-AC49-9DEBFCA8357E}" dt="2022-11-22T01:36:48.800" v="6879" actId="1076"/>
          <ac:cxnSpMkLst>
            <pc:docMk/>
            <pc:sldMk cId="529715495" sldId="385"/>
            <ac:cxnSpMk id="11" creationId="{199CBDAB-08D7-625A-E696-DAA62A6F5616}"/>
          </ac:cxnSpMkLst>
        </pc:cxnChg>
      </pc:sldChg>
      <pc:sldChg chg="addSp delSp modSp new mod">
        <pc:chgData name="Habib, Alexandre" userId="0bc09081-cd29-42af-a26a-f7874fc9786e" providerId="ADAL" clId="{0A8BC00F-89D1-4C23-AC49-9DEBFCA8357E}" dt="2022-11-22T17:41:34.112" v="7332" actId="20577"/>
        <pc:sldMkLst>
          <pc:docMk/>
          <pc:sldMk cId="1190346550" sldId="386"/>
        </pc:sldMkLst>
        <pc:spChg chg="del">
          <ac:chgData name="Habib, Alexandre" userId="0bc09081-cd29-42af-a26a-f7874fc9786e" providerId="ADAL" clId="{0A8BC00F-89D1-4C23-AC49-9DEBFCA8357E}" dt="2022-11-22T17:38:05.196" v="6965" actId="478"/>
          <ac:spMkLst>
            <pc:docMk/>
            <pc:sldMk cId="1190346550" sldId="386"/>
            <ac:spMk id="2" creationId="{A06BF5D8-18E7-EB12-DF76-B5F2A9B2BAF7}"/>
          </ac:spMkLst>
        </pc:spChg>
        <pc:spChg chg="mod">
          <ac:chgData name="Habib, Alexandre" userId="0bc09081-cd29-42af-a26a-f7874fc9786e" providerId="ADAL" clId="{0A8BC00F-89D1-4C23-AC49-9DEBFCA8357E}" dt="2022-11-22T17:39:15.164" v="7041" actId="20577"/>
          <ac:spMkLst>
            <pc:docMk/>
            <pc:sldMk cId="1190346550" sldId="386"/>
            <ac:spMk id="3" creationId="{2DE81C0F-3E8F-0D5E-BD9A-0511B27524CD}"/>
          </ac:spMkLst>
        </pc:spChg>
        <pc:spChg chg="del">
          <ac:chgData name="Habib, Alexandre" userId="0bc09081-cd29-42af-a26a-f7874fc9786e" providerId="ADAL" clId="{0A8BC00F-89D1-4C23-AC49-9DEBFCA8357E}" dt="2022-11-22T17:38:59.484" v="6988" actId="478"/>
          <ac:spMkLst>
            <pc:docMk/>
            <pc:sldMk cId="1190346550" sldId="386"/>
            <ac:spMk id="4" creationId="{A1612BEB-92C4-71F3-AD50-DBCA5F3A950B}"/>
          </ac:spMkLst>
        </pc:spChg>
        <pc:spChg chg="add mod">
          <ac:chgData name="Habib, Alexandre" userId="0bc09081-cd29-42af-a26a-f7874fc9786e" providerId="ADAL" clId="{0A8BC00F-89D1-4C23-AC49-9DEBFCA8357E}" dt="2022-11-22T17:39:44.563" v="7067" actId="14100"/>
          <ac:spMkLst>
            <pc:docMk/>
            <pc:sldMk cId="1190346550" sldId="386"/>
            <ac:spMk id="11" creationId="{904354ED-1C4D-92C6-E3DC-2572928169FE}"/>
          </ac:spMkLst>
        </pc:spChg>
        <pc:spChg chg="add mod">
          <ac:chgData name="Habib, Alexandre" userId="0bc09081-cd29-42af-a26a-f7874fc9786e" providerId="ADAL" clId="{0A8BC00F-89D1-4C23-AC49-9DEBFCA8357E}" dt="2022-11-22T17:39:52.798" v="7077" actId="14100"/>
          <ac:spMkLst>
            <pc:docMk/>
            <pc:sldMk cId="1190346550" sldId="386"/>
            <ac:spMk id="12" creationId="{0151B32B-2C9E-14A9-D0C9-ECA4D8004A3C}"/>
          </ac:spMkLst>
        </pc:spChg>
        <pc:spChg chg="add mod">
          <ac:chgData name="Habib, Alexandre" userId="0bc09081-cd29-42af-a26a-f7874fc9786e" providerId="ADAL" clId="{0A8BC00F-89D1-4C23-AC49-9DEBFCA8357E}" dt="2022-11-22T17:41:34.112" v="7332" actId="20577"/>
          <ac:spMkLst>
            <pc:docMk/>
            <pc:sldMk cId="1190346550" sldId="386"/>
            <ac:spMk id="13" creationId="{FF06F52F-DF35-5248-B04C-D468B1217D86}"/>
          </ac:spMkLst>
        </pc:spChg>
        <pc:picChg chg="add mod modCrop">
          <ac:chgData name="Habib, Alexandre" userId="0bc09081-cd29-42af-a26a-f7874fc9786e" providerId="ADAL" clId="{0A8BC00F-89D1-4C23-AC49-9DEBFCA8357E}" dt="2022-11-22T17:39:18.455" v="7042" actId="1076"/>
          <ac:picMkLst>
            <pc:docMk/>
            <pc:sldMk cId="1190346550" sldId="386"/>
            <ac:picMk id="8" creationId="{F6E6F9F6-E111-BDF1-D34A-D893137A2B30}"/>
          </ac:picMkLst>
        </pc:picChg>
        <pc:picChg chg="add mod modCrop">
          <ac:chgData name="Habib, Alexandre" userId="0bc09081-cd29-42af-a26a-f7874fc9786e" providerId="ADAL" clId="{0A8BC00F-89D1-4C23-AC49-9DEBFCA8357E}" dt="2022-11-22T17:39:00.868" v="6990" actId="1076"/>
          <ac:picMkLst>
            <pc:docMk/>
            <pc:sldMk cId="1190346550" sldId="386"/>
            <ac:picMk id="10" creationId="{B37CC2BB-D847-5B8F-DB33-F15FFC970FD7}"/>
          </ac:picMkLst>
        </pc:picChg>
      </pc:sldChg>
      <pc:sldChg chg="new">
        <pc:chgData name="Habib, Alexandre" userId="0bc09081-cd29-42af-a26a-f7874fc9786e" providerId="ADAL" clId="{0A8BC00F-89D1-4C23-AC49-9DEBFCA8357E}" dt="2022-11-22T17:41:54.882" v="7333" actId="680"/>
        <pc:sldMkLst>
          <pc:docMk/>
          <pc:sldMk cId="3409627620" sldId="387"/>
        </pc:sldMkLst>
      </pc:sldChg>
      <pc:sldMasterChg chg="delSldLayout">
        <pc:chgData name="Habib, Alexandre" userId="0bc09081-cd29-42af-a26a-f7874fc9786e" providerId="ADAL" clId="{0A8BC00F-89D1-4C23-AC49-9DEBFCA8357E}" dt="2022-11-18T18:22:20.240" v="1" actId="47"/>
        <pc:sldMasterMkLst>
          <pc:docMk/>
          <pc:sldMasterMk cId="0" sldId="2147483648"/>
        </pc:sldMasterMkLst>
        <pc:sldLayoutChg chg="del">
          <pc:chgData name="Habib, Alexandre" userId="0bc09081-cd29-42af-a26a-f7874fc9786e" providerId="ADAL" clId="{0A8BC00F-89D1-4C23-AC49-9DEBFCA8357E}" dt="2022-11-18T18:22:20.240" v="1" actId="47"/>
          <pc:sldLayoutMkLst>
            <pc:docMk/>
            <pc:sldMasterMk cId="0" sldId="2147483648"/>
            <pc:sldLayoutMk cId="0" sldId="2147483650"/>
          </pc:sldLayoutMkLst>
        </pc:sldLayoutChg>
      </pc:sldMasterChg>
    </pc:docChg>
  </pc:docChgLst>
  <pc:docChgLst>
    <pc:chgData name="Habib, Alexandre" userId="0bc09081-cd29-42af-a26a-f7874fc9786e" providerId="ADAL" clId="{A5D4551F-A53A-432F-93E8-F8A7A3819160}"/>
    <pc:docChg chg="undo custSel addSld delSld modSld sldOrd">
      <pc:chgData name="Habib, Alexandre" userId="0bc09081-cd29-42af-a26a-f7874fc9786e" providerId="ADAL" clId="{A5D4551F-A53A-432F-93E8-F8A7A3819160}" dt="2023-09-27T21:19:21.431" v="6467" actId="403"/>
      <pc:docMkLst>
        <pc:docMk/>
      </pc:docMkLst>
      <pc:sldChg chg="modSp mod">
        <pc:chgData name="Habib, Alexandre" userId="0bc09081-cd29-42af-a26a-f7874fc9786e" providerId="ADAL" clId="{A5D4551F-A53A-432F-93E8-F8A7A3819160}" dt="2023-09-22T22:24:29.122" v="5630" actId="20577"/>
        <pc:sldMkLst>
          <pc:docMk/>
          <pc:sldMk cId="0" sldId="256"/>
        </pc:sldMkLst>
        <pc:spChg chg="mod">
          <ac:chgData name="Habib, Alexandre" userId="0bc09081-cd29-42af-a26a-f7874fc9786e" providerId="ADAL" clId="{A5D4551F-A53A-432F-93E8-F8A7A3819160}" dt="2023-09-20T18:26:20.919" v="17" actId="20577"/>
          <ac:spMkLst>
            <pc:docMk/>
            <pc:sldMk cId="0" sldId="256"/>
            <ac:spMk id="3" creationId="{99BBE957-E0E6-BF35-E567-5EBF9584051F}"/>
          </ac:spMkLst>
        </pc:spChg>
        <pc:spChg chg="mod">
          <ac:chgData name="Habib, Alexandre" userId="0bc09081-cd29-42af-a26a-f7874fc9786e" providerId="ADAL" clId="{A5D4551F-A53A-432F-93E8-F8A7A3819160}" dt="2023-09-22T22:24:29.122" v="5630" actId="20577"/>
          <ac:spMkLst>
            <pc:docMk/>
            <pc:sldMk cId="0" sldId="256"/>
            <ac:spMk id="5" creationId="{8A4FB9FE-14AA-AE8E-9D56-C0F1C85A8654}"/>
          </ac:spMkLst>
        </pc:spChg>
        <pc:spChg chg="mod">
          <ac:chgData name="Habib, Alexandre" userId="0bc09081-cd29-42af-a26a-f7874fc9786e" providerId="ADAL" clId="{A5D4551F-A53A-432F-93E8-F8A7A3819160}" dt="2023-09-20T18:27:07.156" v="18" actId="2711"/>
          <ac:spMkLst>
            <pc:docMk/>
            <pc:sldMk cId="0" sldId="256"/>
            <ac:spMk id="6" creationId="{DC278BE0-53D4-1002-8195-0436EFF768C8}"/>
          </ac:spMkLst>
        </pc:spChg>
        <pc:spChg chg="mod">
          <ac:chgData name="Habib, Alexandre" userId="0bc09081-cd29-42af-a26a-f7874fc9786e" providerId="ADAL" clId="{A5D4551F-A53A-432F-93E8-F8A7A3819160}" dt="2023-09-20T18:27:33.976" v="77" actId="20577"/>
          <ac:spMkLst>
            <pc:docMk/>
            <pc:sldMk cId="0" sldId="256"/>
            <ac:spMk id="299" creationId="{00000000-0000-0000-0000-000000000000}"/>
          </ac:spMkLst>
        </pc:spChg>
      </pc:sldChg>
      <pc:sldChg chg="del">
        <pc:chgData name="Habib, Alexandre" userId="0bc09081-cd29-42af-a26a-f7874fc9786e" providerId="ADAL" clId="{A5D4551F-A53A-432F-93E8-F8A7A3819160}" dt="2023-09-20T22:38:38.677" v="1600" actId="47"/>
        <pc:sldMkLst>
          <pc:docMk/>
          <pc:sldMk cId="4230420936" sldId="262"/>
        </pc:sldMkLst>
      </pc:sldChg>
      <pc:sldChg chg="addSp modSp add mod">
        <pc:chgData name="Habib, Alexandre" userId="0bc09081-cd29-42af-a26a-f7874fc9786e" providerId="ADAL" clId="{A5D4551F-A53A-432F-93E8-F8A7A3819160}" dt="2023-09-27T21:17:58.656" v="6461" actId="20577"/>
        <pc:sldMkLst>
          <pc:docMk/>
          <pc:sldMk cId="3936564907" sldId="276"/>
        </pc:sldMkLst>
        <pc:spChg chg="mod">
          <ac:chgData name="Habib, Alexandre" userId="0bc09081-cd29-42af-a26a-f7874fc9786e" providerId="ADAL" clId="{A5D4551F-A53A-432F-93E8-F8A7A3819160}" dt="2023-09-22T18:36:57.738" v="5421" actId="1076"/>
          <ac:spMkLst>
            <pc:docMk/>
            <pc:sldMk cId="3936564907" sldId="276"/>
            <ac:spMk id="8" creationId="{9444A5D7-68E8-6494-5C33-4EBAE338DA50}"/>
          </ac:spMkLst>
        </pc:spChg>
        <pc:spChg chg="add mod">
          <ac:chgData name="Habib, Alexandre" userId="0bc09081-cd29-42af-a26a-f7874fc9786e" providerId="ADAL" clId="{A5D4551F-A53A-432F-93E8-F8A7A3819160}" dt="2023-09-27T21:17:21.474" v="6453" actId="1582"/>
          <ac:spMkLst>
            <pc:docMk/>
            <pc:sldMk cId="3936564907" sldId="276"/>
            <ac:spMk id="9" creationId="{98BE3E7A-2572-5C8E-24F6-7AFFA8394BBF}"/>
          </ac:spMkLst>
        </pc:spChg>
        <pc:spChg chg="mod">
          <ac:chgData name="Habib, Alexandre" userId="0bc09081-cd29-42af-a26a-f7874fc9786e" providerId="ADAL" clId="{A5D4551F-A53A-432F-93E8-F8A7A3819160}" dt="2023-09-27T21:16:36.229" v="6430" actId="555"/>
          <ac:spMkLst>
            <pc:docMk/>
            <pc:sldMk cId="3936564907" sldId="276"/>
            <ac:spMk id="11" creationId="{7D2CC479-256D-8787-612B-43344CE92E9F}"/>
          </ac:spMkLst>
        </pc:spChg>
        <pc:spChg chg="add mod">
          <ac:chgData name="Habib, Alexandre" userId="0bc09081-cd29-42af-a26a-f7874fc9786e" providerId="ADAL" clId="{A5D4551F-A53A-432F-93E8-F8A7A3819160}" dt="2023-09-27T21:17:40.321" v="6456" actId="13822"/>
          <ac:spMkLst>
            <pc:docMk/>
            <pc:sldMk cId="3936564907" sldId="276"/>
            <ac:spMk id="12" creationId="{5D59426F-8D4A-45D4-C058-EEB1C0C7310F}"/>
          </ac:spMkLst>
        </pc:spChg>
        <pc:spChg chg="add mod">
          <ac:chgData name="Habib, Alexandre" userId="0bc09081-cd29-42af-a26a-f7874fc9786e" providerId="ADAL" clId="{A5D4551F-A53A-432F-93E8-F8A7A3819160}" dt="2023-09-27T21:17:47.977" v="6459" actId="1076"/>
          <ac:spMkLst>
            <pc:docMk/>
            <pc:sldMk cId="3936564907" sldId="276"/>
            <ac:spMk id="13" creationId="{126D76BC-4EB8-ED85-9719-F04088E081DB}"/>
          </ac:spMkLst>
        </pc:spChg>
        <pc:spChg chg="mod">
          <ac:chgData name="Habib, Alexandre" userId="0bc09081-cd29-42af-a26a-f7874fc9786e" providerId="ADAL" clId="{A5D4551F-A53A-432F-93E8-F8A7A3819160}" dt="2023-09-27T21:17:58.656" v="6461" actId="20577"/>
          <ac:spMkLst>
            <pc:docMk/>
            <pc:sldMk cId="3936564907" sldId="276"/>
            <ac:spMk id="17" creationId="{BA72751D-1A63-EC3A-154C-8694DF18A6B0}"/>
          </ac:spMkLst>
        </pc:spChg>
        <pc:graphicFrameChg chg="mod">
          <ac:chgData name="Habib, Alexandre" userId="0bc09081-cd29-42af-a26a-f7874fc9786e" providerId="ADAL" clId="{A5D4551F-A53A-432F-93E8-F8A7A3819160}" dt="2023-09-27T21:16:26.887" v="6428" actId="1076"/>
          <ac:graphicFrameMkLst>
            <pc:docMk/>
            <pc:sldMk cId="3936564907" sldId="276"/>
            <ac:graphicFrameMk id="10" creationId="{C7C0F38D-1BDA-9F24-4DE6-BA91D4F6150A}"/>
          </ac:graphicFrameMkLst>
        </pc:graphicFrameChg>
      </pc:sldChg>
      <pc:sldChg chg="del">
        <pc:chgData name="Habib, Alexandre" userId="0bc09081-cd29-42af-a26a-f7874fc9786e" providerId="ADAL" clId="{A5D4551F-A53A-432F-93E8-F8A7A3819160}" dt="2023-09-20T21:50:31.940" v="845" actId="2696"/>
        <pc:sldMkLst>
          <pc:docMk/>
          <pc:sldMk cId="4226717155" sldId="276"/>
        </pc:sldMkLst>
      </pc:sldChg>
      <pc:sldChg chg="del">
        <pc:chgData name="Habib, Alexandre" userId="0bc09081-cd29-42af-a26a-f7874fc9786e" providerId="ADAL" clId="{A5D4551F-A53A-432F-93E8-F8A7A3819160}" dt="2023-09-20T22:38:33.672" v="1599" actId="47"/>
        <pc:sldMkLst>
          <pc:docMk/>
          <pc:sldMk cId="3453997037" sldId="384"/>
        </pc:sldMkLst>
      </pc:sldChg>
      <pc:sldChg chg="add del">
        <pc:chgData name="Habib, Alexandre" userId="0bc09081-cd29-42af-a26a-f7874fc9786e" providerId="ADAL" clId="{A5D4551F-A53A-432F-93E8-F8A7A3819160}" dt="2023-09-20T22:41:58.121" v="1711" actId="47"/>
        <pc:sldMkLst>
          <pc:docMk/>
          <pc:sldMk cId="1268875288" sldId="388"/>
        </pc:sldMkLst>
      </pc:sldChg>
      <pc:sldChg chg="addSp delSp modSp add del mod ord">
        <pc:chgData name="Habib, Alexandre" userId="0bc09081-cd29-42af-a26a-f7874fc9786e" providerId="ADAL" clId="{A5D4551F-A53A-432F-93E8-F8A7A3819160}" dt="2023-09-20T22:30:40.610" v="1191" actId="2696"/>
        <pc:sldMkLst>
          <pc:docMk/>
          <pc:sldMk cId="3734749095" sldId="388"/>
        </pc:sldMkLst>
        <pc:spChg chg="add mod">
          <ac:chgData name="Habib, Alexandre" userId="0bc09081-cd29-42af-a26a-f7874fc9786e" providerId="ADAL" clId="{A5D4551F-A53A-432F-93E8-F8A7A3819160}" dt="2023-09-20T22:04:02.824" v="1074" actId="1076"/>
          <ac:spMkLst>
            <pc:docMk/>
            <pc:sldMk cId="3734749095" sldId="388"/>
            <ac:spMk id="3" creationId="{13ACD0F7-601D-B420-BBED-76FB5DA7DACB}"/>
          </ac:spMkLst>
        </pc:spChg>
        <pc:spChg chg="mod">
          <ac:chgData name="Habib, Alexandre" userId="0bc09081-cd29-42af-a26a-f7874fc9786e" providerId="ADAL" clId="{A5D4551F-A53A-432F-93E8-F8A7A3819160}" dt="2023-09-20T22:01:29.805" v="1057" actId="1076"/>
          <ac:spMkLst>
            <pc:docMk/>
            <pc:sldMk cId="3734749095" sldId="388"/>
            <ac:spMk id="5" creationId="{01D21616-C667-F063-291B-ACFEF7793008}"/>
          </ac:spMkLst>
        </pc:spChg>
        <pc:spChg chg="mod">
          <ac:chgData name="Habib, Alexandre" userId="0bc09081-cd29-42af-a26a-f7874fc9786e" providerId="ADAL" clId="{A5D4551F-A53A-432F-93E8-F8A7A3819160}" dt="2023-09-20T22:04:13.551" v="1076" actId="20577"/>
          <ac:spMkLst>
            <pc:docMk/>
            <pc:sldMk cId="3734749095" sldId="388"/>
            <ac:spMk id="19" creationId="{8573E635-367F-0916-9624-B1144E61A3DF}"/>
          </ac:spMkLst>
        </pc:spChg>
        <pc:spChg chg="mod">
          <ac:chgData name="Habib, Alexandre" userId="0bc09081-cd29-42af-a26a-f7874fc9786e" providerId="ADAL" clId="{A5D4551F-A53A-432F-93E8-F8A7A3819160}" dt="2023-09-20T21:55:37.048" v="877" actId="20577"/>
          <ac:spMkLst>
            <pc:docMk/>
            <pc:sldMk cId="3734749095" sldId="388"/>
            <ac:spMk id="27" creationId="{A7584FD4-0E84-822A-0722-09B2B0A90E5B}"/>
          </ac:spMkLst>
        </pc:spChg>
        <pc:spChg chg="del mod">
          <ac:chgData name="Habib, Alexandre" userId="0bc09081-cd29-42af-a26a-f7874fc9786e" providerId="ADAL" clId="{A5D4551F-A53A-432F-93E8-F8A7A3819160}" dt="2023-09-20T22:03:39.990" v="1065" actId="478"/>
          <ac:spMkLst>
            <pc:docMk/>
            <pc:sldMk cId="3734749095" sldId="388"/>
            <ac:spMk id="38" creationId="{FA9F552D-B9F7-8B81-4669-B3360642ECFD}"/>
          </ac:spMkLst>
        </pc:spChg>
        <pc:spChg chg="del">
          <ac:chgData name="Habib, Alexandre" userId="0bc09081-cd29-42af-a26a-f7874fc9786e" providerId="ADAL" clId="{A5D4551F-A53A-432F-93E8-F8A7A3819160}" dt="2023-09-20T22:03:40.578" v="1066" actId="478"/>
          <ac:spMkLst>
            <pc:docMk/>
            <pc:sldMk cId="3734749095" sldId="388"/>
            <ac:spMk id="39" creationId="{BF8E69C6-2F34-8383-910B-167529C87707}"/>
          </ac:spMkLst>
        </pc:spChg>
        <pc:spChg chg="mod">
          <ac:chgData name="Habib, Alexandre" userId="0bc09081-cd29-42af-a26a-f7874fc9786e" providerId="ADAL" clId="{A5D4551F-A53A-432F-93E8-F8A7A3819160}" dt="2023-09-20T21:55:58.068" v="886" actId="20577"/>
          <ac:spMkLst>
            <pc:docMk/>
            <pc:sldMk cId="3734749095" sldId="388"/>
            <ac:spMk id="40" creationId="{BCE634F7-239F-07DC-3EED-61BB87908237}"/>
          </ac:spMkLst>
        </pc:spChg>
        <pc:spChg chg="mod">
          <ac:chgData name="Habib, Alexandre" userId="0bc09081-cd29-42af-a26a-f7874fc9786e" providerId="ADAL" clId="{A5D4551F-A53A-432F-93E8-F8A7A3819160}" dt="2023-09-20T22:01:16.485" v="1056" actId="1076"/>
          <ac:spMkLst>
            <pc:docMk/>
            <pc:sldMk cId="3734749095" sldId="388"/>
            <ac:spMk id="67" creationId="{8F266B1E-7339-5FDB-FA3B-32FF9E3CBC10}"/>
          </ac:spMkLst>
        </pc:spChg>
      </pc:sldChg>
      <pc:sldChg chg="addSp modSp mod">
        <pc:chgData name="Habib, Alexandre" userId="0bc09081-cd29-42af-a26a-f7874fc9786e" providerId="ADAL" clId="{A5D4551F-A53A-432F-93E8-F8A7A3819160}" dt="2023-09-27T18:49:24.963" v="6385" actId="20577"/>
        <pc:sldMkLst>
          <pc:docMk/>
          <pc:sldMk cId="3814535945" sldId="392"/>
        </pc:sldMkLst>
        <pc:spChg chg="mod">
          <ac:chgData name="Habib, Alexandre" userId="0bc09081-cd29-42af-a26a-f7874fc9786e" providerId="ADAL" clId="{A5D4551F-A53A-432F-93E8-F8A7A3819160}" dt="2023-09-20T22:42:10.829" v="1726" actId="20577"/>
          <ac:spMkLst>
            <pc:docMk/>
            <pc:sldMk cId="3814535945" sldId="392"/>
            <ac:spMk id="3" creationId="{9C0D2B34-2D36-6FEF-C246-11F5DAA2BD9E}"/>
          </ac:spMkLst>
        </pc:spChg>
        <pc:spChg chg="mod">
          <ac:chgData name="Habib, Alexandre" userId="0bc09081-cd29-42af-a26a-f7874fc9786e" providerId="ADAL" clId="{A5D4551F-A53A-432F-93E8-F8A7A3819160}" dt="2023-09-27T18:49:24.963" v="6385" actId="20577"/>
          <ac:spMkLst>
            <pc:docMk/>
            <pc:sldMk cId="3814535945" sldId="392"/>
            <ac:spMk id="4" creationId="{FE9D7583-8329-0817-19EC-38DC3DEA0B3D}"/>
          </ac:spMkLst>
        </pc:spChg>
        <pc:spChg chg="add mod">
          <ac:chgData name="Habib, Alexandre" userId="0bc09081-cd29-42af-a26a-f7874fc9786e" providerId="ADAL" clId="{A5D4551F-A53A-432F-93E8-F8A7A3819160}" dt="2023-09-21T00:07:47.773" v="2364" actId="14100"/>
          <ac:spMkLst>
            <pc:docMk/>
            <pc:sldMk cId="3814535945" sldId="392"/>
            <ac:spMk id="8" creationId="{932813D4-309D-C53E-8C3D-BBAA4A6B7A1C}"/>
          </ac:spMkLst>
        </pc:spChg>
        <pc:picChg chg="add mod modCrop">
          <ac:chgData name="Habib, Alexandre" userId="0bc09081-cd29-42af-a26a-f7874fc9786e" providerId="ADAL" clId="{A5D4551F-A53A-432F-93E8-F8A7A3819160}" dt="2023-09-21T00:09:04.668" v="2377" actId="732"/>
          <ac:picMkLst>
            <pc:docMk/>
            <pc:sldMk cId="3814535945" sldId="392"/>
            <ac:picMk id="6" creationId="{8D4A732B-C704-A212-A8BA-460F62B2C5DC}"/>
          </ac:picMkLst>
        </pc:picChg>
      </pc:sldChg>
      <pc:sldChg chg="addSp delSp modSp mod ord">
        <pc:chgData name="Habib, Alexandre" userId="0bc09081-cd29-42af-a26a-f7874fc9786e" providerId="ADAL" clId="{A5D4551F-A53A-432F-93E8-F8A7A3819160}" dt="2023-09-25T22:24:36.534" v="6362" actId="20577"/>
        <pc:sldMkLst>
          <pc:docMk/>
          <pc:sldMk cId="2346361899" sldId="393"/>
        </pc:sldMkLst>
        <pc:spChg chg="add del mod">
          <ac:chgData name="Habib, Alexandre" userId="0bc09081-cd29-42af-a26a-f7874fc9786e" providerId="ADAL" clId="{A5D4551F-A53A-432F-93E8-F8A7A3819160}" dt="2023-09-25T22:00:55.546" v="6197" actId="478"/>
          <ac:spMkLst>
            <pc:docMk/>
            <pc:sldMk cId="2346361899" sldId="393"/>
            <ac:spMk id="3" creationId="{C31DB44B-415E-DBE4-B552-80E58D692BDE}"/>
          </ac:spMkLst>
        </pc:spChg>
        <pc:spChg chg="del">
          <ac:chgData name="Habib, Alexandre" userId="0bc09081-cd29-42af-a26a-f7874fc9786e" providerId="ADAL" clId="{A5D4551F-A53A-432F-93E8-F8A7A3819160}" dt="2023-09-20T21:58:07.511" v="917" actId="478"/>
          <ac:spMkLst>
            <pc:docMk/>
            <pc:sldMk cId="2346361899" sldId="393"/>
            <ac:spMk id="4" creationId="{0C1751E0-A73E-EEFB-908C-33DF595E6DF9}"/>
          </ac:spMkLst>
        </pc:spChg>
        <pc:spChg chg="del">
          <ac:chgData name="Habib, Alexandre" userId="0bc09081-cd29-42af-a26a-f7874fc9786e" providerId="ADAL" clId="{A5D4551F-A53A-432F-93E8-F8A7A3819160}" dt="2023-09-20T21:58:06.513" v="916" actId="478"/>
          <ac:spMkLst>
            <pc:docMk/>
            <pc:sldMk cId="2346361899" sldId="393"/>
            <ac:spMk id="5" creationId="{92A5E88D-ECB6-FB49-5469-A28718756426}"/>
          </ac:spMkLst>
        </pc:spChg>
        <pc:spChg chg="add mod">
          <ac:chgData name="Habib, Alexandre" userId="0bc09081-cd29-42af-a26a-f7874fc9786e" providerId="ADAL" clId="{A5D4551F-A53A-432F-93E8-F8A7A3819160}" dt="2023-09-25T22:09:43.491" v="6330" actId="1076"/>
          <ac:spMkLst>
            <pc:docMk/>
            <pc:sldMk cId="2346361899" sldId="393"/>
            <ac:spMk id="5" creationId="{E94DAC7C-3EAD-1FF8-8AE7-665A59F5AC8C}"/>
          </ac:spMkLst>
        </pc:spChg>
        <pc:spChg chg="add del mod">
          <ac:chgData name="Habib, Alexandre" userId="0bc09081-cd29-42af-a26a-f7874fc9786e" providerId="ADAL" clId="{A5D4551F-A53A-432F-93E8-F8A7A3819160}" dt="2023-09-25T22:04:52.586" v="6227" actId="478"/>
          <ac:spMkLst>
            <pc:docMk/>
            <pc:sldMk cId="2346361899" sldId="393"/>
            <ac:spMk id="6" creationId="{A86086E9-358A-3A31-2CD8-E8DF9A03B825}"/>
          </ac:spMkLst>
        </pc:spChg>
        <pc:spChg chg="add del mod">
          <ac:chgData name="Habib, Alexandre" userId="0bc09081-cd29-42af-a26a-f7874fc9786e" providerId="ADAL" clId="{A5D4551F-A53A-432F-93E8-F8A7A3819160}" dt="2023-09-25T22:04:55.582" v="6229" actId="478"/>
          <ac:spMkLst>
            <pc:docMk/>
            <pc:sldMk cId="2346361899" sldId="393"/>
            <ac:spMk id="9" creationId="{5C0DD3F4-8218-B2B5-6802-E76DCD6FDFAB}"/>
          </ac:spMkLst>
        </pc:spChg>
        <pc:spChg chg="add del mod">
          <ac:chgData name="Habib, Alexandre" userId="0bc09081-cd29-42af-a26a-f7874fc9786e" providerId="ADAL" clId="{A5D4551F-A53A-432F-93E8-F8A7A3819160}" dt="2023-09-25T22:04:53.907" v="6228" actId="478"/>
          <ac:spMkLst>
            <pc:docMk/>
            <pc:sldMk cId="2346361899" sldId="393"/>
            <ac:spMk id="11" creationId="{D8CD649F-551D-9143-441B-AE502A78ABFB}"/>
          </ac:spMkLst>
        </pc:spChg>
        <pc:spChg chg="add mod">
          <ac:chgData name="Habib, Alexandre" userId="0bc09081-cd29-42af-a26a-f7874fc9786e" providerId="ADAL" clId="{A5D4551F-A53A-432F-93E8-F8A7A3819160}" dt="2023-09-25T22:24:36.534" v="6362" actId="20577"/>
          <ac:spMkLst>
            <pc:docMk/>
            <pc:sldMk cId="2346361899" sldId="393"/>
            <ac:spMk id="14" creationId="{D85BC8EB-D183-CA58-4CCC-89439A0118FB}"/>
          </ac:spMkLst>
        </pc:spChg>
        <pc:spChg chg="mod">
          <ac:chgData name="Habib, Alexandre" userId="0bc09081-cd29-42af-a26a-f7874fc9786e" providerId="ADAL" clId="{A5D4551F-A53A-432F-93E8-F8A7A3819160}" dt="2023-09-22T18:31:28.753" v="5311" actId="57"/>
          <ac:spMkLst>
            <pc:docMk/>
            <pc:sldMk cId="2346361899" sldId="393"/>
            <ac:spMk id="24" creationId="{1A204651-0591-0F04-AADD-97A7A4503488}"/>
          </ac:spMkLst>
        </pc:spChg>
        <pc:spChg chg="mod">
          <ac:chgData name="Habib, Alexandre" userId="0bc09081-cd29-42af-a26a-f7874fc9786e" providerId="ADAL" clId="{A5D4551F-A53A-432F-93E8-F8A7A3819160}" dt="2023-09-25T22:05:00.569" v="6231" actId="14100"/>
          <ac:spMkLst>
            <pc:docMk/>
            <pc:sldMk cId="2346361899" sldId="393"/>
            <ac:spMk id="33" creationId="{7C50215D-A07C-7A88-DEE1-554BC821551B}"/>
          </ac:spMkLst>
        </pc:spChg>
        <pc:spChg chg="mod">
          <ac:chgData name="Habib, Alexandre" userId="0bc09081-cd29-42af-a26a-f7874fc9786e" providerId="ADAL" clId="{A5D4551F-A53A-432F-93E8-F8A7A3819160}" dt="2023-09-22T18:31:36.871" v="5320" actId="57"/>
          <ac:spMkLst>
            <pc:docMk/>
            <pc:sldMk cId="2346361899" sldId="393"/>
            <ac:spMk id="36" creationId="{50733A7A-4D3B-B816-8F9C-4869A5FC3B66}"/>
          </ac:spMkLst>
        </pc:spChg>
        <pc:graphicFrameChg chg="add mod modGraphic">
          <ac:chgData name="Habib, Alexandre" userId="0bc09081-cd29-42af-a26a-f7874fc9786e" providerId="ADAL" clId="{A5D4551F-A53A-432F-93E8-F8A7A3819160}" dt="2023-09-25T22:09:38.911" v="6329" actId="14734"/>
          <ac:graphicFrameMkLst>
            <pc:docMk/>
            <pc:sldMk cId="2346361899" sldId="393"/>
            <ac:graphicFrameMk id="4" creationId="{0C06C06E-4648-C336-1121-795ADEED884D}"/>
          </ac:graphicFrameMkLst>
        </pc:graphicFrameChg>
        <pc:picChg chg="del">
          <ac:chgData name="Habib, Alexandre" userId="0bc09081-cd29-42af-a26a-f7874fc9786e" providerId="ADAL" clId="{A5D4551F-A53A-432F-93E8-F8A7A3819160}" dt="2023-09-20T21:58:04.661" v="915" actId="478"/>
          <ac:picMkLst>
            <pc:docMk/>
            <pc:sldMk cId="2346361899" sldId="393"/>
            <ac:picMk id="2" creationId="{612FF2A9-EDA8-9D70-52DC-D9223A9FDABA}"/>
          </ac:picMkLst>
        </pc:picChg>
        <pc:cxnChg chg="del">
          <ac:chgData name="Habib, Alexandre" userId="0bc09081-cd29-42af-a26a-f7874fc9786e" providerId="ADAL" clId="{A5D4551F-A53A-432F-93E8-F8A7A3819160}" dt="2023-09-20T21:58:09.237" v="918" actId="478"/>
          <ac:cxnSpMkLst>
            <pc:docMk/>
            <pc:sldMk cId="2346361899" sldId="393"/>
            <ac:cxnSpMk id="3" creationId="{174A3A3E-40C5-5777-CED2-B7DE12F46B28}"/>
          </ac:cxnSpMkLst>
        </pc:cxnChg>
        <pc:cxnChg chg="add del mod">
          <ac:chgData name="Habib, Alexandre" userId="0bc09081-cd29-42af-a26a-f7874fc9786e" providerId="ADAL" clId="{A5D4551F-A53A-432F-93E8-F8A7A3819160}" dt="2023-09-25T22:04:55.582" v="6229" actId="478"/>
          <ac:cxnSpMkLst>
            <pc:docMk/>
            <pc:sldMk cId="2346361899" sldId="393"/>
            <ac:cxnSpMk id="7" creationId="{63BFDD1C-BCE7-DD32-EBE9-7E26EDDFD42E}"/>
          </ac:cxnSpMkLst>
        </pc:cxnChg>
        <pc:cxnChg chg="add mod">
          <ac:chgData name="Habib, Alexandre" userId="0bc09081-cd29-42af-a26a-f7874fc9786e" providerId="ADAL" clId="{A5D4551F-A53A-432F-93E8-F8A7A3819160}" dt="2023-09-25T22:06:17.688" v="6306" actId="1582"/>
          <ac:cxnSpMkLst>
            <pc:docMk/>
            <pc:sldMk cId="2346361899" sldId="393"/>
            <ac:cxnSpMk id="10" creationId="{970B1786-248E-EC30-9A16-8D0D9B96E3D9}"/>
          </ac:cxnSpMkLst>
        </pc:cxnChg>
        <pc:cxnChg chg="add del mod">
          <ac:chgData name="Habib, Alexandre" userId="0bc09081-cd29-42af-a26a-f7874fc9786e" providerId="ADAL" clId="{A5D4551F-A53A-432F-93E8-F8A7A3819160}" dt="2023-09-25T22:04:55.582" v="6229" actId="478"/>
          <ac:cxnSpMkLst>
            <pc:docMk/>
            <pc:sldMk cId="2346361899" sldId="393"/>
            <ac:cxnSpMk id="12" creationId="{B01F88FE-04B3-22D3-FFE9-96583EF89E48}"/>
          </ac:cxnSpMkLst>
        </pc:cxnChg>
        <pc:cxnChg chg="add del mod">
          <ac:chgData name="Habib, Alexandre" userId="0bc09081-cd29-42af-a26a-f7874fc9786e" providerId="ADAL" clId="{A5D4551F-A53A-432F-93E8-F8A7A3819160}" dt="2023-09-25T22:04:55.582" v="6229" actId="478"/>
          <ac:cxnSpMkLst>
            <pc:docMk/>
            <pc:sldMk cId="2346361899" sldId="393"/>
            <ac:cxnSpMk id="17" creationId="{76C00CE3-DCD3-5E19-BD9A-3DD2BC7F93D0}"/>
          </ac:cxnSpMkLst>
        </pc:cxnChg>
      </pc:sldChg>
      <pc:sldChg chg="del">
        <pc:chgData name="Habib, Alexandre" userId="0bc09081-cd29-42af-a26a-f7874fc9786e" providerId="ADAL" clId="{A5D4551F-A53A-432F-93E8-F8A7A3819160}" dt="2023-09-20T21:49:59.100" v="843" actId="47"/>
        <pc:sldMkLst>
          <pc:docMk/>
          <pc:sldMk cId="3075680976" sldId="395"/>
        </pc:sldMkLst>
      </pc:sldChg>
      <pc:sldChg chg="addSp delSp modSp del mod">
        <pc:chgData name="Habib, Alexandre" userId="0bc09081-cd29-42af-a26a-f7874fc9786e" providerId="ADAL" clId="{A5D4551F-A53A-432F-93E8-F8A7A3819160}" dt="2023-09-20T22:06:16.241" v="1148" actId="47"/>
        <pc:sldMkLst>
          <pc:docMk/>
          <pc:sldMk cId="3823651316" sldId="396"/>
        </pc:sldMkLst>
        <pc:spChg chg="add del mod">
          <ac:chgData name="Habib, Alexandre" userId="0bc09081-cd29-42af-a26a-f7874fc9786e" providerId="ADAL" clId="{A5D4551F-A53A-432F-93E8-F8A7A3819160}" dt="2023-09-20T22:03:15.471" v="1060" actId="478"/>
          <ac:spMkLst>
            <pc:docMk/>
            <pc:sldMk cId="3823651316" sldId="396"/>
            <ac:spMk id="10" creationId="{C34EBB64-76D6-383E-F7CD-EA07E9C8191A}"/>
          </ac:spMkLst>
        </pc:spChg>
        <pc:spChg chg="add del mod">
          <ac:chgData name="Habib, Alexandre" userId="0bc09081-cd29-42af-a26a-f7874fc9786e" providerId="ADAL" clId="{A5D4551F-A53A-432F-93E8-F8A7A3819160}" dt="2023-09-20T22:03:26.298" v="1064" actId="22"/>
          <ac:spMkLst>
            <pc:docMk/>
            <pc:sldMk cId="3823651316" sldId="396"/>
            <ac:spMk id="12" creationId="{EB0FFDD2-67CD-61D8-3F4D-CC4B5F950EBA}"/>
          </ac:spMkLst>
        </pc:spChg>
      </pc:sldChg>
      <pc:sldChg chg="modSp del mod ord">
        <pc:chgData name="Habib, Alexandre" userId="0bc09081-cd29-42af-a26a-f7874fc9786e" providerId="ADAL" clId="{A5D4551F-A53A-432F-93E8-F8A7A3819160}" dt="2023-09-20T22:41:05.662" v="1661" actId="47"/>
        <pc:sldMkLst>
          <pc:docMk/>
          <pc:sldMk cId="3880937851" sldId="399"/>
        </pc:sldMkLst>
        <pc:spChg chg="mod">
          <ac:chgData name="Habib, Alexandre" userId="0bc09081-cd29-42af-a26a-f7874fc9786e" providerId="ADAL" clId="{A5D4551F-A53A-432F-93E8-F8A7A3819160}" dt="2023-09-20T22:39:22.902" v="1604" actId="1076"/>
          <ac:spMkLst>
            <pc:docMk/>
            <pc:sldMk cId="3880937851" sldId="399"/>
            <ac:spMk id="12" creationId="{F3CD4C7F-BA1B-2741-EF5F-FDC8E2407E8A}"/>
          </ac:spMkLst>
        </pc:spChg>
        <pc:spChg chg="mod">
          <ac:chgData name="Habib, Alexandre" userId="0bc09081-cd29-42af-a26a-f7874fc9786e" providerId="ADAL" clId="{A5D4551F-A53A-432F-93E8-F8A7A3819160}" dt="2023-09-20T22:39:25.068" v="1605" actId="1076"/>
          <ac:spMkLst>
            <pc:docMk/>
            <pc:sldMk cId="3880937851" sldId="399"/>
            <ac:spMk id="14" creationId="{9010B478-5DA4-402A-CB22-BC7AE594589D}"/>
          </ac:spMkLst>
        </pc:spChg>
      </pc:sldChg>
      <pc:sldChg chg="del">
        <pc:chgData name="Habib, Alexandre" userId="0bc09081-cd29-42af-a26a-f7874fc9786e" providerId="ADAL" clId="{A5D4551F-A53A-432F-93E8-F8A7A3819160}" dt="2023-09-20T22:41:40.302" v="1705" actId="47"/>
        <pc:sldMkLst>
          <pc:docMk/>
          <pc:sldMk cId="3967265184" sldId="401"/>
        </pc:sldMkLst>
      </pc:sldChg>
      <pc:sldChg chg="del">
        <pc:chgData name="Habib, Alexandre" userId="0bc09081-cd29-42af-a26a-f7874fc9786e" providerId="ADAL" clId="{A5D4551F-A53A-432F-93E8-F8A7A3819160}" dt="2023-09-20T22:41:43.216" v="1706" actId="47"/>
        <pc:sldMkLst>
          <pc:docMk/>
          <pc:sldMk cId="3501186114" sldId="402"/>
        </pc:sldMkLst>
      </pc:sldChg>
      <pc:sldChg chg="del">
        <pc:chgData name="Habib, Alexandre" userId="0bc09081-cd29-42af-a26a-f7874fc9786e" providerId="ADAL" clId="{A5D4551F-A53A-432F-93E8-F8A7A3819160}" dt="2023-09-20T22:41:47.229" v="1707" actId="47"/>
        <pc:sldMkLst>
          <pc:docMk/>
          <pc:sldMk cId="1468973888" sldId="403"/>
        </pc:sldMkLst>
      </pc:sldChg>
      <pc:sldChg chg="modSp add mod">
        <pc:chgData name="Habib, Alexandre" userId="0bc09081-cd29-42af-a26a-f7874fc9786e" providerId="ADAL" clId="{A5D4551F-A53A-432F-93E8-F8A7A3819160}" dt="2023-09-23T01:48:32.837" v="6114" actId="20577"/>
        <pc:sldMkLst>
          <pc:docMk/>
          <pc:sldMk cId="1945838155" sldId="406"/>
        </pc:sldMkLst>
        <pc:spChg chg="mod">
          <ac:chgData name="Habib, Alexandre" userId="0bc09081-cd29-42af-a26a-f7874fc9786e" providerId="ADAL" clId="{A5D4551F-A53A-432F-93E8-F8A7A3819160}" dt="2023-09-20T22:40:55.808" v="1660" actId="20577"/>
          <ac:spMkLst>
            <pc:docMk/>
            <pc:sldMk cId="1945838155" sldId="406"/>
            <ac:spMk id="3" creationId="{C3FD46E3-0E44-3F16-6169-EA20FA89FADE}"/>
          </ac:spMkLst>
        </pc:spChg>
        <pc:spChg chg="mod">
          <ac:chgData name="Habib, Alexandre" userId="0bc09081-cd29-42af-a26a-f7874fc9786e" providerId="ADAL" clId="{A5D4551F-A53A-432F-93E8-F8A7A3819160}" dt="2023-09-21T23:28:18.940" v="4950" actId="1076"/>
          <ac:spMkLst>
            <pc:docMk/>
            <pc:sldMk cId="1945838155" sldId="406"/>
            <ac:spMk id="7" creationId="{7DBDC6C0-9B2D-9095-216B-77C3CA327A0B}"/>
          </ac:spMkLst>
        </pc:spChg>
        <pc:spChg chg="mod">
          <ac:chgData name="Habib, Alexandre" userId="0bc09081-cd29-42af-a26a-f7874fc9786e" providerId="ADAL" clId="{A5D4551F-A53A-432F-93E8-F8A7A3819160}" dt="2023-09-21T23:02:15.138" v="3452" actId="313"/>
          <ac:spMkLst>
            <pc:docMk/>
            <pc:sldMk cId="1945838155" sldId="406"/>
            <ac:spMk id="27" creationId="{5F18104C-EA74-D1F7-BC7B-AB72C9D4E571}"/>
          </ac:spMkLst>
        </pc:spChg>
        <pc:spChg chg="mod">
          <ac:chgData name="Habib, Alexandre" userId="0bc09081-cd29-42af-a26a-f7874fc9786e" providerId="ADAL" clId="{A5D4551F-A53A-432F-93E8-F8A7A3819160}" dt="2023-09-23T01:48:32.837" v="6114" actId="20577"/>
          <ac:spMkLst>
            <pc:docMk/>
            <pc:sldMk cId="1945838155" sldId="406"/>
            <ac:spMk id="41" creationId="{89CB0E74-AC08-7AA8-F546-B7AC52CDA2E8}"/>
          </ac:spMkLst>
        </pc:spChg>
        <pc:spChg chg="mod">
          <ac:chgData name="Habib, Alexandre" userId="0bc09081-cd29-42af-a26a-f7874fc9786e" providerId="ADAL" clId="{A5D4551F-A53A-432F-93E8-F8A7A3819160}" dt="2023-09-20T22:40:26.777" v="1610" actId="1076"/>
          <ac:spMkLst>
            <pc:docMk/>
            <pc:sldMk cId="1945838155" sldId="406"/>
            <ac:spMk id="46" creationId="{D268A63C-82C6-3B69-5ED7-2BF9EE9891C4}"/>
          </ac:spMkLst>
        </pc:spChg>
        <pc:cxnChg chg="mod">
          <ac:chgData name="Habib, Alexandre" userId="0bc09081-cd29-42af-a26a-f7874fc9786e" providerId="ADAL" clId="{A5D4551F-A53A-432F-93E8-F8A7A3819160}" dt="2023-09-21T23:28:22.180" v="4951" actId="14100"/>
          <ac:cxnSpMkLst>
            <pc:docMk/>
            <pc:sldMk cId="1945838155" sldId="406"/>
            <ac:cxnSpMk id="9" creationId="{238CE0B4-7EED-6DF9-39AC-2524F743A8F4}"/>
          </ac:cxnSpMkLst>
        </pc:cxnChg>
        <pc:cxnChg chg="mod">
          <ac:chgData name="Habib, Alexandre" userId="0bc09081-cd29-42af-a26a-f7874fc9786e" providerId="ADAL" clId="{A5D4551F-A53A-432F-93E8-F8A7A3819160}" dt="2023-09-21T23:28:24.745" v="4952" actId="14100"/>
          <ac:cxnSpMkLst>
            <pc:docMk/>
            <pc:sldMk cId="1945838155" sldId="406"/>
            <ac:cxnSpMk id="11" creationId="{85CFD0C7-43F1-D060-29CA-17E75BD052E1}"/>
          </ac:cxnSpMkLst>
        </pc:cxnChg>
        <pc:cxnChg chg="mod">
          <ac:chgData name="Habib, Alexandre" userId="0bc09081-cd29-42af-a26a-f7874fc9786e" providerId="ADAL" clId="{A5D4551F-A53A-432F-93E8-F8A7A3819160}" dt="2023-09-21T23:28:26.618" v="4953" actId="14100"/>
          <ac:cxnSpMkLst>
            <pc:docMk/>
            <pc:sldMk cId="1945838155" sldId="406"/>
            <ac:cxnSpMk id="12" creationId="{4C14BE79-184E-3263-646C-934412F89852}"/>
          </ac:cxnSpMkLst>
        </pc:cxnChg>
        <pc:cxnChg chg="mod">
          <ac:chgData name="Habib, Alexandre" userId="0bc09081-cd29-42af-a26a-f7874fc9786e" providerId="ADAL" clId="{A5D4551F-A53A-432F-93E8-F8A7A3819160}" dt="2023-09-21T23:28:32.145" v="4954" actId="14100"/>
          <ac:cxnSpMkLst>
            <pc:docMk/>
            <pc:sldMk cId="1945838155" sldId="406"/>
            <ac:cxnSpMk id="23" creationId="{D1A1DEAE-66C4-D195-198F-AA49BCD1C6AC}"/>
          </ac:cxnSpMkLst>
        </pc:cxnChg>
        <pc:cxnChg chg="mod">
          <ac:chgData name="Habib, Alexandre" userId="0bc09081-cd29-42af-a26a-f7874fc9786e" providerId="ADAL" clId="{A5D4551F-A53A-432F-93E8-F8A7A3819160}" dt="2023-09-21T23:28:36.301" v="4957" actId="14100"/>
          <ac:cxnSpMkLst>
            <pc:docMk/>
            <pc:sldMk cId="1945838155" sldId="406"/>
            <ac:cxnSpMk id="29" creationId="{B6F192A0-5639-83A9-28C1-99D349A40239}"/>
          </ac:cxnSpMkLst>
        </pc:cxnChg>
        <pc:cxnChg chg="mod">
          <ac:chgData name="Habib, Alexandre" userId="0bc09081-cd29-42af-a26a-f7874fc9786e" providerId="ADAL" clId="{A5D4551F-A53A-432F-93E8-F8A7A3819160}" dt="2023-09-21T23:28:39.051" v="4958" actId="14100"/>
          <ac:cxnSpMkLst>
            <pc:docMk/>
            <pc:sldMk cId="1945838155" sldId="406"/>
            <ac:cxnSpMk id="39" creationId="{0A33DF9D-168D-74C8-E80C-72A7EDD0B6A3}"/>
          </ac:cxnSpMkLst>
        </pc:cxnChg>
        <pc:cxnChg chg="mod">
          <ac:chgData name="Habib, Alexandre" userId="0bc09081-cd29-42af-a26a-f7874fc9786e" providerId="ADAL" clId="{A5D4551F-A53A-432F-93E8-F8A7A3819160}" dt="2023-09-21T23:28:41.513" v="4959" actId="14100"/>
          <ac:cxnSpMkLst>
            <pc:docMk/>
            <pc:sldMk cId="1945838155" sldId="406"/>
            <ac:cxnSpMk id="42" creationId="{60DD4998-EF4C-45F3-5F99-D60D1463A744}"/>
          </ac:cxnSpMkLst>
        </pc:cxnChg>
      </pc:sldChg>
      <pc:sldChg chg="del">
        <pc:chgData name="Habib, Alexandre" userId="0bc09081-cd29-42af-a26a-f7874fc9786e" providerId="ADAL" clId="{A5D4551F-A53A-432F-93E8-F8A7A3819160}" dt="2023-09-20T22:39:44.781" v="1608" actId="2696"/>
        <pc:sldMkLst>
          <pc:docMk/>
          <pc:sldMk cId="3263984352" sldId="406"/>
        </pc:sldMkLst>
      </pc:sldChg>
      <pc:sldChg chg="modSp mod">
        <pc:chgData name="Habib, Alexandre" userId="0bc09081-cd29-42af-a26a-f7874fc9786e" providerId="ADAL" clId="{A5D4551F-A53A-432F-93E8-F8A7A3819160}" dt="2023-09-22T22:33:33.093" v="5732" actId="20577"/>
        <pc:sldMkLst>
          <pc:docMk/>
          <pc:sldMk cId="3120219505" sldId="407"/>
        </pc:sldMkLst>
        <pc:spChg chg="mod">
          <ac:chgData name="Habib, Alexandre" userId="0bc09081-cd29-42af-a26a-f7874fc9786e" providerId="ADAL" clId="{A5D4551F-A53A-432F-93E8-F8A7A3819160}" dt="2023-09-22T22:25:06.328" v="5632" actId="2711"/>
          <ac:spMkLst>
            <pc:docMk/>
            <pc:sldMk cId="3120219505" sldId="407"/>
            <ac:spMk id="10" creationId="{2AC761AB-DE11-4C2D-E728-3237DF566ACD}"/>
          </ac:spMkLst>
        </pc:spChg>
        <pc:spChg chg="mod">
          <ac:chgData name="Habib, Alexandre" userId="0bc09081-cd29-42af-a26a-f7874fc9786e" providerId="ADAL" clId="{A5D4551F-A53A-432F-93E8-F8A7A3819160}" dt="2023-09-22T22:33:33.093" v="5732" actId="20577"/>
          <ac:spMkLst>
            <pc:docMk/>
            <pc:sldMk cId="3120219505" sldId="407"/>
            <ac:spMk id="11" creationId="{351D3B7A-E33B-1C13-3E40-C6CF99A1BC95}"/>
          </ac:spMkLst>
        </pc:spChg>
      </pc:sldChg>
      <pc:sldChg chg="modSp add mod">
        <pc:chgData name="Habib, Alexandre" userId="0bc09081-cd29-42af-a26a-f7874fc9786e" providerId="ADAL" clId="{A5D4551F-A53A-432F-93E8-F8A7A3819160}" dt="2023-09-21T23:01:48.045" v="3449" actId="20577"/>
        <pc:sldMkLst>
          <pc:docMk/>
          <pc:sldMk cId="269326968" sldId="409"/>
        </pc:sldMkLst>
        <pc:spChg chg="mod">
          <ac:chgData name="Habib, Alexandre" userId="0bc09081-cd29-42af-a26a-f7874fc9786e" providerId="ADAL" clId="{A5D4551F-A53A-432F-93E8-F8A7A3819160}" dt="2023-09-21T23:01:48.045" v="3449" actId="20577"/>
          <ac:spMkLst>
            <pc:docMk/>
            <pc:sldMk cId="269326968" sldId="409"/>
            <ac:spMk id="7" creationId="{EDEC3DAE-B6E5-FDD7-AD73-117C868A6991}"/>
          </ac:spMkLst>
        </pc:spChg>
        <pc:spChg chg="mod">
          <ac:chgData name="Habib, Alexandre" userId="0bc09081-cd29-42af-a26a-f7874fc9786e" providerId="ADAL" clId="{A5D4551F-A53A-432F-93E8-F8A7A3819160}" dt="2023-09-21T23:01:31.102" v="3432" actId="20577"/>
          <ac:spMkLst>
            <pc:docMk/>
            <pc:sldMk cId="269326968" sldId="409"/>
            <ac:spMk id="315" creationId="{00000000-0000-0000-0000-000000000000}"/>
          </ac:spMkLst>
        </pc:spChg>
        <pc:picChg chg="mod">
          <ac:chgData name="Habib, Alexandre" userId="0bc09081-cd29-42af-a26a-f7874fc9786e" providerId="ADAL" clId="{A5D4551F-A53A-432F-93E8-F8A7A3819160}" dt="2023-09-21T23:01:35.738" v="3433" actId="1076"/>
          <ac:picMkLst>
            <pc:docMk/>
            <pc:sldMk cId="269326968" sldId="409"/>
            <ac:picMk id="6" creationId="{A8B9EC75-AA14-CC61-1E22-DB9DFC7A7A98}"/>
          </ac:picMkLst>
        </pc:picChg>
      </pc:sldChg>
      <pc:sldChg chg="del">
        <pc:chgData name="Habib, Alexandre" userId="0bc09081-cd29-42af-a26a-f7874fc9786e" providerId="ADAL" clId="{A5D4551F-A53A-432F-93E8-F8A7A3819160}" dt="2023-09-20T21:50:31.940" v="845" actId="2696"/>
        <pc:sldMkLst>
          <pc:docMk/>
          <pc:sldMk cId="1664530836" sldId="409"/>
        </pc:sldMkLst>
      </pc:sldChg>
      <pc:sldChg chg="modSp del mod">
        <pc:chgData name="Habib, Alexandre" userId="0bc09081-cd29-42af-a26a-f7874fc9786e" providerId="ADAL" clId="{A5D4551F-A53A-432F-93E8-F8A7A3819160}" dt="2023-09-20T22:37:42.357" v="1589" actId="47"/>
        <pc:sldMkLst>
          <pc:docMk/>
          <pc:sldMk cId="2694691295" sldId="410"/>
        </pc:sldMkLst>
        <pc:spChg chg="mod">
          <ac:chgData name="Habib, Alexandre" userId="0bc09081-cd29-42af-a26a-f7874fc9786e" providerId="ADAL" clId="{A5D4551F-A53A-432F-93E8-F8A7A3819160}" dt="2023-09-20T21:51:43.171" v="871" actId="1076"/>
          <ac:spMkLst>
            <pc:docMk/>
            <pc:sldMk cId="2694691295" sldId="410"/>
            <ac:spMk id="2" creationId="{AF31F763-1B0E-A380-518A-BD1B3946188F}"/>
          </ac:spMkLst>
        </pc:spChg>
      </pc:sldChg>
      <pc:sldChg chg="del">
        <pc:chgData name="Habib, Alexandre" userId="0bc09081-cd29-42af-a26a-f7874fc9786e" providerId="ADAL" clId="{A5D4551F-A53A-432F-93E8-F8A7A3819160}" dt="2023-09-20T22:41:52.257" v="1710" actId="47"/>
        <pc:sldMkLst>
          <pc:docMk/>
          <pc:sldMk cId="1083688389" sldId="415"/>
        </pc:sldMkLst>
      </pc:sldChg>
      <pc:sldChg chg="del">
        <pc:chgData name="Habib, Alexandre" userId="0bc09081-cd29-42af-a26a-f7874fc9786e" providerId="ADAL" clId="{A5D4551F-A53A-432F-93E8-F8A7A3819160}" dt="2023-09-20T22:41:49.630" v="1708" actId="47"/>
        <pc:sldMkLst>
          <pc:docMk/>
          <pc:sldMk cId="3061351656" sldId="416"/>
        </pc:sldMkLst>
      </pc:sldChg>
      <pc:sldChg chg="modSp del mod ord">
        <pc:chgData name="Habib, Alexandre" userId="0bc09081-cd29-42af-a26a-f7874fc9786e" providerId="ADAL" clId="{A5D4551F-A53A-432F-93E8-F8A7A3819160}" dt="2023-09-20T21:49:44.419" v="842" actId="47"/>
        <pc:sldMkLst>
          <pc:docMk/>
          <pc:sldMk cId="3455794646" sldId="417"/>
        </pc:sldMkLst>
        <pc:spChg chg="mod">
          <ac:chgData name="Habib, Alexandre" userId="0bc09081-cd29-42af-a26a-f7874fc9786e" providerId="ADAL" clId="{A5D4551F-A53A-432F-93E8-F8A7A3819160}" dt="2023-09-20T18:53:39.203" v="154" actId="20577"/>
          <ac:spMkLst>
            <pc:docMk/>
            <pc:sldMk cId="3455794646" sldId="417"/>
            <ac:spMk id="2" creationId="{F70D7FED-FCE5-43F0-C8CD-7B39038E2803}"/>
          </ac:spMkLst>
        </pc:spChg>
      </pc:sldChg>
      <pc:sldChg chg="del">
        <pc:chgData name="Habib, Alexandre" userId="0bc09081-cd29-42af-a26a-f7874fc9786e" providerId="ADAL" clId="{A5D4551F-A53A-432F-93E8-F8A7A3819160}" dt="2023-09-21T23:05:20.365" v="3569" actId="47"/>
        <pc:sldMkLst>
          <pc:docMk/>
          <pc:sldMk cId="2752815188" sldId="418"/>
        </pc:sldMkLst>
      </pc:sldChg>
      <pc:sldChg chg="del">
        <pc:chgData name="Habib, Alexandre" userId="0bc09081-cd29-42af-a26a-f7874fc9786e" providerId="ADAL" clId="{A5D4551F-A53A-432F-93E8-F8A7A3819160}" dt="2023-09-20T22:38:30.219" v="1598" actId="47"/>
        <pc:sldMkLst>
          <pc:docMk/>
          <pc:sldMk cId="3456382964" sldId="420"/>
        </pc:sldMkLst>
      </pc:sldChg>
      <pc:sldChg chg="del">
        <pc:chgData name="Habib, Alexandre" userId="0bc09081-cd29-42af-a26a-f7874fc9786e" providerId="ADAL" clId="{A5D4551F-A53A-432F-93E8-F8A7A3819160}" dt="2023-09-20T22:38:28.550" v="1597" actId="47"/>
        <pc:sldMkLst>
          <pc:docMk/>
          <pc:sldMk cId="1507859771" sldId="421"/>
        </pc:sldMkLst>
      </pc:sldChg>
      <pc:sldChg chg="del">
        <pc:chgData name="Habib, Alexandre" userId="0bc09081-cd29-42af-a26a-f7874fc9786e" providerId="ADAL" clId="{A5D4551F-A53A-432F-93E8-F8A7A3819160}" dt="2023-09-20T22:38:28.090" v="1596" actId="47"/>
        <pc:sldMkLst>
          <pc:docMk/>
          <pc:sldMk cId="3481341255" sldId="422"/>
        </pc:sldMkLst>
      </pc:sldChg>
      <pc:sldChg chg="del">
        <pc:chgData name="Habib, Alexandre" userId="0bc09081-cd29-42af-a26a-f7874fc9786e" providerId="ADAL" clId="{A5D4551F-A53A-432F-93E8-F8A7A3819160}" dt="2023-09-20T22:38:27.567" v="1595" actId="47"/>
        <pc:sldMkLst>
          <pc:docMk/>
          <pc:sldMk cId="459698389" sldId="423"/>
        </pc:sldMkLst>
      </pc:sldChg>
      <pc:sldChg chg="del">
        <pc:chgData name="Habib, Alexandre" userId="0bc09081-cd29-42af-a26a-f7874fc9786e" providerId="ADAL" clId="{A5D4551F-A53A-432F-93E8-F8A7A3819160}" dt="2023-09-20T22:38:26.965" v="1594" actId="47"/>
        <pc:sldMkLst>
          <pc:docMk/>
          <pc:sldMk cId="376121626" sldId="424"/>
        </pc:sldMkLst>
      </pc:sldChg>
      <pc:sldChg chg="add del">
        <pc:chgData name="Habib, Alexandre" userId="0bc09081-cd29-42af-a26a-f7874fc9786e" providerId="ADAL" clId="{A5D4551F-A53A-432F-93E8-F8A7A3819160}" dt="2023-09-20T22:38:26.410" v="1593" actId="47"/>
        <pc:sldMkLst>
          <pc:docMk/>
          <pc:sldMk cId="3904214127" sldId="425"/>
        </pc:sldMkLst>
      </pc:sldChg>
      <pc:sldChg chg="del">
        <pc:chgData name="Habib, Alexandre" userId="0bc09081-cd29-42af-a26a-f7874fc9786e" providerId="ADAL" clId="{A5D4551F-A53A-432F-93E8-F8A7A3819160}" dt="2023-09-20T22:38:17.578" v="1590" actId="47"/>
        <pc:sldMkLst>
          <pc:docMk/>
          <pc:sldMk cId="2006324973" sldId="427"/>
        </pc:sldMkLst>
      </pc:sldChg>
      <pc:sldChg chg="del">
        <pc:chgData name="Habib, Alexandre" userId="0bc09081-cd29-42af-a26a-f7874fc9786e" providerId="ADAL" clId="{A5D4551F-A53A-432F-93E8-F8A7A3819160}" dt="2023-09-20T21:50:31.940" v="845" actId="2696"/>
        <pc:sldMkLst>
          <pc:docMk/>
          <pc:sldMk cId="313832476" sldId="429"/>
        </pc:sldMkLst>
      </pc:sldChg>
      <pc:sldChg chg="modSp add mod">
        <pc:chgData name="Habib, Alexandre" userId="0bc09081-cd29-42af-a26a-f7874fc9786e" providerId="ADAL" clId="{A5D4551F-A53A-432F-93E8-F8A7A3819160}" dt="2023-09-27T18:44:23.570" v="6384" actId="58"/>
        <pc:sldMkLst>
          <pc:docMk/>
          <pc:sldMk cId="4274708717" sldId="429"/>
        </pc:sldMkLst>
        <pc:spChg chg="mod">
          <ac:chgData name="Habib, Alexandre" userId="0bc09081-cd29-42af-a26a-f7874fc9786e" providerId="ADAL" clId="{A5D4551F-A53A-432F-93E8-F8A7A3819160}" dt="2023-09-27T18:44:23.570" v="6384" actId="58"/>
          <ac:spMkLst>
            <pc:docMk/>
            <pc:sldMk cId="4274708717" sldId="429"/>
            <ac:spMk id="24" creationId="{77F437FE-B47D-1B07-1B27-C04C818A9EC9}"/>
          </ac:spMkLst>
        </pc:spChg>
        <pc:spChg chg="mod">
          <ac:chgData name="Habib, Alexandre" userId="0bc09081-cd29-42af-a26a-f7874fc9786e" providerId="ADAL" clId="{A5D4551F-A53A-432F-93E8-F8A7A3819160}" dt="2023-09-22T18:38:38.710" v="5474" actId="20577"/>
          <ac:spMkLst>
            <pc:docMk/>
            <pc:sldMk cId="4274708717" sldId="429"/>
            <ac:spMk id="25" creationId="{B69E4176-FA77-BF47-4FB9-F7F6039FCBA7}"/>
          </ac:spMkLst>
        </pc:spChg>
        <pc:graphicFrameChg chg="mod">
          <ac:chgData name="Habib, Alexandre" userId="0bc09081-cd29-42af-a26a-f7874fc9786e" providerId="ADAL" clId="{A5D4551F-A53A-432F-93E8-F8A7A3819160}" dt="2023-09-22T23:09:51.696" v="5746" actId="20577"/>
          <ac:graphicFrameMkLst>
            <pc:docMk/>
            <pc:sldMk cId="4274708717" sldId="429"/>
            <ac:graphicFrameMk id="8" creationId="{7F007BE3-081E-B2CF-F551-F780E9795259}"/>
          </ac:graphicFrameMkLst>
        </pc:graphicFrameChg>
      </pc:sldChg>
      <pc:sldChg chg="del">
        <pc:chgData name="Habib, Alexandre" userId="0bc09081-cd29-42af-a26a-f7874fc9786e" providerId="ADAL" clId="{A5D4551F-A53A-432F-93E8-F8A7A3819160}" dt="2023-09-20T22:05:56.439" v="1147" actId="47"/>
        <pc:sldMkLst>
          <pc:docMk/>
          <pc:sldMk cId="1538088806" sldId="430"/>
        </pc:sldMkLst>
      </pc:sldChg>
      <pc:sldChg chg="del">
        <pc:chgData name="Habib, Alexandre" userId="0bc09081-cd29-42af-a26a-f7874fc9786e" providerId="ADAL" clId="{A5D4551F-A53A-432F-93E8-F8A7A3819160}" dt="2023-09-20T22:38:55.342" v="1601" actId="47"/>
        <pc:sldMkLst>
          <pc:docMk/>
          <pc:sldMk cId="802729850" sldId="431"/>
        </pc:sldMkLst>
      </pc:sldChg>
      <pc:sldChg chg="del">
        <pc:chgData name="Habib, Alexandre" userId="0bc09081-cd29-42af-a26a-f7874fc9786e" providerId="ADAL" clId="{A5D4551F-A53A-432F-93E8-F8A7A3819160}" dt="2023-09-20T22:41:35.613" v="1704" actId="47"/>
        <pc:sldMkLst>
          <pc:docMk/>
          <pc:sldMk cId="383439030" sldId="432"/>
        </pc:sldMkLst>
      </pc:sldChg>
      <pc:sldChg chg="del">
        <pc:chgData name="Habib, Alexandre" userId="0bc09081-cd29-42af-a26a-f7874fc9786e" providerId="ADAL" clId="{A5D4551F-A53A-432F-93E8-F8A7A3819160}" dt="2023-09-20T22:41:51.468" v="1709" actId="47"/>
        <pc:sldMkLst>
          <pc:docMk/>
          <pc:sldMk cId="740908115" sldId="433"/>
        </pc:sldMkLst>
      </pc:sldChg>
      <pc:sldChg chg="addSp delSp modSp add mod ord">
        <pc:chgData name="Habib, Alexandre" userId="0bc09081-cd29-42af-a26a-f7874fc9786e" providerId="ADAL" clId="{A5D4551F-A53A-432F-93E8-F8A7A3819160}" dt="2023-09-22T18:30:27.694" v="5297" actId="1076"/>
        <pc:sldMkLst>
          <pc:docMk/>
          <pc:sldMk cId="1982774941" sldId="441"/>
        </pc:sldMkLst>
        <pc:spChg chg="mod">
          <ac:chgData name="Habib, Alexandre" userId="0bc09081-cd29-42af-a26a-f7874fc9786e" providerId="ADAL" clId="{A5D4551F-A53A-432F-93E8-F8A7A3819160}" dt="2023-09-20T21:30:17.781" v="158" actId="1076"/>
          <ac:spMkLst>
            <pc:docMk/>
            <pc:sldMk cId="1982774941" sldId="441"/>
            <ac:spMk id="2" creationId="{A486AE2B-06FD-60AC-4926-A2CDB32E7E83}"/>
          </ac:spMkLst>
        </pc:spChg>
        <pc:spChg chg="del mod">
          <ac:chgData name="Habib, Alexandre" userId="0bc09081-cd29-42af-a26a-f7874fc9786e" providerId="ADAL" clId="{A5D4551F-A53A-432F-93E8-F8A7A3819160}" dt="2023-09-22T18:30:16.728" v="5293" actId="478"/>
          <ac:spMkLst>
            <pc:docMk/>
            <pc:sldMk cId="1982774941" sldId="441"/>
            <ac:spMk id="3" creationId="{12119114-4071-FC6C-95D3-570B879C7E83}"/>
          </ac:spMkLst>
        </pc:spChg>
        <pc:spChg chg="mod">
          <ac:chgData name="Habib, Alexandre" userId="0bc09081-cd29-42af-a26a-f7874fc9786e" providerId="ADAL" clId="{A5D4551F-A53A-432F-93E8-F8A7A3819160}" dt="2023-09-22T18:30:27.694" v="5297" actId="1076"/>
          <ac:spMkLst>
            <pc:docMk/>
            <pc:sldMk cId="1982774941" sldId="441"/>
            <ac:spMk id="10" creationId="{D954C779-1762-F1F7-8798-3482FF36A94A}"/>
          </ac:spMkLst>
        </pc:spChg>
        <pc:spChg chg="add mod">
          <ac:chgData name="Habib, Alexandre" userId="0bc09081-cd29-42af-a26a-f7874fc9786e" providerId="ADAL" clId="{A5D4551F-A53A-432F-93E8-F8A7A3819160}" dt="2023-09-20T23:55:05.441" v="1983" actId="1076"/>
          <ac:spMkLst>
            <pc:docMk/>
            <pc:sldMk cId="1982774941" sldId="441"/>
            <ac:spMk id="11" creationId="{F4D33349-9C0B-CBC6-5AEC-E9DE1138C0C4}"/>
          </ac:spMkLst>
        </pc:spChg>
        <pc:cxnChg chg="add mod">
          <ac:chgData name="Habib, Alexandre" userId="0bc09081-cd29-42af-a26a-f7874fc9786e" providerId="ADAL" clId="{A5D4551F-A53A-432F-93E8-F8A7A3819160}" dt="2023-09-20T23:55:18.091" v="1986" actId="1076"/>
          <ac:cxnSpMkLst>
            <pc:docMk/>
            <pc:sldMk cId="1982774941" sldId="441"/>
            <ac:cxnSpMk id="13" creationId="{07753716-D8BC-1757-2307-6F3EFC09AE4B}"/>
          </ac:cxnSpMkLst>
        </pc:cxnChg>
      </pc:sldChg>
      <pc:sldChg chg="addSp delSp modSp new mod">
        <pc:chgData name="Habib, Alexandre" userId="0bc09081-cd29-42af-a26a-f7874fc9786e" providerId="ADAL" clId="{A5D4551F-A53A-432F-93E8-F8A7A3819160}" dt="2023-09-26T21:33:32.420" v="6364" actId="20577"/>
        <pc:sldMkLst>
          <pc:docMk/>
          <pc:sldMk cId="1523164938" sldId="442"/>
        </pc:sldMkLst>
        <pc:spChg chg="del">
          <ac:chgData name="Habib, Alexandre" userId="0bc09081-cd29-42af-a26a-f7874fc9786e" providerId="ADAL" clId="{A5D4551F-A53A-432F-93E8-F8A7A3819160}" dt="2023-09-20T21:32:44.487" v="180" actId="478"/>
          <ac:spMkLst>
            <pc:docMk/>
            <pc:sldMk cId="1523164938" sldId="442"/>
            <ac:spMk id="2" creationId="{6005FA83-A351-1982-14BF-9FCDB685C848}"/>
          </ac:spMkLst>
        </pc:spChg>
        <pc:spChg chg="mod">
          <ac:chgData name="Habib, Alexandre" userId="0bc09081-cd29-42af-a26a-f7874fc9786e" providerId="ADAL" clId="{A5D4551F-A53A-432F-93E8-F8A7A3819160}" dt="2023-09-21T23:25:47.832" v="4911" actId="20577"/>
          <ac:spMkLst>
            <pc:docMk/>
            <pc:sldMk cId="1523164938" sldId="442"/>
            <ac:spMk id="3" creationId="{F6FACDDD-3C7B-7E3E-12A2-4B4B7C2A9ABC}"/>
          </ac:spMkLst>
        </pc:spChg>
        <pc:spChg chg="del mod">
          <ac:chgData name="Habib, Alexandre" userId="0bc09081-cd29-42af-a26a-f7874fc9786e" providerId="ADAL" clId="{A5D4551F-A53A-432F-93E8-F8A7A3819160}" dt="2023-09-20T21:33:15.968" v="198" actId="478"/>
          <ac:spMkLst>
            <pc:docMk/>
            <pc:sldMk cId="1523164938" sldId="442"/>
            <ac:spMk id="4" creationId="{BD55A293-3DF5-EB6F-EB1F-28ABA95B9CA7}"/>
          </ac:spMkLst>
        </pc:spChg>
        <pc:spChg chg="add del mod">
          <ac:chgData name="Habib, Alexandre" userId="0bc09081-cd29-42af-a26a-f7874fc9786e" providerId="ADAL" clId="{A5D4551F-A53A-432F-93E8-F8A7A3819160}" dt="2023-09-20T21:43:01.486" v="432" actId="478"/>
          <ac:spMkLst>
            <pc:docMk/>
            <pc:sldMk cId="1523164938" sldId="442"/>
            <ac:spMk id="7" creationId="{6012E001-AB2E-E332-078B-6B59B9179B43}"/>
          </ac:spMkLst>
        </pc:spChg>
        <pc:spChg chg="add del mod">
          <ac:chgData name="Habib, Alexandre" userId="0bc09081-cd29-42af-a26a-f7874fc9786e" providerId="ADAL" clId="{A5D4551F-A53A-432F-93E8-F8A7A3819160}" dt="2023-09-20T21:38:44.149" v="314" actId="478"/>
          <ac:spMkLst>
            <pc:docMk/>
            <pc:sldMk cId="1523164938" sldId="442"/>
            <ac:spMk id="9" creationId="{8C3B01F2-7C3D-3054-96B1-231D501D3D82}"/>
          </ac:spMkLst>
        </pc:spChg>
        <pc:spChg chg="add del mod">
          <ac:chgData name="Habib, Alexandre" userId="0bc09081-cd29-42af-a26a-f7874fc9786e" providerId="ADAL" clId="{A5D4551F-A53A-432F-93E8-F8A7A3819160}" dt="2023-09-20T21:38:42.640" v="313" actId="478"/>
          <ac:spMkLst>
            <pc:docMk/>
            <pc:sldMk cId="1523164938" sldId="442"/>
            <ac:spMk id="10" creationId="{3DF3A205-310F-645D-89CF-4121957BB2BF}"/>
          </ac:spMkLst>
        </pc:spChg>
        <pc:spChg chg="add mod">
          <ac:chgData name="Habib, Alexandre" userId="0bc09081-cd29-42af-a26a-f7874fc9786e" providerId="ADAL" clId="{A5D4551F-A53A-432F-93E8-F8A7A3819160}" dt="2023-09-26T21:19:36.710" v="6363" actId="20577"/>
          <ac:spMkLst>
            <pc:docMk/>
            <pc:sldMk cId="1523164938" sldId="442"/>
            <ac:spMk id="13" creationId="{6AE79F75-A3F0-58B6-388A-03C1F0D7FB32}"/>
          </ac:spMkLst>
        </pc:spChg>
        <pc:spChg chg="add mod">
          <ac:chgData name="Habib, Alexandre" userId="0bc09081-cd29-42af-a26a-f7874fc9786e" providerId="ADAL" clId="{A5D4551F-A53A-432F-93E8-F8A7A3819160}" dt="2023-09-20T21:45:49.615" v="460" actId="1076"/>
          <ac:spMkLst>
            <pc:docMk/>
            <pc:sldMk cId="1523164938" sldId="442"/>
            <ac:spMk id="14" creationId="{44F1CDBD-E282-D6E3-411C-1A9824E3624A}"/>
          </ac:spMkLst>
        </pc:spChg>
        <pc:spChg chg="add mod">
          <ac:chgData name="Habib, Alexandre" userId="0bc09081-cd29-42af-a26a-f7874fc9786e" providerId="ADAL" clId="{A5D4551F-A53A-432F-93E8-F8A7A3819160}" dt="2023-09-20T21:45:49.615" v="460" actId="1076"/>
          <ac:spMkLst>
            <pc:docMk/>
            <pc:sldMk cId="1523164938" sldId="442"/>
            <ac:spMk id="15" creationId="{F0B91B1C-A999-3F69-3DDD-59FE01647E9B}"/>
          </ac:spMkLst>
        </pc:spChg>
        <pc:spChg chg="add mod">
          <ac:chgData name="Habib, Alexandre" userId="0bc09081-cd29-42af-a26a-f7874fc9786e" providerId="ADAL" clId="{A5D4551F-A53A-432F-93E8-F8A7A3819160}" dt="2023-09-20T21:45:49.615" v="460" actId="1076"/>
          <ac:spMkLst>
            <pc:docMk/>
            <pc:sldMk cId="1523164938" sldId="442"/>
            <ac:spMk id="16" creationId="{DAD69D97-8857-5830-1A70-251B2571FFB3}"/>
          </ac:spMkLst>
        </pc:spChg>
        <pc:spChg chg="add mod">
          <ac:chgData name="Habib, Alexandre" userId="0bc09081-cd29-42af-a26a-f7874fc9786e" providerId="ADAL" clId="{A5D4551F-A53A-432F-93E8-F8A7A3819160}" dt="2023-09-20T21:45:49.615" v="460" actId="1076"/>
          <ac:spMkLst>
            <pc:docMk/>
            <pc:sldMk cId="1523164938" sldId="442"/>
            <ac:spMk id="17" creationId="{E9A6D0D1-FEB9-0A26-08B5-3C20F76C2047}"/>
          </ac:spMkLst>
        </pc:spChg>
        <pc:spChg chg="add mod">
          <ac:chgData name="Habib, Alexandre" userId="0bc09081-cd29-42af-a26a-f7874fc9786e" providerId="ADAL" clId="{A5D4551F-A53A-432F-93E8-F8A7A3819160}" dt="2023-09-22T22:28:07.671" v="5655" actId="20577"/>
          <ac:spMkLst>
            <pc:docMk/>
            <pc:sldMk cId="1523164938" sldId="442"/>
            <ac:spMk id="18" creationId="{A0C8C176-394A-7140-DDD3-F8B4F22B8438}"/>
          </ac:spMkLst>
        </pc:spChg>
        <pc:spChg chg="add mod">
          <ac:chgData name="Habib, Alexandre" userId="0bc09081-cd29-42af-a26a-f7874fc9786e" providerId="ADAL" clId="{A5D4551F-A53A-432F-93E8-F8A7A3819160}" dt="2023-09-20T21:47:43.620" v="563" actId="14100"/>
          <ac:spMkLst>
            <pc:docMk/>
            <pc:sldMk cId="1523164938" sldId="442"/>
            <ac:spMk id="19" creationId="{748E23DC-3F0C-E0A3-3936-BEB5ED3194EA}"/>
          </ac:spMkLst>
        </pc:spChg>
        <pc:spChg chg="add del mod">
          <ac:chgData name="Habib, Alexandre" userId="0bc09081-cd29-42af-a26a-f7874fc9786e" providerId="ADAL" clId="{A5D4551F-A53A-432F-93E8-F8A7A3819160}" dt="2023-09-20T22:00:41.721" v="1055" actId="478"/>
          <ac:spMkLst>
            <pc:docMk/>
            <pc:sldMk cId="1523164938" sldId="442"/>
            <ac:spMk id="20" creationId="{7AC8686E-1DEB-2E90-1FFD-D774D5F3230D}"/>
          </ac:spMkLst>
        </pc:spChg>
        <pc:graphicFrameChg chg="add del mod modGraphic">
          <ac:chgData name="Habib, Alexandre" userId="0bc09081-cd29-42af-a26a-f7874fc9786e" providerId="ADAL" clId="{A5D4551F-A53A-432F-93E8-F8A7A3819160}" dt="2023-09-20T21:43:00.612" v="431" actId="478"/>
          <ac:graphicFrameMkLst>
            <pc:docMk/>
            <pc:sldMk cId="1523164938" sldId="442"/>
            <ac:graphicFrameMk id="6" creationId="{0469E955-B3F5-55B2-CDD2-969BA51B701E}"/>
          </ac:graphicFrameMkLst>
        </pc:graphicFrameChg>
        <pc:graphicFrameChg chg="add del modGraphic">
          <ac:chgData name="Habib, Alexandre" userId="0bc09081-cd29-42af-a26a-f7874fc9786e" providerId="ADAL" clId="{A5D4551F-A53A-432F-93E8-F8A7A3819160}" dt="2023-09-20T21:39:08.164" v="321"/>
          <ac:graphicFrameMkLst>
            <pc:docMk/>
            <pc:sldMk cId="1523164938" sldId="442"/>
            <ac:graphicFrameMk id="11" creationId="{F1D7A868-275E-035B-FAE2-6E4F26CA4D48}"/>
          </ac:graphicFrameMkLst>
        </pc:graphicFrameChg>
        <pc:graphicFrameChg chg="add mod modGraphic">
          <ac:chgData name="Habib, Alexandre" userId="0bc09081-cd29-42af-a26a-f7874fc9786e" providerId="ADAL" clId="{A5D4551F-A53A-432F-93E8-F8A7A3819160}" dt="2023-09-26T21:33:32.420" v="6364" actId="20577"/>
          <ac:graphicFrameMkLst>
            <pc:docMk/>
            <pc:sldMk cId="1523164938" sldId="442"/>
            <ac:graphicFrameMk id="12" creationId="{A9E85204-16AD-50E6-C244-A68525F3A792}"/>
          </ac:graphicFrameMkLst>
        </pc:graphicFrameChg>
        <pc:picChg chg="add del mod">
          <ac:chgData name="Habib, Alexandre" userId="0bc09081-cd29-42af-a26a-f7874fc9786e" providerId="ADAL" clId="{A5D4551F-A53A-432F-93E8-F8A7A3819160}" dt="2023-09-20T21:38:42.640" v="313" actId="478"/>
          <ac:picMkLst>
            <pc:docMk/>
            <pc:sldMk cId="1523164938" sldId="442"/>
            <ac:picMk id="8" creationId="{8D08DFA5-732D-4883-F949-A0F27180C18A}"/>
          </ac:picMkLst>
        </pc:picChg>
      </pc:sldChg>
      <pc:sldChg chg="addSp delSp modSp add del mod ord">
        <pc:chgData name="Habib, Alexandre" userId="0bc09081-cd29-42af-a26a-f7874fc9786e" providerId="ADAL" clId="{A5D4551F-A53A-432F-93E8-F8A7A3819160}" dt="2023-09-21T23:21:01.837" v="4618" actId="47"/>
        <pc:sldMkLst>
          <pc:docMk/>
          <pc:sldMk cId="2270437063" sldId="444"/>
        </pc:sldMkLst>
        <pc:spChg chg="mod">
          <ac:chgData name="Habib, Alexandre" userId="0bc09081-cd29-42af-a26a-f7874fc9786e" providerId="ADAL" clId="{A5D4551F-A53A-432F-93E8-F8A7A3819160}" dt="2023-09-20T22:31:40.187" v="1229" actId="20577"/>
          <ac:spMkLst>
            <pc:docMk/>
            <pc:sldMk cId="2270437063" sldId="444"/>
            <ac:spMk id="2" creationId="{99249D03-3959-A8BC-7327-63CBCA9CF35A}"/>
          </ac:spMkLst>
        </pc:spChg>
        <pc:spChg chg="add del mod">
          <ac:chgData name="Habib, Alexandre" userId="0bc09081-cd29-42af-a26a-f7874fc9786e" providerId="ADAL" clId="{A5D4551F-A53A-432F-93E8-F8A7A3819160}" dt="2023-09-21T23:03:53.430" v="3525" actId="14100"/>
          <ac:spMkLst>
            <pc:docMk/>
            <pc:sldMk cId="2270437063" sldId="444"/>
            <ac:spMk id="3" creationId="{FD0E13F4-8F62-674D-45D8-B2C2AEC88181}"/>
          </ac:spMkLst>
        </pc:spChg>
        <pc:spChg chg="mod">
          <ac:chgData name="Habib, Alexandre" userId="0bc09081-cd29-42af-a26a-f7874fc9786e" providerId="ADAL" clId="{A5D4551F-A53A-432F-93E8-F8A7A3819160}" dt="2023-09-20T22:32:15.749" v="1230" actId="1076"/>
          <ac:spMkLst>
            <pc:docMk/>
            <pc:sldMk cId="2270437063" sldId="444"/>
            <ac:spMk id="15" creationId="{06699CA3-CC35-B4BD-5742-A4BA4DCD3475}"/>
          </ac:spMkLst>
        </pc:spChg>
        <pc:graphicFrameChg chg="mod">
          <ac:chgData name="Habib, Alexandre" userId="0bc09081-cd29-42af-a26a-f7874fc9786e" providerId="ADAL" clId="{A5D4551F-A53A-432F-93E8-F8A7A3819160}" dt="2023-09-20T22:35:30.078" v="1378" actId="1076"/>
          <ac:graphicFrameMkLst>
            <pc:docMk/>
            <pc:sldMk cId="2270437063" sldId="444"/>
            <ac:graphicFrameMk id="13" creationId="{9C51AF45-3C77-78AA-3530-B44C4D29EA14}"/>
          </ac:graphicFrameMkLst>
        </pc:graphicFrameChg>
      </pc:sldChg>
      <pc:sldChg chg="add del">
        <pc:chgData name="Habib, Alexandre" userId="0bc09081-cd29-42af-a26a-f7874fc9786e" providerId="ADAL" clId="{A5D4551F-A53A-432F-93E8-F8A7A3819160}" dt="2023-09-20T22:39:40.662" v="1607"/>
        <pc:sldMkLst>
          <pc:docMk/>
          <pc:sldMk cId="1748462212" sldId="445"/>
        </pc:sldMkLst>
      </pc:sldChg>
      <pc:sldChg chg="modSp new del mod">
        <pc:chgData name="Habib, Alexandre" userId="0bc09081-cd29-42af-a26a-f7874fc9786e" providerId="ADAL" clId="{A5D4551F-A53A-432F-93E8-F8A7A3819160}" dt="2023-09-20T23:58:43.345" v="2108" actId="47"/>
        <pc:sldMkLst>
          <pc:docMk/>
          <pc:sldMk cId="3415748010" sldId="445"/>
        </pc:sldMkLst>
        <pc:spChg chg="mod">
          <ac:chgData name="Habib, Alexandre" userId="0bc09081-cd29-42af-a26a-f7874fc9786e" providerId="ADAL" clId="{A5D4551F-A53A-432F-93E8-F8A7A3819160}" dt="2023-09-20T22:41:31.637" v="1703" actId="20577"/>
          <ac:spMkLst>
            <pc:docMk/>
            <pc:sldMk cId="3415748010" sldId="445"/>
            <ac:spMk id="2" creationId="{DE32B739-C14F-AE5C-A18C-5D84D10A8E2D}"/>
          </ac:spMkLst>
        </pc:spChg>
      </pc:sldChg>
      <pc:sldChg chg="addSp delSp modSp new mod">
        <pc:chgData name="Habib, Alexandre" userId="0bc09081-cd29-42af-a26a-f7874fc9786e" providerId="ADAL" clId="{A5D4551F-A53A-432F-93E8-F8A7A3819160}" dt="2023-09-27T18:50:54.220" v="6392" actId="22"/>
        <pc:sldMkLst>
          <pc:docMk/>
          <pc:sldMk cId="3675656851" sldId="445"/>
        </pc:sldMkLst>
        <pc:spChg chg="del">
          <ac:chgData name="Habib, Alexandre" userId="0bc09081-cd29-42af-a26a-f7874fc9786e" providerId="ADAL" clId="{A5D4551F-A53A-432F-93E8-F8A7A3819160}" dt="2023-09-21T22:44:00.541" v="2407" actId="478"/>
          <ac:spMkLst>
            <pc:docMk/>
            <pc:sldMk cId="3675656851" sldId="445"/>
            <ac:spMk id="2" creationId="{C970B37F-1395-E720-571D-BF2834508C89}"/>
          </ac:spMkLst>
        </pc:spChg>
        <pc:spChg chg="mod">
          <ac:chgData name="Habib, Alexandre" userId="0bc09081-cd29-42af-a26a-f7874fc9786e" providerId="ADAL" clId="{A5D4551F-A53A-432F-93E8-F8A7A3819160}" dt="2023-09-21T22:43:47.472" v="2400" actId="20577"/>
          <ac:spMkLst>
            <pc:docMk/>
            <pc:sldMk cId="3675656851" sldId="445"/>
            <ac:spMk id="3" creationId="{409912D8-6787-E3B3-CA72-3FC617AEA617}"/>
          </ac:spMkLst>
        </pc:spChg>
        <pc:spChg chg="mod">
          <ac:chgData name="Habib, Alexandre" userId="0bc09081-cd29-42af-a26a-f7874fc9786e" providerId="ADAL" clId="{A5D4551F-A53A-432F-93E8-F8A7A3819160}" dt="2023-09-27T18:40:49.113" v="6366" actId="20577"/>
          <ac:spMkLst>
            <pc:docMk/>
            <pc:sldMk cId="3675656851" sldId="445"/>
            <ac:spMk id="4" creationId="{65DD4E8D-3AF6-C8E3-A2BD-B53B94699BA8}"/>
          </ac:spMkLst>
        </pc:spChg>
        <pc:spChg chg="add mod">
          <ac:chgData name="Habib, Alexandre" userId="0bc09081-cd29-42af-a26a-f7874fc9786e" providerId="ADAL" clId="{A5D4551F-A53A-432F-93E8-F8A7A3819160}" dt="2023-09-21T23:00:52.948" v="3331" actId="14100"/>
          <ac:spMkLst>
            <pc:docMk/>
            <pc:sldMk cId="3675656851" sldId="445"/>
            <ac:spMk id="8" creationId="{5D68D537-5BF6-0BEA-E34D-28946EE469BD}"/>
          </ac:spMkLst>
        </pc:spChg>
        <pc:spChg chg="add mod">
          <ac:chgData name="Habib, Alexandre" userId="0bc09081-cd29-42af-a26a-f7874fc9786e" providerId="ADAL" clId="{A5D4551F-A53A-432F-93E8-F8A7A3819160}" dt="2023-09-21T22:45:00.902" v="2410" actId="1076"/>
          <ac:spMkLst>
            <pc:docMk/>
            <pc:sldMk cId="3675656851" sldId="445"/>
            <ac:spMk id="9" creationId="{B72B7436-AD35-53A5-F5AB-28F417E26843}"/>
          </ac:spMkLst>
        </pc:spChg>
        <pc:spChg chg="add del">
          <ac:chgData name="Habib, Alexandre" userId="0bc09081-cd29-42af-a26a-f7874fc9786e" providerId="ADAL" clId="{A5D4551F-A53A-432F-93E8-F8A7A3819160}" dt="2023-09-27T18:50:54.220" v="6392" actId="22"/>
          <ac:spMkLst>
            <pc:docMk/>
            <pc:sldMk cId="3675656851" sldId="445"/>
            <ac:spMk id="10" creationId="{CCF2EF82-93DF-B3EF-08E4-2AF55312C2A6}"/>
          </ac:spMkLst>
        </pc:spChg>
        <pc:picChg chg="add mod">
          <ac:chgData name="Habib, Alexandre" userId="0bc09081-cd29-42af-a26a-f7874fc9786e" providerId="ADAL" clId="{A5D4551F-A53A-432F-93E8-F8A7A3819160}" dt="2023-09-21T22:57:05.100" v="3262" actId="14100"/>
          <ac:picMkLst>
            <pc:docMk/>
            <pc:sldMk cId="3675656851" sldId="445"/>
            <ac:picMk id="6" creationId="{F0E04CEB-1AA9-3C4E-919F-1759960BCC54}"/>
          </ac:picMkLst>
        </pc:picChg>
        <pc:picChg chg="add mod">
          <ac:chgData name="Habib, Alexandre" userId="0bc09081-cd29-42af-a26a-f7874fc9786e" providerId="ADAL" clId="{A5D4551F-A53A-432F-93E8-F8A7A3819160}" dt="2023-09-21T22:57:07.992" v="3263" actId="14100"/>
          <ac:picMkLst>
            <pc:docMk/>
            <pc:sldMk cId="3675656851" sldId="445"/>
            <ac:picMk id="7" creationId="{20573FA0-4A31-B8B6-2C5E-B7B91F91C6F8}"/>
          </ac:picMkLst>
        </pc:picChg>
      </pc:sldChg>
      <pc:sldChg chg="addSp delSp modSp add mod">
        <pc:chgData name="Habib, Alexandre" userId="0bc09081-cd29-42af-a26a-f7874fc9786e" providerId="ADAL" clId="{A5D4551F-A53A-432F-93E8-F8A7A3819160}" dt="2023-09-22T22:31:39.202" v="5713" actId="20577"/>
        <pc:sldMkLst>
          <pc:docMk/>
          <pc:sldMk cId="1583395866" sldId="446"/>
        </pc:sldMkLst>
        <pc:spChg chg="mod">
          <ac:chgData name="Habib, Alexandre" userId="0bc09081-cd29-42af-a26a-f7874fc9786e" providerId="ADAL" clId="{A5D4551F-A53A-432F-93E8-F8A7A3819160}" dt="2023-09-21T23:39:17.047" v="5247" actId="20577"/>
          <ac:spMkLst>
            <pc:docMk/>
            <pc:sldMk cId="1583395866" sldId="446"/>
            <ac:spMk id="2" creationId="{99249D03-3959-A8BC-7327-63CBCA9CF35A}"/>
          </ac:spMkLst>
        </pc:spChg>
        <pc:spChg chg="mod">
          <ac:chgData name="Habib, Alexandre" userId="0bc09081-cd29-42af-a26a-f7874fc9786e" providerId="ADAL" clId="{A5D4551F-A53A-432F-93E8-F8A7A3819160}" dt="2023-09-22T18:40:46.741" v="5536" actId="20577"/>
          <ac:spMkLst>
            <pc:docMk/>
            <pc:sldMk cId="1583395866" sldId="446"/>
            <ac:spMk id="3" creationId="{FD0E13F4-8F62-674D-45D8-B2C2AEC88181}"/>
          </ac:spMkLst>
        </pc:spChg>
        <pc:spChg chg="add mod">
          <ac:chgData name="Habib, Alexandre" userId="0bc09081-cd29-42af-a26a-f7874fc9786e" providerId="ADAL" clId="{A5D4551F-A53A-432F-93E8-F8A7A3819160}" dt="2023-09-22T22:31:39.202" v="5713" actId="20577"/>
          <ac:spMkLst>
            <pc:docMk/>
            <pc:sldMk cId="1583395866" sldId="446"/>
            <ac:spMk id="6" creationId="{9624B9BD-F979-35D1-D59B-302F51995F64}"/>
          </ac:spMkLst>
        </pc:spChg>
        <pc:spChg chg="mod">
          <ac:chgData name="Habib, Alexandre" userId="0bc09081-cd29-42af-a26a-f7874fc9786e" providerId="ADAL" clId="{A5D4551F-A53A-432F-93E8-F8A7A3819160}" dt="2023-09-22T18:40:20.260" v="5492" actId="14100"/>
          <ac:spMkLst>
            <pc:docMk/>
            <pc:sldMk cId="1583395866" sldId="446"/>
            <ac:spMk id="12" creationId="{D4B73708-DD31-996C-7B24-3B3D01E2C867}"/>
          </ac:spMkLst>
        </pc:spChg>
        <pc:spChg chg="add mod">
          <ac:chgData name="Habib, Alexandre" userId="0bc09081-cd29-42af-a26a-f7874fc9786e" providerId="ADAL" clId="{A5D4551F-A53A-432F-93E8-F8A7A3819160}" dt="2023-09-21T23:34:53.581" v="5186" actId="1076"/>
          <ac:spMkLst>
            <pc:docMk/>
            <pc:sldMk cId="1583395866" sldId="446"/>
            <ac:spMk id="18" creationId="{7D1861CD-48D1-17ED-11EE-60102E077F48}"/>
          </ac:spMkLst>
        </pc:spChg>
        <pc:spChg chg="add mod">
          <ac:chgData name="Habib, Alexandre" userId="0bc09081-cd29-42af-a26a-f7874fc9786e" providerId="ADAL" clId="{A5D4551F-A53A-432F-93E8-F8A7A3819160}" dt="2023-09-21T23:36:36.958" v="5206" actId="14100"/>
          <ac:spMkLst>
            <pc:docMk/>
            <pc:sldMk cId="1583395866" sldId="446"/>
            <ac:spMk id="19" creationId="{C9C9AEC8-FAEC-5395-B953-D1E9F4CBCAD0}"/>
          </ac:spMkLst>
        </pc:spChg>
        <pc:spChg chg="add mod">
          <ac:chgData name="Habib, Alexandre" userId="0bc09081-cd29-42af-a26a-f7874fc9786e" providerId="ADAL" clId="{A5D4551F-A53A-432F-93E8-F8A7A3819160}" dt="2023-09-21T23:35:23.655" v="5195"/>
          <ac:spMkLst>
            <pc:docMk/>
            <pc:sldMk cId="1583395866" sldId="446"/>
            <ac:spMk id="20" creationId="{C0988339-45A2-9332-5588-3466B9FE30AD}"/>
          </ac:spMkLst>
        </pc:spChg>
        <pc:spChg chg="add mod">
          <ac:chgData name="Habib, Alexandre" userId="0bc09081-cd29-42af-a26a-f7874fc9786e" providerId="ADAL" clId="{A5D4551F-A53A-432F-93E8-F8A7A3819160}" dt="2023-09-21T23:35:36.062" v="5201" actId="207"/>
          <ac:spMkLst>
            <pc:docMk/>
            <pc:sldMk cId="1583395866" sldId="446"/>
            <ac:spMk id="21" creationId="{220C2138-B788-20CD-7E4E-7468DB0D4424}"/>
          </ac:spMkLst>
        </pc:spChg>
        <pc:graphicFrameChg chg="add mod">
          <ac:chgData name="Habib, Alexandre" userId="0bc09081-cd29-42af-a26a-f7874fc9786e" providerId="ADAL" clId="{A5D4551F-A53A-432F-93E8-F8A7A3819160}" dt="2023-09-21T23:33:24.802" v="5154" actId="14100"/>
          <ac:graphicFrameMkLst>
            <pc:docMk/>
            <pc:sldMk cId="1583395866" sldId="446"/>
            <ac:graphicFrameMk id="4" creationId="{BE874C42-D94E-A3A8-ED74-8A512C5E5817}"/>
          </ac:graphicFrameMkLst>
        </pc:graphicFrameChg>
        <pc:graphicFrameChg chg="del">
          <ac:chgData name="Habib, Alexandre" userId="0bc09081-cd29-42af-a26a-f7874fc9786e" providerId="ADAL" clId="{A5D4551F-A53A-432F-93E8-F8A7A3819160}" dt="2023-09-21T23:30:32.698" v="4962" actId="478"/>
          <ac:graphicFrameMkLst>
            <pc:docMk/>
            <pc:sldMk cId="1583395866" sldId="446"/>
            <ac:graphicFrameMk id="13" creationId="{9C51AF45-3C77-78AA-3530-B44C4D29EA14}"/>
          </ac:graphicFrameMkLst>
        </pc:graphicFrameChg>
        <pc:graphicFrameChg chg="del">
          <ac:chgData name="Habib, Alexandre" userId="0bc09081-cd29-42af-a26a-f7874fc9786e" providerId="ADAL" clId="{A5D4551F-A53A-432F-93E8-F8A7A3819160}" dt="2023-09-21T23:30:29.669" v="4961" actId="478"/>
          <ac:graphicFrameMkLst>
            <pc:docMk/>
            <pc:sldMk cId="1583395866" sldId="446"/>
            <ac:graphicFrameMk id="14" creationId="{BE874C42-D94E-A3A8-ED74-8A512C5E5817}"/>
          </ac:graphicFrameMkLst>
        </pc:graphicFrameChg>
        <pc:cxnChg chg="add mod">
          <ac:chgData name="Habib, Alexandre" userId="0bc09081-cd29-42af-a26a-f7874fc9786e" providerId="ADAL" clId="{A5D4551F-A53A-432F-93E8-F8A7A3819160}" dt="2023-09-21T23:34:20.039" v="5169" actId="693"/>
          <ac:cxnSpMkLst>
            <pc:docMk/>
            <pc:sldMk cId="1583395866" sldId="446"/>
            <ac:cxnSpMk id="8" creationId="{F2B267F4-0ABE-6357-47A5-C1AAD1348D9E}"/>
          </ac:cxnSpMkLst>
        </pc:cxnChg>
        <pc:cxnChg chg="add mod">
          <ac:chgData name="Habib, Alexandre" userId="0bc09081-cd29-42af-a26a-f7874fc9786e" providerId="ADAL" clId="{A5D4551F-A53A-432F-93E8-F8A7A3819160}" dt="2023-09-21T23:36:31.036" v="5204" actId="14100"/>
          <ac:cxnSpMkLst>
            <pc:docMk/>
            <pc:sldMk cId="1583395866" sldId="446"/>
            <ac:cxnSpMk id="10" creationId="{F1A8ECB8-DAF8-C67E-7FF5-D43EC6A04262}"/>
          </ac:cxnSpMkLst>
        </pc:cxnChg>
      </pc:sldChg>
      <pc:sldChg chg="addSp delSp modSp new mod">
        <pc:chgData name="Habib, Alexandre" userId="0bc09081-cd29-42af-a26a-f7874fc9786e" providerId="ADAL" clId="{A5D4551F-A53A-432F-93E8-F8A7A3819160}" dt="2023-09-27T21:19:21.431" v="6467" actId="403"/>
        <pc:sldMkLst>
          <pc:docMk/>
          <pc:sldMk cId="2046329571" sldId="447"/>
        </pc:sldMkLst>
        <pc:spChg chg="del mod">
          <ac:chgData name="Habib, Alexandre" userId="0bc09081-cd29-42af-a26a-f7874fc9786e" providerId="ADAL" clId="{A5D4551F-A53A-432F-93E8-F8A7A3819160}" dt="2023-09-21T23:08:23.085" v="3577" actId="478"/>
          <ac:spMkLst>
            <pc:docMk/>
            <pc:sldMk cId="2046329571" sldId="447"/>
            <ac:spMk id="2" creationId="{BDC02C29-BE5E-0774-514C-8485ACB0B739}"/>
          </ac:spMkLst>
        </pc:spChg>
        <pc:spChg chg="mod">
          <ac:chgData name="Habib, Alexandre" userId="0bc09081-cd29-42af-a26a-f7874fc9786e" providerId="ADAL" clId="{A5D4551F-A53A-432F-93E8-F8A7A3819160}" dt="2023-09-22T18:42:22.715" v="5620" actId="20577"/>
          <ac:spMkLst>
            <pc:docMk/>
            <pc:sldMk cId="2046329571" sldId="447"/>
            <ac:spMk id="3" creationId="{32691370-4EDF-894F-1E11-6D23459DC435}"/>
          </ac:spMkLst>
        </pc:spChg>
        <pc:spChg chg="add mod">
          <ac:chgData name="Habib, Alexandre" userId="0bc09081-cd29-42af-a26a-f7874fc9786e" providerId="ADAL" clId="{A5D4551F-A53A-432F-93E8-F8A7A3819160}" dt="2023-09-21T23:39:27.032" v="5268" actId="20577"/>
          <ac:spMkLst>
            <pc:docMk/>
            <pc:sldMk cId="2046329571" sldId="447"/>
            <ac:spMk id="5" creationId="{4F819EE4-5E88-6162-E36C-1741FC36E252}"/>
          </ac:spMkLst>
        </pc:spChg>
        <pc:spChg chg="add mod">
          <ac:chgData name="Habib, Alexandre" userId="0bc09081-cd29-42af-a26a-f7874fc9786e" providerId="ADAL" clId="{A5D4551F-A53A-432F-93E8-F8A7A3819160}" dt="2023-09-27T21:18:40.770" v="6463" actId="113"/>
          <ac:spMkLst>
            <pc:docMk/>
            <pc:sldMk cId="2046329571" sldId="447"/>
            <ac:spMk id="7" creationId="{1B18B566-8E92-874E-D7E4-335A3166BB38}"/>
          </ac:spMkLst>
        </pc:spChg>
        <pc:spChg chg="add mod">
          <ac:chgData name="Habib, Alexandre" userId="0bc09081-cd29-42af-a26a-f7874fc9786e" providerId="ADAL" clId="{A5D4551F-A53A-432F-93E8-F8A7A3819160}" dt="2023-09-21T23:22:18.808" v="4647" actId="2085"/>
          <ac:spMkLst>
            <pc:docMk/>
            <pc:sldMk cId="2046329571" sldId="447"/>
            <ac:spMk id="8" creationId="{C9AE1451-2C2E-2D64-E149-605E80831ED0}"/>
          </ac:spMkLst>
        </pc:spChg>
        <pc:graphicFrameChg chg="add mod">
          <ac:chgData name="Habib, Alexandre" userId="0bc09081-cd29-42af-a26a-f7874fc9786e" providerId="ADAL" clId="{A5D4551F-A53A-432F-93E8-F8A7A3819160}" dt="2023-09-27T21:19:21.431" v="6467" actId="403"/>
          <ac:graphicFrameMkLst>
            <pc:docMk/>
            <pc:sldMk cId="2046329571" sldId="447"/>
            <ac:graphicFrameMk id="6" creationId="{50F60DCC-660D-1DF8-E4DE-085283D6CE3B}"/>
          </ac:graphicFrameMkLst>
        </pc:graphicFrameChg>
      </pc:sldChg>
      <pc:sldChg chg="addSp delSp modSp new mod">
        <pc:chgData name="Habib, Alexandre" userId="0bc09081-cd29-42af-a26a-f7874fc9786e" providerId="ADAL" clId="{A5D4551F-A53A-432F-93E8-F8A7A3819160}" dt="2023-09-27T00:02:38.521" v="6365" actId="478"/>
        <pc:sldMkLst>
          <pc:docMk/>
          <pc:sldMk cId="3082988735" sldId="448"/>
        </pc:sldMkLst>
        <pc:spChg chg="del">
          <ac:chgData name="Habib, Alexandre" userId="0bc09081-cd29-42af-a26a-f7874fc9786e" providerId="ADAL" clId="{A5D4551F-A53A-432F-93E8-F8A7A3819160}" dt="2023-09-22T23:59:59.926" v="5781" actId="478"/>
          <ac:spMkLst>
            <pc:docMk/>
            <pc:sldMk cId="3082988735" sldId="448"/>
            <ac:spMk id="2" creationId="{9CB06DE0-4C0F-82A1-F523-84080CBBE774}"/>
          </ac:spMkLst>
        </pc:spChg>
        <pc:spChg chg="mod">
          <ac:chgData name="Habib, Alexandre" userId="0bc09081-cd29-42af-a26a-f7874fc9786e" providerId="ADAL" clId="{A5D4551F-A53A-432F-93E8-F8A7A3819160}" dt="2023-09-23T01:23:36.837" v="5908"/>
          <ac:spMkLst>
            <pc:docMk/>
            <pc:sldMk cId="3082988735" sldId="448"/>
            <ac:spMk id="3" creationId="{45FBA995-2CAE-A261-EA3E-00EE762BB65E}"/>
          </ac:spMkLst>
        </pc:spChg>
        <pc:spChg chg="del mod">
          <ac:chgData name="Habib, Alexandre" userId="0bc09081-cd29-42af-a26a-f7874fc9786e" providerId="ADAL" clId="{A5D4551F-A53A-432F-93E8-F8A7A3819160}" dt="2023-09-23T01:22:59.465" v="5873" actId="478"/>
          <ac:spMkLst>
            <pc:docMk/>
            <pc:sldMk cId="3082988735" sldId="448"/>
            <ac:spMk id="4" creationId="{86A78D24-2094-B089-5BB8-20C4678E19BB}"/>
          </ac:spMkLst>
        </pc:spChg>
        <pc:spChg chg="del">
          <ac:chgData name="Habib, Alexandre" userId="0bc09081-cd29-42af-a26a-f7874fc9786e" providerId="ADAL" clId="{A5D4551F-A53A-432F-93E8-F8A7A3819160}" dt="2023-09-27T00:02:38.521" v="6365" actId="478"/>
          <ac:spMkLst>
            <pc:docMk/>
            <pc:sldMk cId="3082988735" sldId="448"/>
            <ac:spMk id="6" creationId="{400745D9-FBED-3EE1-3465-8BBAFD12E265}"/>
          </ac:spMkLst>
        </pc:spChg>
        <pc:spChg chg="add mod">
          <ac:chgData name="Habib, Alexandre" userId="0bc09081-cd29-42af-a26a-f7874fc9786e" providerId="ADAL" clId="{A5D4551F-A53A-432F-93E8-F8A7A3819160}" dt="2023-09-25T20:55:23.305" v="6194" actId="20577"/>
          <ac:spMkLst>
            <pc:docMk/>
            <pc:sldMk cId="3082988735" sldId="448"/>
            <ac:spMk id="10" creationId="{72F68969-629D-8C0B-CEB7-AE2F0BCB74FF}"/>
          </ac:spMkLst>
        </pc:spChg>
        <pc:spChg chg="add mod">
          <ac:chgData name="Habib, Alexandre" userId="0bc09081-cd29-42af-a26a-f7874fc9786e" providerId="ADAL" clId="{A5D4551F-A53A-432F-93E8-F8A7A3819160}" dt="2023-09-25T20:54:59.594" v="6174" actId="688"/>
          <ac:spMkLst>
            <pc:docMk/>
            <pc:sldMk cId="3082988735" sldId="448"/>
            <ac:spMk id="11" creationId="{7F9A74FD-427C-B14C-A8A9-0D26B768B8B8}"/>
          </ac:spMkLst>
        </pc:spChg>
        <pc:spChg chg="add mod">
          <ac:chgData name="Habib, Alexandre" userId="0bc09081-cd29-42af-a26a-f7874fc9786e" providerId="ADAL" clId="{A5D4551F-A53A-432F-93E8-F8A7A3819160}" dt="2023-09-25T20:55:07.528" v="6178" actId="1076"/>
          <ac:spMkLst>
            <pc:docMk/>
            <pc:sldMk cId="3082988735" sldId="448"/>
            <ac:spMk id="12" creationId="{20D6283C-A014-6A75-AF6A-513A210B2D95}"/>
          </ac:spMkLst>
        </pc:spChg>
        <pc:graphicFrameChg chg="add del mod">
          <ac:chgData name="Habib, Alexandre" userId="0bc09081-cd29-42af-a26a-f7874fc9786e" providerId="ADAL" clId="{A5D4551F-A53A-432F-93E8-F8A7A3819160}" dt="2023-09-25T20:53:59.396" v="6137" actId="20577"/>
          <ac:graphicFrameMkLst>
            <pc:docMk/>
            <pc:sldMk cId="3082988735" sldId="448"/>
            <ac:graphicFrameMk id="7" creationId="{A93A55B5-E711-8238-5FA1-1E4DFBCFC22D}"/>
          </ac:graphicFrameMkLst>
        </pc:graphicFrameChg>
        <pc:graphicFrameChg chg="add del mod">
          <ac:chgData name="Habib, Alexandre" userId="0bc09081-cd29-42af-a26a-f7874fc9786e" providerId="ADAL" clId="{A5D4551F-A53A-432F-93E8-F8A7A3819160}" dt="2023-09-23T01:13:20.442" v="5862" actId="478"/>
          <ac:graphicFrameMkLst>
            <pc:docMk/>
            <pc:sldMk cId="3082988735" sldId="448"/>
            <ac:graphicFrameMk id="8" creationId="{A93A55B5-E711-8238-5FA1-1E4DFBCFC22D}"/>
          </ac:graphicFrameMkLst>
        </pc:graphicFrameChg>
        <pc:graphicFrameChg chg="add del mod modGraphic">
          <ac:chgData name="Habib, Alexandre" userId="0bc09081-cd29-42af-a26a-f7874fc9786e" providerId="ADAL" clId="{A5D4551F-A53A-432F-93E8-F8A7A3819160}" dt="2023-09-23T01:36:38.819" v="6068" actId="478"/>
          <ac:graphicFrameMkLst>
            <pc:docMk/>
            <pc:sldMk cId="3082988735" sldId="448"/>
            <ac:graphicFrameMk id="9" creationId="{6AD1FF9A-DFC2-7AF3-C55D-90E23C577830}"/>
          </ac:graphicFrameMkLst>
        </pc:graphicFrameChg>
        <pc:graphicFrameChg chg="add del mod">
          <ac:chgData name="Habib, Alexandre" userId="0bc09081-cd29-42af-a26a-f7874fc9786e" providerId="ADAL" clId="{A5D4551F-A53A-432F-93E8-F8A7A3819160}" dt="2023-09-23T01:42:00.685" v="6089" actId="478"/>
          <ac:graphicFrameMkLst>
            <pc:docMk/>
            <pc:sldMk cId="3082988735" sldId="448"/>
            <ac:graphicFrameMk id="11" creationId="{6AD1FF9A-DFC2-7AF3-C55D-90E23C577830}"/>
          </ac:graphicFrameMkLst>
        </pc:graphicFrameChg>
        <pc:graphicFrameChg chg="add del mod">
          <ac:chgData name="Habib, Alexandre" userId="0bc09081-cd29-42af-a26a-f7874fc9786e" providerId="ADAL" clId="{A5D4551F-A53A-432F-93E8-F8A7A3819160}" dt="2023-09-23T01:46:25.733" v="6093" actId="478"/>
          <ac:graphicFrameMkLst>
            <pc:docMk/>
            <pc:sldMk cId="3082988735" sldId="448"/>
            <ac:graphicFrameMk id="12" creationId="{6AD1FF9A-DFC2-7AF3-C55D-90E23C577830}"/>
          </ac:graphicFrameMkLst>
        </pc:graphicFrameChg>
        <pc:cxnChg chg="add mod">
          <ac:chgData name="Habib, Alexandre" userId="0bc09081-cd29-42af-a26a-f7874fc9786e" providerId="ADAL" clId="{A5D4551F-A53A-432F-93E8-F8A7A3819160}" dt="2023-09-25T20:54:18.149" v="6139" actId="13822"/>
          <ac:cxnSpMkLst>
            <pc:docMk/>
            <pc:sldMk cId="3082988735" sldId="448"/>
            <ac:cxnSpMk id="4" creationId="{C354B96B-02C1-3A52-1C4F-F2CE87CF4F0C}"/>
          </ac:cxnSpMkLst>
        </pc:cxnChg>
        <pc:cxnChg chg="add mod">
          <ac:chgData name="Habib, Alexandre" userId="0bc09081-cd29-42af-a26a-f7874fc9786e" providerId="ADAL" clId="{A5D4551F-A53A-432F-93E8-F8A7A3819160}" dt="2023-09-25T20:54:29.319" v="6148" actId="1037"/>
          <ac:cxnSpMkLst>
            <pc:docMk/>
            <pc:sldMk cId="3082988735" sldId="448"/>
            <ac:cxnSpMk id="8" creationId="{4B4729A5-E26A-ADC7-BAF4-AADD0990CA38}"/>
          </ac:cxnSpMkLst>
        </pc:cxnChg>
      </pc:sldChg>
      <pc:sldChg chg="modSp add mod">
        <pc:chgData name="Habib, Alexandre" userId="0bc09081-cd29-42af-a26a-f7874fc9786e" providerId="ADAL" clId="{A5D4551F-A53A-432F-93E8-F8A7A3819160}" dt="2023-09-27T18:50:44.971" v="6390" actId="207"/>
        <pc:sldMkLst>
          <pc:docMk/>
          <pc:sldMk cId="1748175324" sldId="449"/>
        </pc:sldMkLst>
        <pc:spChg chg="mod">
          <ac:chgData name="Habib, Alexandre" userId="0bc09081-cd29-42af-a26a-f7874fc9786e" providerId="ADAL" clId="{A5D4551F-A53A-432F-93E8-F8A7A3819160}" dt="2023-09-27T18:50:44.971" v="6390" actId="207"/>
          <ac:spMkLst>
            <pc:docMk/>
            <pc:sldMk cId="1748175324" sldId="449"/>
            <ac:spMk id="11" creationId="{351D3B7A-E33B-1C13-3E40-C6CF99A1BC95}"/>
          </ac:spMkLst>
        </pc:spChg>
      </pc:sldChg>
      <pc:sldChg chg="modSp add mod">
        <pc:chgData name="Habib, Alexandre" userId="0bc09081-cd29-42af-a26a-f7874fc9786e" providerId="ADAL" clId="{A5D4551F-A53A-432F-93E8-F8A7A3819160}" dt="2023-09-27T18:51:11.554" v="6396" actId="207"/>
        <pc:sldMkLst>
          <pc:docMk/>
          <pc:sldMk cId="1685923388" sldId="450"/>
        </pc:sldMkLst>
        <pc:spChg chg="mod">
          <ac:chgData name="Habib, Alexandre" userId="0bc09081-cd29-42af-a26a-f7874fc9786e" providerId="ADAL" clId="{A5D4551F-A53A-432F-93E8-F8A7A3819160}" dt="2023-09-27T18:51:11.554" v="6396" actId="207"/>
          <ac:spMkLst>
            <pc:docMk/>
            <pc:sldMk cId="1685923388" sldId="450"/>
            <ac:spMk id="11" creationId="{351D3B7A-E33B-1C13-3E40-C6CF99A1BC95}"/>
          </ac:spMkLst>
        </pc:spChg>
      </pc:sldChg>
      <pc:sldChg chg="modSp add mod">
        <pc:chgData name="Habib, Alexandre" userId="0bc09081-cd29-42af-a26a-f7874fc9786e" providerId="ADAL" clId="{A5D4551F-A53A-432F-93E8-F8A7A3819160}" dt="2023-09-27T18:51:25.827" v="6398" actId="207"/>
        <pc:sldMkLst>
          <pc:docMk/>
          <pc:sldMk cId="3894390769" sldId="451"/>
        </pc:sldMkLst>
        <pc:spChg chg="mod">
          <ac:chgData name="Habib, Alexandre" userId="0bc09081-cd29-42af-a26a-f7874fc9786e" providerId="ADAL" clId="{A5D4551F-A53A-432F-93E8-F8A7A3819160}" dt="2023-09-27T18:51:25.827" v="6398" actId="207"/>
          <ac:spMkLst>
            <pc:docMk/>
            <pc:sldMk cId="3894390769" sldId="451"/>
            <ac:spMk id="11" creationId="{351D3B7A-E33B-1C13-3E40-C6CF99A1BC95}"/>
          </ac:spMkLst>
        </pc:spChg>
      </pc:sldChg>
      <pc:sldChg chg="modSp add mod">
        <pc:chgData name="Habib, Alexandre" userId="0bc09081-cd29-42af-a26a-f7874fc9786e" providerId="ADAL" clId="{A5D4551F-A53A-432F-93E8-F8A7A3819160}" dt="2023-09-27T18:51:36.868" v="6400" actId="207"/>
        <pc:sldMkLst>
          <pc:docMk/>
          <pc:sldMk cId="998006689" sldId="452"/>
        </pc:sldMkLst>
        <pc:spChg chg="mod">
          <ac:chgData name="Habib, Alexandre" userId="0bc09081-cd29-42af-a26a-f7874fc9786e" providerId="ADAL" clId="{A5D4551F-A53A-432F-93E8-F8A7A3819160}" dt="2023-09-27T18:51:36.868" v="6400" actId="207"/>
          <ac:spMkLst>
            <pc:docMk/>
            <pc:sldMk cId="998006689" sldId="452"/>
            <ac:spMk id="11" creationId="{351D3B7A-E33B-1C13-3E40-C6CF99A1BC95}"/>
          </ac:spMkLst>
        </pc:spChg>
      </pc:sldChg>
      <pc:sldMasterChg chg="delSldLayout">
        <pc:chgData name="Habib, Alexandre" userId="0bc09081-cd29-42af-a26a-f7874fc9786e" providerId="ADAL" clId="{A5D4551F-A53A-432F-93E8-F8A7A3819160}" dt="2023-09-20T21:49:59.100" v="843" actId="47"/>
        <pc:sldMasterMkLst>
          <pc:docMk/>
          <pc:sldMasterMk cId="0" sldId="2147483648"/>
        </pc:sldMasterMkLst>
        <pc:sldLayoutChg chg="del">
          <pc:chgData name="Habib, Alexandre" userId="0bc09081-cd29-42af-a26a-f7874fc9786e" providerId="ADAL" clId="{A5D4551F-A53A-432F-93E8-F8A7A3819160}" dt="2023-09-20T21:49:59.100" v="843" actId="47"/>
          <pc:sldLayoutMkLst>
            <pc:docMk/>
            <pc:sldMasterMk cId="0" sldId="2147483648"/>
            <pc:sldLayoutMk cId="0" sldId="2147483661"/>
          </pc:sldLayoutMkLst>
        </pc:sldLayoutChg>
      </pc:sldMasterChg>
      <pc:sldMasterChg chg="delSldLayout">
        <pc:chgData name="Habib, Alexandre" userId="0bc09081-cd29-42af-a26a-f7874fc9786e" providerId="ADAL" clId="{A5D4551F-A53A-432F-93E8-F8A7A3819160}" dt="2023-09-20T21:49:44.419" v="842" actId="47"/>
        <pc:sldMasterMkLst>
          <pc:docMk/>
          <pc:sldMasterMk cId="0" sldId="2147483662"/>
        </pc:sldMasterMkLst>
        <pc:sldLayoutChg chg="del">
          <pc:chgData name="Habib, Alexandre" userId="0bc09081-cd29-42af-a26a-f7874fc9786e" providerId="ADAL" clId="{A5D4551F-A53A-432F-93E8-F8A7A3819160}" dt="2023-09-20T21:49:44.419" v="842" actId="47"/>
          <pc:sldLayoutMkLst>
            <pc:docMk/>
            <pc:sldMasterMk cId="0" sldId="2147483662"/>
            <pc:sldLayoutMk cId="3158120908" sldId="2147483697"/>
          </pc:sldLayoutMkLst>
        </pc:sldLayoutChg>
      </pc:sldMasterChg>
      <pc:sldMasterChg chg="delSldLayout">
        <pc:chgData name="Habib, Alexandre" userId="0bc09081-cd29-42af-a26a-f7874fc9786e" providerId="ADAL" clId="{A5D4551F-A53A-432F-93E8-F8A7A3819160}" dt="2023-09-21T23:05:20.365" v="3569" actId="47"/>
        <pc:sldMasterMkLst>
          <pc:docMk/>
          <pc:sldMasterMk cId="3718934283" sldId="2147483680"/>
        </pc:sldMasterMkLst>
        <pc:sldLayoutChg chg="del">
          <pc:chgData name="Habib, Alexandre" userId="0bc09081-cd29-42af-a26a-f7874fc9786e" providerId="ADAL" clId="{A5D4551F-A53A-432F-93E8-F8A7A3819160}" dt="2023-09-21T23:05:20.365" v="3569" actId="47"/>
          <pc:sldLayoutMkLst>
            <pc:docMk/>
            <pc:sldMasterMk cId="3718934283" sldId="2147483680"/>
            <pc:sldLayoutMk cId="353251247" sldId="2147483692"/>
          </pc:sldLayoutMkLst>
        </pc:sldLayoutChg>
        <pc:sldLayoutChg chg="del">
          <pc:chgData name="Habib, Alexandre" userId="0bc09081-cd29-42af-a26a-f7874fc9786e" providerId="ADAL" clId="{A5D4551F-A53A-432F-93E8-F8A7A3819160}" dt="2023-09-20T22:38:33.672" v="1599" actId="47"/>
          <pc:sldLayoutMkLst>
            <pc:docMk/>
            <pc:sldMasterMk cId="3718934283" sldId="2147483680"/>
            <pc:sldLayoutMk cId="1944018091" sldId="2147483693"/>
          </pc:sldLayoutMkLst>
        </pc:sldLayoutChg>
        <pc:sldLayoutChg chg="del">
          <pc:chgData name="Habib, Alexandre" userId="0bc09081-cd29-42af-a26a-f7874fc9786e" providerId="ADAL" clId="{A5D4551F-A53A-432F-93E8-F8A7A3819160}" dt="2023-09-20T22:38:17.578" v="1590" actId="47"/>
          <pc:sldLayoutMkLst>
            <pc:docMk/>
            <pc:sldMasterMk cId="3718934283" sldId="2147483680"/>
            <pc:sldLayoutMk cId="1676694003" sldId="2147483696"/>
          </pc:sldLayoutMkLst>
        </pc:sldLayoutChg>
      </pc:sldMasterChg>
    </pc:docChg>
  </pc:docChgLst>
  <pc:docChgLst>
    <pc:chgData name="Habib, Alexandre" userId="0bc09081-cd29-42af-a26a-f7874fc9786e" providerId="ADAL" clId="{E7AD8F0F-7AD8-4ECE-8F69-55094C15E444}"/>
    <pc:docChg chg="undo custSel addSld delSld modSld sldOrd">
      <pc:chgData name="Habib, Alexandre" userId="0bc09081-cd29-42af-a26a-f7874fc9786e" providerId="ADAL" clId="{E7AD8F0F-7AD8-4ECE-8F69-55094C15E444}" dt="2023-05-16T23:50:39.107" v="3394" actId="20577"/>
      <pc:docMkLst>
        <pc:docMk/>
      </pc:docMkLst>
      <pc:sldChg chg="del">
        <pc:chgData name="Habib, Alexandre" userId="0bc09081-cd29-42af-a26a-f7874fc9786e" providerId="ADAL" clId="{E7AD8F0F-7AD8-4ECE-8F69-55094C15E444}" dt="2023-05-16T21:04:54.742" v="912" actId="2696"/>
        <pc:sldMkLst>
          <pc:docMk/>
          <pc:sldMk cId="587890718" sldId="262"/>
        </pc:sldMkLst>
      </pc:sldChg>
      <pc:sldChg chg="add del">
        <pc:chgData name="Habib, Alexandre" userId="0bc09081-cd29-42af-a26a-f7874fc9786e" providerId="ADAL" clId="{E7AD8F0F-7AD8-4ECE-8F69-55094C15E444}" dt="2023-05-16T21:05:07.938" v="914" actId="2696"/>
        <pc:sldMkLst>
          <pc:docMk/>
          <pc:sldMk cId="2710956841" sldId="262"/>
        </pc:sldMkLst>
      </pc:sldChg>
      <pc:sldChg chg="add">
        <pc:chgData name="Habib, Alexandre" userId="0bc09081-cd29-42af-a26a-f7874fc9786e" providerId="ADAL" clId="{E7AD8F0F-7AD8-4ECE-8F69-55094C15E444}" dt="2023-05-16T21:05:13.067" v="915"/>
        <pc:sldMkLst>
          <pc:docMk/>
          <pc:sldMk cId="4230420936" sldId="262"/>
        </pc:sldMkLst>
      </pc:sldChg>
      <pc:sldChg chg="modSp mod">
        <pc:chgData name="Habib, Alexandre" userId="0bc09081-cd29-42af-a26a-f7874fc9786e" providerId="ADAL" clId="{E7AD8F0F-7AD8-4ECE-8F69-55094C15E444}" dt="2023-05-16T23:49:53.574" v="3373" actId="20577"/>
        <pc:sldMkLst>
          <pc:docMk/>
          <pc:sldMk cId="4226717155" sldId="276"/>
        </pc:sldMkLst>
        <pc:spChg chg="mod">
          <ac:chgData name="Habib, Alexandre" userId="0bc09081-cd29-42af-a26a-f7874fc9786e" providerId="ADAL" clId="{E7AD8F0F-7AD8-4ECE-8F69-55094C15E444}" dt="2023-05-16T22:24:10.522" v="2820" actId="20577"/>
          <ac:spMkLst>
            <pc:docMk/>
            <pc:sldMk cId="4226717155" sldId="276"/>
            <ac:spMk id="3" creationId="{2D1DFC51-3D4B-A5A4-C170-E3FDBC03413F}"/>
          </ac:spMkLst>
        </pc:spChg>
        <pc:spChg chg="mod">
          <ac:chgData name="Habib, Alexandre" userId="0bc09081-cd29-42af-a26a-f7874fc9786e" providerId="ADAL" clId="{E7AD8F0F-7AD8-4ECE-8F69-55094C15E444}" dt="2023-05-16T22:24:27.928" v="2824" actId="57"/>
          <ac:spMkLst>
            <pc:docMk/>
            <pc:sldMk cId="4226717155" sldId="276"/>
            <ac:spMk id="8" creationId="{9444A5D7-68E8-6494-5C33-4EBAE338DA50}"/>
          </ac:spMkLst>
        </pc:spChg>
        <pc:spChg chg="mod">
          <ac:chgData name="Habib, Alexandre" userId="0bc09081-cd29-42af-a26a-f7874fc9786e" providerId="ADAL" clId="{E7AD8F0F-7AD8-4ECE-8F69-55094C15E444}" dt="2023-05-16T23:49:53.574" v="3373" actId="20577"/>
          <ac:spMkLst>
            <pc:docMk/>
            <pc:sldMk cId="4226717155" sldId="276"/>
            <ac:spMk id="11" creationId="{7D2CC479-256D-8787-612B-43344CE92E9F}"/>
          </ac:spMkLst>
        </pc:spChg>
      </pc:sldChg>
      <pc:sldChg chg="del">
        <pc:chgData name="Habib, Alexandre" userId="0bc09081-cd29-42af-a26a-f7874fc9786e" providerId="ADAL" clId="{E7AD8F0F-7AD8-4ECE-8F69-55094C15E444}" dt="2023-05-16T20:41:40.014" v="63" actId="2696"/>
        <pc:sldMkLst>
          <pc:docMk/>
          <pc:sldMk cId="695194868" sldId="384"/>
        </pc:sldMkLst>
      </pc:sldChg>
      <pc:sldChg chg="add">
        <pc:chgData name="Habib, Alexandre" userId="0bc09081-cd29-42af-a26a-f7874fc9786e" providerId="ADAL" clId="{E7AD8F0F-7AD8-4ECE-8F69-55094C15E444}" dt="2023-05-16T21:02:25.307" v="721"/>
        <pc:sldMkLst>
          <pc:docMk/>
          <pc:sldMk cId="3453997037" sldId="384"/>
        </pc:sldMkLst>
      </pc:sldChg>
      <pc:sldChg chg="addSp delSp modSp add del mod">
        <pc:chgData name="Habib, Alexandre" userId="0bc09081-cd29-42af-a26a-f7874fc9786e" providerId="ADAL" clId="{E7AD8F0F-7AD8-4ECE-8F69-55094C15E444}" dt="2023-05-16T21:02:21.675" v="720" actId="2696"/>
        <pc:sldMkLst>
          <pc:docMk/>
          <pc:sldMk cId="4245704605" sldId="384"/>
        </pc:sldMkLst>
        <pc:spChg chg="del mod">
          <ac:chgData name="Habib, Alexandre" userId="0bc09081-cd29-42af-a26a-f7874fc9786e" providerId="ADAL" clId="{E7AD8F0F-7AD8-4ECE-8F69-55094C15E444}" dt="2023-05-16T20:43:02.912" v="81" actId="478"/>
          <ac:spMkLst>
            <pc:docMk/>
            <pc:sldMk cId="4245704605" sldId="384"/>
            <ac:spMk id="2" creationId="{3C05A221-79E9-37C7-8E08-A220B7C4ADBA}"/>
          </ac:spMkLst>
        </pc:spChg>
        <pc:spChg chg="mod">
          <ac:chgData name="Habib, Alexandre" userId="0bc09081-cd29-42af-a26a-f7874fc9786e" providerId="ADAL" clId="{E7AD8F0F-7AD8-4ECE-8F69-55094C15E444}" dt="2023-05-16T20:43:19.310" v="87" actId="1076"/>
          <ac:spMkLst>
            <pc:docMk/>
            <pc:sldMk cId="4245704605" sldId="384"/>
            <ac:spMk id="6" creationId="{474292EA-4445-4B40-B83C-A967FBF7C6F1}"/>
          </ac:spMkLst>
        </pc:spChg>
        <pc:spChg chg="add mod">
          <ac:chgData name="Habib, Alexandre" userId="0bc09081-cd29-42af-a26a-f7874fc9786e" providerId="ADAL" clId="{E7AD8F0F-7AD8-4ECE-8F69-55094C15E444}" dt="2023-05-16T20:42:45.849" v="75" actId="1076"/>
          <ac:spMkLst>
            <pc:docMk/>
            <pc:sldMk cId="4245704605" sldId="384"/>
            <ac:spMk id="7" creationId="{30A1D81B-6E23-3765-1559-5533F07D92A6}"/>
          </ac:spMkLst>
        </pc:spChg>
        <pc:spChg chg="mod">
          <ac:chgData name="Habib, Alexandre" userId="0bc09081-cd29-42af-a26a-f7874fc9786e" providerId="ADAL" clId="{E7AD8F0F-7AD8-4ECE-8F69-55094C15E444}" dt="2023-05-16T20:43:24.926" v="88" actId="1076"/>
          <ac:spMkLst>
            <pc:docMk/>
            <pc:sldMk cId="4245704605" sldId="384"/>
            <ac:spMk id="8" creationId="{D4C9F8B1-2AB7-627A-29C0-B4D2E45CB8F1}"/>
          </ac:spMkLst>
        </pc:spChg>
        <pc:spChg chg="mod">
          <ac:chgData name="Habib, Alexandre" userId="0bc09081-cd29-42af-a26a-f7874fc9786e" providerId="ADAL" clId="{E7AD8F0F-7AD8-4ECE-8F69-55094C15E444}" dt="2023-05-16T20:42:37.165" v="74" actId="1076"/>
          <ac:spMkLst>
            <pc:docMk/>
            <pc:sldMk cId="4245704605" sldId="384"/>
            <ac:spMk id="10" creationId="{66BE0235-55A1-4122-9790-EA87B36B7324}"/>
          </ac:spMkLst>
        </pc:spChg>
        <pc:spChg chg="add mod">
          <ac:chgData name="Habib, Alexandre" userId="0bc09081-cd29-42af-a26a-f7874fc9786e" providerId="ADAL" clId="{E7AD8F0F-7AD8-4ECE-8F69-55094C15E444}" dt="2023-05-16T20:42:57.296" v="79" actId="1076"/>
          <ac:spMkLst>
            <pc:docMk/>
            <pc:sldMk cId="4245704605" sldId="384"/>
            <ac:spMk id="12" creationId="{9240F469-A16E-6348-F34C-1B3BAF873BDF}"/>
          </ac:spMkLst>
        </pc:spChg>
        <pc:picChg chg="mod">
          <ac:chgData name="Habib, Alexandre" userId="0bc09081-cd29-42af-a26a-f7874fc9786e" providerId="ADAL" clId="{E7AD8F0F-7AD8-4ECE-8F69-55094C15E444}" dt="2023-05-16T20:43:07.166" v="82" actId="1076"/>
          <ac:picMkLst>
            <pc:docMk/>
            <pc:sldMk cId="4245704605" sldId="384"/>
            <ac:picMk id="4" creationId="{709BF997-6F7D-4EE4-8E48-7BA09B3B0BC5}"/>
          </ac:picMkLst>
        </pc:picChg>
        <pc:picChg chg="mod">
          <ac:chgData name="Habib, Alexandre" userId="0bc09081-cd29-42af-a26a-f7874fc9786e" providerId="ADAL" clId="{E7AD8F0F-7AD8-4ECE-8F69-55094C15E444}" dt="2023-05-16T20:43:07.166" v="82" actId="1076"/>
          <ac:picMkLst>
            <pc:docMk/>
            <pc:sldMk cId="4245704605" sldId="384"/>
            <ac:picMk id="9" creationId="{D72A1C5D-DA5D-4386-BDC9-BD73FFE620A0}"/>
          </ac:picMkLst>
        </pc:picChg>
      </pc:sldChg>
      <pc:sldChg chg="modSp mod">
        <pc:chgData name="Habib, Alexandre" userId="0bc09081-cd29-42af-a26a-f7874fc9786e" providerId="ADAL" clId="{E7AD8F0F-7AD8-4ECE-8F69-55094C15E444}" dt="2023-05-16T23:50:39.107" v="3394" actId="20577"/>
        <pc:sldMkLst>
          <pc:docMk/>
          <pc:sldMk cId="3814535945" sldId="392"/>
        </pc:sldMkLst>
        <pc:spChg chg="mod">
          <ac:chgData name="Habib, Alexandre" userId="0bc09081-cd29-42af-a26a-f7874fc9786e" providerId="ADAL" clId="{E7AD8F0F-7AD8-4ECE-8F69-55094C15E444}" dt="2023-05-16T22:10:05.505" v="2204" actId="20577"/>
          <ac:spMkLst>
            <pc:docMk/>
            <pc:sldMk cId="3814535945" sldId="392"/>
            <ac:spMk id="3" creationId="{9C0D2B34-2D36-6FEF-C246-11F5DAA2BD9E}"/>
          </ac:spMkLst>
        </pc:spChg>
        <pc:spChg chg="mod">
          <ac:chgData name="Habib, Alexandre" userId="0bc09081-cd29-42af-a26a-f7874fc9786e" providerId="ADAL" clId="{E7AD8F0F-7AD8-4ECE-8F69-55094C15E444}" dt="2023-05-16T23:50:39.107" v="3394" actId="20577"/>
          <ac:spMkLst>
            <pc:docMk/>
            <pc:sldMk cId="3814535945" sldId="392"/>
            <ac:spMk id="4" creationId="{FE9D7583-8329-0817-19EC-38DC3DEA0B3D}"/>
          </ac:spMkLst>
        </pc:spChg>
        <pc:spChg chg="mod">
          <ac:chgData name="Habib, Alexandre" userId="0bc09081-cd29-42af-a26a-f7874fc9786e" providerId="ADAL" clId="{E7AD8F0F-7AD8-4ECE-8F69-55094C15E444}" dt="2023-05-16T22:10:02.734" v="2203" actId="1076"/>
          <ac:spMkLst>
            <pc:docMk/>
            <pc:sldMk cId="3814535945" sldId="392"/>
            <ac:spMk id="7" creationId="{1DC29E4B-4187-BA80-3D64-2550999B2A21}"/>
          </ac:spMkLst>
        </pc:spChg>
      </pc:sldChg>
      <pc:sldChg chg="addSp delSp modSp mod">
        <pc:chgData name="Habib, Alexandre" userId="0bc09081-cd29-42af-a26a-f7874fc9786e" providerId="ADAL" clId="{E7AD8F0F-7AD8-4ECE-8F69-55094C15E444}" dt="2023-05-16T23:45:31.887" v="3286" actId="14100"/>
        <pc:sldMkLst>
          <pc:docMk/>
          <pc:sldMk cId="2346361899" sldId="393"/>
        </pc:sldMkLst>
        <pc:spChg chg="add mod">
          <ac:chgData name="Habib, Alexandre" userId="0bc09081-cd29-42af-a26a-f7874fc9786e" providerId="ADAL" clId="{E7AD8F0F-7AD8-4ECE-8F69-55094C15E444}" dt="2023-05-16T23:45:29.883" v="3284" actId="1076"/>
          <ac:spMkLst>
            <pc:docMk/>
            <pc:sldMk cId="2346361899" sldId="393"/>
            <ac:spMk id="4" creationId="{0C1751E0-A73E-EEFB-908C-33DF595E6DF9}"/>
          </ac:spMkLst>
        </pc:spChg>
        <pc:spChg chg="add mod">
          <ac:chgData name="Habib, Alexandre" userId="0bc09081-cd29-42af-a26a-f7874fc9786e" providerId="ADAL" clId="{E7AD8F0F-7AD8-4ECE-8F69-55094C15E444}" dt="2023-05-16T23:45:12.338" v="3246" actId="122"/>
          <ac:spMkLst>
            <pc:docMk/>
            <pc:sldMk cId="2346361899" sldId="393"/>
            <ac:spMk id="5" creationId="{92A5E88D-ECB6-FB49-5469-A28718756426}"/>
          </ac:spMkLst>
        </pc:spChg>
        <pc:spChg chg="add del mod">
          <ac:chgData name="Habib, Alexandre" userId="0bc09081-cd29-42af-a26a-f7874fc9786e" providerId="ADAL" clId="{E7AD8F0F-7AD8-4ECE-8F69-55094C15E444}" dt="2023-05-16T22:17:28.147" v="2446" actId="478"/>
          <ac:spMkLst>
            <pc:docMk/>
            <pc:sldMk cId="2346361899" sldId="393"/>
            <ac:spMk id="6" creationId="{9C93E53C-88BE-584B-26AB-53F8A3BFBDB0}"/>
          </ac:spMkLst>
        </pc:spChg>
        <pc:spChg chg="mod">
          <ac:chgData name="Habib, Alexandre" userId="0bc09081-cd29-42af-a26a-f7874fc9786e" providerId="ADAL" clId="{E7AD8F0F-7AD8-4ECE-8F69-55094C15E444}" dt="2023-05-16T22:17:19.135" v="2444" actId="20577"/>
          <ac:spMkLst>
            <pc:docMk/>
            <pc:sldMk cId="2346361899" sldId="393"/>
            <ac:spMk id="16" creationId="{B913FE33-96D2-A778-6C2C-5F40110905EB}"/>
          </ac:spMkLst>
        </pc:spChg>
        <pc:spChg chg="del">
          <ac:chgData name="Habib, Alexandre" userId="0bc09081-cd29-42af-a26a-f7874fc9786e" providerId="ADAL" clId="{E7AD8F0F-7AD8-4ECE-8F69-55094C15E444}" dt="2023-05-16T22:17:23.413" v="2445" actId="478"/>
          <ac:spMkLst>
            <pc:docMk/>
            <pc:sldMk cId="2346361899" sldId="393"/>
            <ac:spMk id="17" creationId="{57CDC03B-E362-085E-D209-24C91F8A53A1}"/>
          </ac:spMkLst>
        </pc:spChg>
        <pc:spChg chg="mod">
          <ac:chgData name="Habib, Alexandre" userId="0bc09081-cd29-42af-a26a-f7874fc9786e" providerId="ADAL" clId="{E7AD8F0F-7AD8-4ECE-8F69-55094C15E444}" dt="2023-05-16T23:45:14.900" v="3247" actId="122"/>
          <ac:spMkLst>
            <pc:docMk/>
            <pc:sldMk cId="2346361899" sldId="393"/>
            <ac:spMk id="24" creationId="{1A204651-0591-0F04-AADD-97A7A4503488}"/>
          </ac:spMkLst>
        </pc:spChg>
        <pc:spChg chg="mod">
          <ac:chgData name="Habib, Alexandre" userId="0bc09081-cd29-42af-a26a-f7874fc9786e" providerId="ADAL" clId="{E7AD8F0F-7AD8-4ECE-8F69-55094C15E444}" dt="2023-05-16T22:17:33.825" v="2448" actId="1076"/>
          <ac:spMkLst>
            <pc:docMk/>
            <pc:sldMk cId="2346361899" sldId="393"/>
            <ac:spMk id="26" creationId="{14938E83-71B1-9377-A99B-E37C042DEE17}"/>
          </ac:spMkLst>
        </pc:spChg>
        <pc:spChg chg="mod">
          <ac:chgData name="Habib, Alexandre" userId="0bc09081-cd29-42af-a26a-f7874fc9786e" providerId="ADAL" clId="{E7AD8F0F-7AD8-4ECE-8F69-55094C15E444}" dt="2023-05-16T22:17:33.825" v="2448" actId="1076"/>
          <ac:spMkLst>
            <pc:docMk/>
            <pc:sldMk cId="2346361899" sldId="393"/>
            <ac:spMk id="28" creationId="{2A41AB3C-4EF1-DE7B-E608-BCA2181A4728}"/>
          </ac:spMkLst>
        </pc:spChg>
        <pc:spChg chg="mod">
          <ac:chgData name="Habib, Alexandre" userId="0bc09081-cd29-42af-a26a-f7874fc9786e" providerId="ADAL" clId="{E7AD8F0F-7AD8-4ECE-8F69-55094C15E444}" dt="2023-05-16T22:17:35.922" v="2449" actId="1076"/>
          <ac:spMkLst>
            <pc:docMk/>
            <pc:sldMk cId="2346361899" sldId="393"/>
            <ac:spMk id="33" creationId="{7C50215D-A07C-7A88-DEE1-554BC821551B}"/>
          </ac:spMkLst>
        </pc:spChg>
        <pc:spChg chg="mod">
          <ac:chgData name="Habib, Alexandre" userId="0bc09081-cd29-42af-a26a-f7874fc9786e" providerId="ADAL" clId="{E7AD8F0F-7AD8-4ECE-8F69-55094C15E444}" dt="2023-05-16T22:17:52.688" v="2468" actId="113"/>
          <ac:spMkLst>
            <pc:docMk/>
            <pc:sldMk cId="2346361899" sldId="393"/>
            <ac:spMk id="36" creationId="{50733A7A-4D3B-B816-8F9C-4869A5FC3B66}"/>
          </ac:spMkLst>
        </pc:spChg>
        <pc:picChg chg="add mod">
          <ac:chgData name="Habib, Alexandre" userId="0bc09081-cd29-42af-a26a-f7874fc9786e" providerId="ADAL" clId="{E7AD8F0F-7AD8-4ECE-8F69-55094C15E444}" dt="2023-05-16T23:45:31.887" v="3286" actId="14100"/>
          <ac:picMkLst>
            <pc:docMk/>
            <pc:sldMk cId="2346361899" sldId="393"/>
            <ac:picMk id="2" creationId="{612FF2A9-EDA8-9D70-52DC-D9223A9FDABA}"/>
          </ac:picMkLst>
        </pc:picChg>
        <pc:picChg chg="mod">
          <ac:chgData name="Habib, Alexandre" userId="0bc09081-cd29-42af-a26a-f7874fc9786e" providerId="ADAL" clId="{E7AD8F0F-7AD8-4ECE-8F69-55094C15E444}" dt="2023-05-16T22:17:33.825" v="2448" actId="1076"/>
          <ac:picMkLst>
            <pc:docMk/>
            <pc:sldMk cId="2346361899" sldId="393"/>
            <ac:picMk id="20" creationId="{3F193B79-1639-BBC8-9370-DEE5D145C088}"/>
          </ac:picMkLst>
        </pc:picChg>
        <pc:picChg chg="mod">
          <ac:chgData name="Habib, Alexandre" userId="0bc09081-cd29-42af-a26a-f7874fc9786e" providerId="ADAL" clId="{E7AD8F0F-7AD8-4ECE-8F69-55094C15E444}" dt="2023-05-16T22:17:33.825" v="2448" actId="1076"/>
          <ac:picMkLst>
            <pc:docMk/>
            <pc:sldMk cId="2346361899" sldId="393"/>
            <ac:picMk id="22" creationId="{A052AC18-489F-4F33-B34A-C2CB2490BAA2}"/>
          </ac:picMkLst>
        </pc:picChg>
        <pc:cxnChg chg="add mod">
          <ac:chgData name="Habib, Alexandre" userId="0bc09081-cd29-42af-a26a-f7874fc9786e" providerId="ADAL" clId="{E7AD8F0F-7AD8-4ECE-8F69-55094C15E444}" dt="2023-05-16T22:17:33.825" v="2448" actId="1076"/>
          <ac:cxnSpMkLst>
            <pc:docMk/>
            <pc:sldMk cId="2346361899" sldId="393"/>
            <ac:cxnSpMk id="3" creationId="{174A3A3E-40C5-5777-CED2-B7DE12F46B28}"/>
          </ac:cxnSpMkLst>
        </pc:cxnChg>
        <pc:cxnChg chg="mod">
          <ac:chgData name="Habib, Alexandre" userId="0bc09081-cd29-42af-a26a-f7874fc9786e" providerId="ADAL" clId="{E7AD8F0F-7AD8-4ECE-8F69-55094C15E444}" dt="2023-05-16T22:17:33.825" v="2448" actId="1076"/>
          <ac:cxnSpMkLst>
            <pc:docMk/>
            <pc:sldMk cId="2346361899" sldId="393"/>
            <ac:cxnSpMk id="30" creationId="{9F2404AF-207C-EC60-7340-1EFD53150AC2}"/>
          </ac:cxnSpMkLst>
        </pc:cxnChg>
      </pc:sldChg>
      <pc:sldChg chg="delSp modSp mod">
        <pc:chgData name="Habib, Alexandre" userId="0bc09081-cd29-42af-a26a-f7874fc9786e" providerId="ADAL" clId="{E7AD8F0F-7AD8-4ECE-8F69-55094C15E444}" dt="2023-05-16T22:12:30.381" v="2371" actId="1076"/>
        <pc:sldMkLst>
          <pc:docMk/>
          <pc:sldMk cId="3075680976" sldId="395"/>
        </pc:sldMkLst>
        <pc:spChg chg="mod">
          <ac:chgData name="Habib, Alexandre" userId="0bc09081-cd29-42af-a26a-f7874fc9786e" providerId="ADAL" clId="{E7AD8F0F-7AD8-4ECE-8F69-55094C15E444}" dt="2023-05-16T21:51:44.476" v="1384" actId="20577"/>
          <ac:spMkLst>
            <pc:docMk/>
            <pc:sldMk cId="3075680976" sldId="395"/>
            <ac:spMk id="19" creationId="{C2184227-A0C0-973E-77CF-B2EF0DC27A14}"/>
          </ac:spMkLst>
        </pc:spChg>
        <pc:spChg chg="mod">
          <ac:chgData name="Habib, Alexandre" userId="0bc09081-cd29-42af-a26a-f7874fc9786e" providerId="ADAL" clId="{E7AD8F0F-7AD8-4ECE-8F69-55094C15E444}" dt="2023-05-16T22:11:50.828" v="2246" actId="113"/>
          <ac:spMkLst>
            <pc:docMk/>
            <pc:sldMk cId="3075680976" sldId="395"/>
            <ac:spMk id="20" creationId="{0434C553-73FD-FF41-66F3-F69916E28DCD}"/>
          </ac:spMkLst>
        </pc:spChg>
        <pc:spChg chg="del">
          <ac:chgData name="Habib, Alexandre" userId="0bc09081-cd29-42af-a26a-f7874fc9786e" providerId="ADAL" clId="{E7AD8F0F-7AD8-4ECE-8F69-55094C15E444}" dt="2023-05-16T22:12:01.153" v="2248" actId="478"/>
          <ac:spMkLst>
            <pc:docMk/>
            <pc:sldMk cId="3075680976" sldId="395"/>
            <ac:spMk id="22" creationId="{F8611C50-04BF-3A0F-B7CE-4EC31BE06842}"/>
          </ac:spMkLst>
        </pc:spChg>
        <pc:spChg chg="mod">
          <ac:chgData name="Habib, Alexandre" userId="0bc09081-cd29-42af-a26a-f7874fc9786e" providerId="ADAL" clId="{E7AD8F0F-7AD8-4ECE-8F69-55094C15E444}" dt="2023-05-16T22:12:30.381" v="2371" actId="1076"/>
          <ac:spMkLst>
            <pc:docMk/>
            <pc:sldMk cId="3075680976" sldId="395"/>
            <ac:spMk id="24" creationId="{40A34546-7C68-4B82-56E4-B6C891D0F885}"/>
          </ac:spMkLst>
        </pc:spChg>
        <pc:picChg chg="del">
          <ac:chgData name="Habib, Alexandre" userId="0bc09081-cd29-42af-a26a-f7874fc9786e" providerId="ADAL" clId="{E7AD8F0F-7AD8-4ECE-8F69-55094C15E444}" dt="2023-05-16T22:11:58.629" v="2247" actId="478"/>
          <ac:picMkLst>
            <pc:docMk/>
            <pc:sldMk cId="3075680976" sldId="395"/>
            <ac:picMk id="21" creationId="{98A2EF79-B38E-BA13-EC04-241A231BA728}"/>
          </ac:picMkLst>
        </pc:picChg>
        <pc:picChg chg="mod">
          <ac:chgData name="Habib, Alexandre" userId="0bc09081-cd29-42af-a26a-f7874fc9786e" providerId="ADAL" clId="{E7AD8F0F-7AD8-4ECE-8F69-55094C15E444}" dt="2023-05-16T22:12:04.929" v="2249" actId="1076"/>
          <ac:picMkLst>
            <pc:docMk/>
            <pc:sldMk cId="3075680976" sldId="395"/>
            <ac:picMk id="23" creationId="{0AF81E20-BFE6-D1A7-AC97-B0E2F8E5637E}"/>
          </ac:picMkLst>
        </pc:picChg>
      </pc:sldChg>
      <pc:sldChg chg="del">
        <pc:chgData name="Habib, Alexandre" userId="0bc09081-cd29-42af-a26a-f7874fc9786e" providerId="ADAL" clId="{E7AD8F0F-7AD8-4ECE-8F69-55094C15E444}" dt="2023-05-16T20:41:40.014" v="63" actId="2696"/>
        <pc:sldMkLst>
          <pc:docMk/>
          <pc:sldMk cId="1348216196" sldId="396"/>
        </pc:sldMkLst>
      </pc:sldChg>
      <pc:sldChg chg="addSp modSp add mod">
        <pc:chgData name="Habib, Alexandre" userId="0bc09081-cd29-42af-a26a-f7874fc9786e" providerId="ADAL" clId="{E7AD8F0F-7AD8-4ECE-8F69-55094C15E444}" dt="2023-05-16T23:45:50.215" v="3289" actId="115"/>
        <pc:sldMkLst>
          <pc:docMk/>
          <pc:sldMk cId="3823651316" sldId="396"/>
        </pc:sldMkLst>
        <pc:spChg chg="add mod">
          <ac:chgData name="Habib, Alexandre" userId="0bc09081-cd29-42af-a26a-f7874fc9786e" providerId="ADAL" clId="{E7AD8F0F-7AD8-4ECE-8F69-55094C15E444}" dt="2023-05-16T21:02:57.874" v="723" actId="13822"/>
          <ac:spMkLst>
            <pc:docMk/>
            <pc:sldMk cId="3823651316" sldId="396"/>
            <ac:spMk id="2" creationId="{76BEB8D1-B53F-4106-C3CF-059F0FF25452}"/>
          </ac:spMkLst>
        </pc:spChg>
        <pc:spChg chg="mod">
          <ac:chgData name="Habib, Alexandre" userId="0bc09081-cd29-42af-a26a-f7874fc9786e" providerId="ADAL" clId="{E7AD8F0F-7AD8-4ECE-8F69-55094C15E444}" dt="2023-05-16T23:45:50.215" v="3289" actId="115"/>
          <ac:spMkLst>
            <pc:docMk/>
            <pc:sldMk cId="3823651316" sldId="396"/>
            <ac:spMk id="4" creationId="{F720137D-228D-6724-DCF7-620B122E7B9B}"/>
          </ac:spMkLst>
        </pc:spChg>
        <pc:spChg chg="mod">
          <ac:chgData name="Habib, Alexandre" userId="0bc09081-cd29-42af-a26a-f7874fc9786e" providerId="ADAL" clId="{E7AD8F0F-7AD8-4ECE-8F69-55094C15E444}" dt="2023-05-16T21:04:00.562" v="894" actId="1076"/>
          <ac:spMkLst>
            <pc:docMk/>
            <pc:sldMk cId="3823651316" sldId="396"/>
            <ac:spMk id="6" creationId="{F04F8352-5B6A-1685-826F-9DA27CC69E76}"/>
          </ac:spMkLst>
        </pc:spChg>
        <pc:spChg chg="add mod">
          <ac:chgData name="Habib, Alexandre" userId="0bc09081-cd29-42af-a26a-f7874fc9786e" providerId="ADAL" clId="{E7AD8F0F-7AD8-4ECE-8F69-55094C15E444}" dt="2023-05-16T22:18:55.961" v="2472" actId="403"/>
          <ac:spMkLst>
            <pc:docMk/>
            <pc:sldMk cId="3823651316" sldId="396"/>
            <ac:spMk id="7" creationId="{858F837A-9C81-CA41-4C9B-A28CC4B9DA34}"/>
          </ac:spMkLst>
        </pc:spChg>
        <pc:spChg chg="mod">
          <ac:chgData name="Habib, Alexandre" userId="0bc09081-cd29-42af-a26a-f7874fc9786e" providerId="ADAL" clId="{E7AD8F0F-7AD8-4ECE-8F69-55094C15E444}" dt="2023-05-16T20:41:48.752" v="65" actId="1076"/>
          <ac:spMkLst>
            <pc:docMk/>
            <pc:sldMk cId="3823651316" sldId="396"/>
            <ac:spMk id="8" creationId="{8E3BAEC4-122D-6142-D8E6-8C4833415BAD}"/>
          </ac:spMkLst>
        </pc:spChg>
        <pc:spChg chg="add mod">
          <ac:chgData name="Habib, Alexandre" userId="0bc09081-cd29-42af-a26a-f7874fc9786e" providerId="ADAL" clId="{E7AD8F0F-7AD8-4ECE-8F69-55094C15E444}" dt="2023-05-16T22:54:07.931" v="3081" actId="1076"/>
          <ac:spMkLst>
            <pc:docMk/>
            <pc:sldMk cId="3823651316" sldId="396"/>
            <ac:spMk id="9" creationId="{8ABD0596-3FE6-CD2D-EB58-5A908A40F5B7}"/>
          </ac:spMkLst>
        </pc:spChg>
      </pc:sldChg>
      <pc:sldChg chg="del">
        <pc:chgData name="Habib, Alexandre" userId="0bc09081-cd29-42af-a26a-f7874fc9786e" providerId="ADAL" clId="{E7AD8F0F-7AD8-4ECE-8F69-55094C15E444}" dt="2023-05-16T21:04:08.350" v="895" actId="47"/>
        <pc:sldMkLst>
          <pc:docMk/>
          <pc:sldMk cId="4013711385" sldId="397"/>
        </pc:sldMkLst>
      </pc:sldChg>
      <pc:sldChg chg="del">
        <pc:chgData name="Habib, Alexandre" userId="0bc09081-cd29-42af-a26a-f7874fc9786e" providerId="ADAL" clId="{E7AD8F0F-7AD8-4ECE-8F69-55094C15E444}" dt="2023-05-16T21:04:54.742" v="912" actId="2696"/>
        <pc:sldMkLst>
          <pc:docMk/>
          <pc:sldMk cId="194447761" sldId="399"/>
        </pc:sldMkLst>
      </pc:sldChg>
      <pc:sldChg chg="add ord">
        <pc:chgData name="Habib, Alexandre" userId="0bc09081-cd29-42af-a26a-f7874fc9786e" providerId="ADAL" clId="{E7AD8F0F-7AD8-4ECE-8F69-55094C15E444}" dt="2023-05-16T22:12:59.251" v="2373"/>
        <pc:sldMkLst>
          <pc:docMk/>
          <pc:sldMk cId="3880937851" sldId="399"/>
        </pc:sldMkLst>
      </pc:sldChg>
      <pc:sldChg chg="del">
        <pc:chgData name="Habib, Alexandre" userId="0bc09081-cd29-42af-a26a-f7874fc9786e" providerId="ADAL" clId="{E7AD8F0F-7AD8-4ECE-8F69-55094C15E444}" dt="2023-05-16T21:04:54.742" v="912" actId="2696"/>
        <pc:sldMkLst>
          <pc:docMk/>
          <pc:sldMk cId="3080228148" sldId="401"/>
        </pc:sldMkLst>
      </pc:sldChg>
      <pc:sldChg chg="delSp modSp add mod">
        <pc:chgData name="Habib, Alexandre" userId="0bc09081-cd29-42af-a26a-f7874fc9786e" providerId="ADAL" clId="{E7AD8F0F-7AD8-4ECE-8F69-55094C15E444}" dt="2023-05-16T23:47:27.058" v="3341" actId="20577"/>
        <pc:sldMkLst>
          <pc:docMk/>
          <pc:sldMk cId="3967265184" sldId="401"/>
        </pc:sldMkLst>
        <pc:spChg chg="mod">
          <ac:chgData name="Habib, Alexandre" userId="0bc09081-cd29-42af-a26a-f7874fc9786e" providerId="ADAL" clId="{E7AD8F0F-7AD8-4ECE-8F69-55094C15E444}" dt="2023-05-16T21:53:26.213" v="1402" actId="1076"/>
          <ac:spMkLst>
            <pc:docMk/>
            <pc:sldMk cId="3967265184" sldId="401"/>
            <ac:spMk id="9" creationId="{400631A4-5A09-FD2C-F451-B6FD4905547B}"/>
          </ac:spMkLst>
        </pc:spChg>
        <pc:spChg chg="mod">
          <ac:chgData name="Habib, Alexandre" userId="0bc09081-cd29-42af-a26a-f7874fc9786e" providerId="ADAL" clId="{E7AD8F0F-7AD8-4ECE-8F69-55094C15E444}" dt="2023-05-16T23:47:27.058" v="3341" actId="20577"/>
          <ac:spMkLst>
            <pc:docMk/>
            <pc:sldMk cId="3967265184" sldId="401"/>
            <ac:spMk id="14" creationId="{3D67DEB0-A52D-0D7C-672A-1C9997832CBF}"/>
          </ac:spMkLst>
        </pc:spChg>
        <pc:spChg chg="mod">
          <ac:chgData name="Habib, Alexandre" userId="0bc09081-cd29-42af-a26a-f7874fc9786e" providerId="ADAL" clId="{E7AD8F0F-7AD8-4ECE-8F69-55094C15E444}" dt="2023-05-16T23:47:22.186" v="3335" actId="20577"/>
          <ac:spMkLst>
            <pc:docMk/>
            <pc:sldMk cId="3967265184" sldId="401"/>
            <ac:spMk id="15" creationId="{AE52E277-DEFC-A876-898F-ED9772E0B59B}"/>
          </ac:spMkLst>
        </pc:spChg>
        <pc:spChg chg="mod">
          <ac:chgData name="Habib, Alexandre" userId="0bc09081-cd29-42af-a26a-f7874fc9786e" providerId="ADAL" clId="{E7AD8F0F-7AD8-4ECE-8F69-55094C15E444}" dt="2023-05-16T21:53:53.343" v="1428" actId="1076"/>
          <ac:spMkLst>
            <pc:docMk/>
            <pc:sldMk cId="3967265184" sldId="401"/>
            <ac:spMk id="17" creationId="{7D6AD127-2BC9-4D53-5092-475FB5F3C29D}"/>
          </ac:spMkLst>
        </pc:spChg>
        <pc:spChg chg="del mod">
          <ac:chgData name="Habib, Alexandre" userId="0bc09081-cd29-42af-a26a-f7874fc9786e" providerId="ADAL" clId="{E7AD8F0F-7AD8-4ECE-8F69-55094C15E444}" dt="2023-05-16T23:46:53.842" v="3294" actId="478"/>
          <ac:spMkLst>
            <pc:docMk/>
            <pc:sldMk cId="3967265184" sldId="401"/>
            <ac:spMk id="33" creationId="{4B32F1C8-F042-057F-7D28-C47516137751}"/>
          </ac:spMkLst>
        </pc:spChg>
        <pc:picChg chg="mod">
          <ac:chgData name="Habib, Alexandre" userId="0bc09081-cd29-42af-a26a-f7874fc9786e" providerId="ADAL" clId="{E7AD8F0F-7AD8-4ECE-8F69-55094C15E444}" dt="2023-05-16T21:53:21.512" v="1400" actId="1076"/>
          <ac:picMkLst>
            <pc:docMk/>
            <pc:sldMk cId="3967265184" sldId="401"/>
            <ac:picMk id="11" creationId="{CB6991C9-7999-E9F2-710F-6B92D0F3ABFB}"/>
          </ac:picMkLst>
        </pc:picChg>
      </pc:sldChg>
      <pc:sldChg chg="del">
        <pc:chgData name="Habib, Alexandre" userId="0bc09081-cd29-42af-a26a-f7874fc9786e" providerId="ADAL" clId="{E7AD8F0F-7AD8-4ECE-8F69-55094C15E444}" dt="2023-05-16T21:04:54.742" v="912" actId="2696"/>
        <pc:sldMkLst>
          <pc:docMk/>
          <pc:sldMk cId="3035075454" sldId="402"/>
        </pc:sldMkLst>
      </pc:sldChg>
      <pc:sldChg chg="addSp delSp modSp add mod ord">
        <pc:chgData name="Habib, Alexandre" userId="0bc09081-cd29-42af-a26a-f7874fc9786e" providerId="ADAL" clId="{E7AD8F0F-7AD8-4ECE-8F69-55094C15E444}" dt="2023-05-16T21:52:53.219" v="1399"/>
        <pc:sldMkLst>
          <pc:docMk/>
          <pc:sldMk cId="3501186114" sldId="402"/>
        </pc:sldMkLst>
        <pc:spChg chg="mod">
          <ac:chgData name="Habib, Alexandre" userId="0bc09081-cd29-42af-a26a-f7874fc9786e" providerId="ADAL" clId="{E7AD8F0F-7AD8-4ECE-8F69-55094C15E444}" dt="2023-05-16T21:12:08.869" v="1073" actId="113"/>
          <ac:spMkLst>
            <pc:docMk/>
            <pc:sldMk cId="3501186114" sldId="402"/>
            <ac:spMk id="3" creationId="{77B593F4-326C-6C24-6D4C-DFA4025B0B7C}"/>
          </ac:spMkLst>
        </pc:spChg>
        <pc:spChg chg="add mod">
          <ac:chgData name="Habib, Alexandre" userId="0bc09081-cd29-42af-a26a-f7874fc9786e" providerId="ADAL" clId="{E7AD8F0F-7AD8-4ECE-8F69-55094C15E444}" dt="2023-05-16T21:12:03.485" v="1072" actId="208"/>
          <ac:spMkLst>
            <pc:docMk/>
            <pc:sldMk cId="3501186114" sldId="402"/>
            <ac:spMk id="5" creationId="{072A21CF-0C3D-41B2-31FA-4340B1EA3598}"/>
          </ac:spMkLst>
        </pc:spChg>
        <pc:spChg chg="del">
          <ac:chgData name="Habib, Alexandre" userId="0bc09081-cd29-42af-a26a-f7874fc9786e" providerId="ADAL" clId="{E7AD8F0F-7AD8-4ECE-8F69-55094C15E444}" dt="2023-05-16T21:05:53.046" v="916" actId="478"/>
          <ac:spMkLst>
            <pc:docMk/>
            <pc:sldMk cId="3501186114" sldId="402"/>
            <ac:spMk id="15" creationId="{EBC86072-7E4E-CD40-4987-3B9308E458EC}"/>
          </ac:spMkLst>
        </pc:spChg>
        <pc:spChg chg="del">
          <ac:chgData name="Habib, Alexandre" userId="0bc09081-cd29-42af-a26a-f7874fc9786e" providerId="ADAL" clId="{E7AD8F0F-7AD8-4ECE-8F69-55094C15E444}" dt="2023-05-16T21:05:53.046" v="916" actId="478"/>
          <ac:spMkLst>
            <pc:docMk/>
            <pc:sldMk cId="3501186114" sldId="402"/>
            <ac:spMk id="17" creationId="{D536FFFC-CA07-1961-98C6-BFA2DF104FC5}"/>
          </ac:spMkLst>
        </pc:spChg>
        <pc:spChg chg="del">
          <ac:chgData name="Habib, Alexandre" userId="0bc09081-cd29-42af-a26a-f7874fc9786e" providerId="ADAL" clId="{E7AD8F0F-7AD8-4ECE-8F69-55094C15E444}" dt="2023-05-16T21:05:53.046" v="916" actId="478"/>
          <ac:spMkLst>
            <pc:docMk/>
            <pc:sldMk cId="3501186114" sldId="402"/>
            <ac:spMk id="23" creationId="{0D7C55C5-635B-B002-7E6A-046F9D9603A6}"/>
          </ac:spMkLst>
        </pc:spChg>
        <pc:graphicFrameChg chg="del">
          <ac:chgData name="Habib, Alexandre" userId="0bc09081-cd29-42af-a26a-f7874fc9786e" providerId="ADAL" clId="{E7AD8F0F-7AD8-4ECE-8F69-55094C15E444}" dt="2023-05-16T21:05:58.397" v="917" actId="478"/>
          <ac:graphicFrameMkLst>
            <pc:docMk/>
            <pc:sldMk cId="3501186114" sldId="402"/>
            <ac:graphicFrameMk id="16" creationId="{AA25F7F7-F9B7-5A78-B549-3B51706CA4A2}"/>
          </ac:graphicFrameMkLst>
        </pc:graphicFrameChg>
        <pc:cxnChg chg="del">
          <ac:chgData name="Habib, Alexandre" userId="0bc09081-cd29-42af-a26a-f7874fc9786e" providerId="ADAL" clId="{E7AD8F0F-7AD8-4ECE-8F69-55094C15E444}" dt="2023-05-16T21:05:53.046" v="916" actId="478"/>
          <ac:cxnSpMkLst>
            <pc:docMk/>
            <pc:sldMk cId="3501186114" sldId="402"/>
            <ac:cxnSpMk id="25" creationId="{485383C8-D16B-85B7-0F01-89BA86F9967E}"/>
          </ac:cxnSpMkLst>
        </pc:cxnChg>
        <pc:cxnChg chg="del">
          <ac:chgData name="Habib, Alexandre" userId="0bc09081-cd29-42af-a26a-f7874fc9786e" providerId="ADAL" clId="{E7AD8F0F-7AD8-4ECE-8F69-55094C15E444}" dt="2023-05-16T21:05:53.046" v="916" actId="478"/>
          <ac:cxnSpMkLst>
            <pc:docMk/>
            <pc:sldMk cId="3501186114" sldId="402"/>
            <ac:cxnSpMk id="27" creationId="{79878DB4-5E8D-804A-217C-4B8025E30BB1}"/>
          </ac:cxnSpMkLst>
        </pc:cxnChg>
      </pc:sldChg>
      <pc:sldChg chg="addSp delSp modSp add mod">
        <pc:chgData name="Habib, Alexandre" userId="0bc09081-cd29-42af-a26a-f7874fc9786e" providerId="ADAL" clId="{E7AD8F0F-7AD8-4ECE-8F69-55094C15E444}" dt="2023-05-16T22:58:57.403" v="3092" actId="20577"/>
        <pc:sldMkLst>
          <pc:docMk/>
          <pc:sldMk cId="1468973888" sldId="403"/>
        </pc:sldMkLst>
        <pc:spChg chg="mod">
          <ac:chgData name="Habib, Alexandre" userId="0bc09081-cd29-42af-a26a-f7874fc9786e" providerId="ADAL" clId="{E7AD8F0F-7AD8-4ECE-8F69-55094C15E444}" dt="2023-05-16T22:58:57.403" v="3092" actId="20577"/>
          <ac:spMkLst>
            <pc:docMk/>
            <pc:sldMk cId="1468973888" sldId="403"/>
            <ac:spMk id="2" creationId="{EE688C12-6EC2-68A5-D39F-7CD2CD60DA23}"/>
          </ac:spMkLst>
        </pc:spChg>
        <pc:spChg chg="add del mod">
          <ac:chgData name="Habib, Alexandre" userId="0bc09081-cd29-42af-a26a-f7874fc9786e" providerId="ADAL" clId="{E7AD8F0F-7AD8-4ECE-8F69-55094C15E444}" dt="2023-05-16T21:08:18.615" v="922" actId="478"/>
          <ac:spMkLst>
            <pc:docMk/>
            <pc:sldMk cId="1468973888" sldId="403"/>
            <ac:spMk id="6" creationId="{29858B8C-E03B-7287-575B-BFB102694F32}"/>
          </ac:spMkLst>
        </pc:spChg>
        <pc:spChg chg="add mod">
          <ac:chgData name="Habib, Alexandre" userId="0bc09081-cd29-42af-a26a-f7874fc9786e" providerId="ADAL" clId="{E7AD8F0F-7AD8-4ECE-8F69-55094C15E444}" dt="2023-05-16T21:08:23.865" v="924" actId="1076"/>
          <ac:spMkLst>
            <pc:docMk/>
            <pc:sldMk cId="1468973888" sldId="403"/>
            <ac:spMk id="7" creationId="{8764203E-7559-2B1E-B0DE-D8D45F286E31}"/>
          </ac:spMkLst>
        </pc:spChg>
        <pc:spChg chg="add mod">
          <ac:chgData name="Habib, Alexandre" userId="0bc09081-cd29-42af-a26a-f7874fc9786e" providerId="ADAL" clId="{E7AD8F0F-7AD8-4ECE-8F69-55094C15E444}" dt="2023-05-16T21:08:22.092" v="923" actId="1076"/>
          <ac:spMkLst>
            <pc:docMk/>
            <pc:sldMk cId="1468973888" sldId="403"/>
            <ac:spMk id="8" creationId="{8CB96B36-5F2A-4F7E-0BB1-02CAAF117DF3}"/>
          </ac:spMkLst>
        </pc:spChg>
        <pc:spChg chg="add mod">
          <ac:chgData name="Habib, Alexandre" userId="0bc09081-cd29-42af-a26a-f7874fc9786e" providerId="ADAL" clId="{E7AD8F0F-7AD8-4ECE-8F69-55094C15E444}" dt="2023-05-16T21:13:37.668" v="1143" actId="1076"/>
          <ac:spMkLst>
            <pc:docMk/>
            <pc:sldMk cId="1468973888" sldId="403"/>
            <ac:spMk id="10" creationId="{D6E0EECC-AE78-9A5B-07E1-702E6809CC49}"/>
          </ac:spMkLst>
        </pc:spChg>
        <pc:spChg chg="add mod">
          <ac:chgData name="Habib, Alexandre" userId="0bc09081-cd29-42af-a26a-f7874fc9786e" providerId="ADAL" clId="{E7AD8F0F-7AD8-4ECE-8F69-55094C15E444}" dt="2023-05-16T21:13:57.045" v="1150" actId="57"/>
          <ac:spMkLst>
            <pc:docMk/>
            <pc:sldMk cId="1468973888" sldId="403"/>
            <ac:spMk id="11" creationId="{274A4B89-E9A7-1907-75D3-0913248E20ED}"/>
          </ac:spMkLst>
        </pc:spChg>
        <pc:spChg chg="add mod">
          <ac:chgData name="Habib, Alexandre" userId="0bc09081-cd29-42af-a26a-f7874fc9786e" providerId="ADAL" clId="{E7AD8F0F-7AD8-4ECE-8F69-55094C15E444}" dt="2023-05-16T21:13:29.177" v="1138" actId="1076"/>
          <ac:spMkLst>
            <pc:docMk/>
            <pc:sldMk cId="1468973888" sldId="403"/>
            <ac:spMk id="12" creationId="{F09807F8-40E2-7C6A-D4A6-1B6CE44321C6}"/>
          </ac:spMkLst>
        </pc:spChg>
        <pc:spChg chg="mod">
          <ac:chgData name="Habib, Alexandre" userId="0bc09081-cd29-42af-a26a-f7874fc9786e" providerId="ADAL" clId="{E7AD8F0F-7AD8-4ECE-8F69-55094C15E444}" dt="2023-05-16T21:09:00.984" v="972" actId="6549"/>
          <ac:spMkLst>
            <pc:docMk/>
            <pc:sldMk cId="1468973888" sldId="403"/>
            <ac:spMk id="29" creationId="{B17C4E28-BCD6-6B7B-C15D-5921CB3B3475}"/>
          </ac:spMkLst>
        </pc:spChg>
        <pc:spChg chg="mod">
          <ac:chgData name="Habib, Alexandre" userId="0bc09081-cd29-42af-a26a-f7874fc9786e" providerId="ADAL" clId="{E7AD8F0F-7AD8-4ECE-8F69-55094C15E444}" dt="2023-05-16T21:11:09.255" v="1056" actId="1076"/>
          <ac:spMkLst>
            <pc:docMk/>
            <pc:sldMk cId="1468973888" sldId="403"/>
            <ac:spMk id="52" creationId="{7D0DD97D-6E61-3F63-460E-940FEE6639B1}"/>
          </ac:spMkLst>
        </pc:spChg>
        <pc:spChg chg="mod">
          <ac:chgData name="Habib, Alexandre" userId="0bc09081-cd29-42af-a26a-f7874fc9786e" providerId="ADAL" clId="{E7AD8F0F-7AD8-4ECE-8F69-55094C15E444}" dt="2023-05-16T21:13:44.960" v="1146" actId="1076"/>
          <ac:spMkLst>
            <pc:docMk/>
            <pc:sldMk cId="1468973888" sldId="403"/>
            <ac:spMk id="54" creationId="{3B429F5F-1985-E0AB-8451-BA6F364F7917}"/>
          </ac:spMkLst>
        </pc:spChg>
        <pc:spChg chg="del mod">
          <ac:chgData name="Habib, Alexandre" userId="0bc09081-cd29-42af-a26a-f7874fc9786e" providerId="ADAL" clId="{E7AD8F0F-7AD8-4ECE-8F69-55094C15E444}" dt="2023-05-16T21:09:26.019" v="975" actId="478"/>
          <ac:spMkLst>
            <pc:docMk/>
            <pc:sldMk cId="1468973888" sldId="403"/>
            <ac:spMk id="58" creationId="{E7E16B28-F876-6181-6DA9-872B01B2EA83}"/>
          </ac:spMkLst>
        </pc:spChg>
        <pc:spChg chg="del mod">
          <ac:chgData name="Habib, Alexandre" userId="0bc09081-cd29-42af-a26a-f7874fc9786e" providerId="ADAL" clId="{E7AD8F0F-7AD8-4ECE-8F69-55094C15E444}" dt="2023-05-16T21:09:30.375" v="978" actId="478"/>
          <ac:spMkLst>
            <pc:docMk/>
            <pc:sldMk cId="1468973888" sldId="403"/>
            <ac:spMk id="65" creationId="{1834193B-4F79-789F-9BA1-97CE09450B05}"/>
          </ac:spMkLst>
        </pc:spChg>
        <pc:spChg chg="del mod">
          <ac:chgData name="Habib, Alexandre" userId="0bc09081-cd29-42af-a26a-f7874fc9786e" providerId="ADAL" clId="{E7AD8F0F-7AD8-4ECE-8F69-55094C15E444}" dt="2023-05-16T21:09:30.375" v="978" actId="478"/>
          <ac:spMkLst>
            <pc:docMk/>
            <pc:sldMk cId="1468973888" sldId="403"/>
            <ac:spMk id="66" creationId="{DE343E97-9D57-D030-9CAB-61D8A28EF1AF}"/>
          </ac:spMkLst>
        </pc:spChg>
        <pc:spChg chg="del mod">
          <ac:chgData name="Habib, Alexandre" userId="0bc09081-cd29-42af-a26a-f7874fc9786e" providerId="ADAL" clId="{E7AD8F0F-7AD8-4ECE-8F69-55094C15E444}" dt="2023-05-16T21:09:30.375" v="978" actId="478"/>
          <ac:spMkLst>
            <pc:docMk/>
            <pc:sldMk cId="1468973888" sldId="403"/>
            <ac:spMk id="72" creationId="{67BB3106-0F11-A103-B1DB-CFDC74CFB6B2}"/>
          </ac:spMkLst>
        </pc:spChg>
        <pc:spChg chg="del">
          <ac:chgData name="Habib, Alexandre" userId="0bc09081-cd29-42af-a26a-f7874fc9786e" providerId="ADAL" clId="{E7AD8F0F-7AD8-4ECE-8F69-55094C15E444}" dt="2023-05-16T21:12:59.961" v="1077" actId="478"/>
          <ac:spMkLst>
            <pc:docMk/>
            <pc:sldMk cId="1468973888" sldId="403"/>
            <ac:spMk id="73" creationId="{1EF80C93-A15F-9C25-E147-960C06264D3E}"/>
          </ac:spMkLst>
        </pc:spChg>
        <pc:spChg chg="del">
          <ac:chgData name="Habib, Alexandre" userId="0bc09081-cd29-42af-a26a-f7874fc9786e" providerId="ADAL" clId="{E7AD8F0F-7AD8-4ECE-8F69-55094C15E444}" dt="2023-05-16T21:08:01.118" v="918" actId="478"/>
          <ac:spMkLst>
            <pc:docMk/>
            <pc:sldMk cId="1468973888" sldId="403"/>
            <ac:spMk id="74" creationId="{5FFB6263-7642-48F5-ACC0-E41503B4C783}"/>
          </ac:spMkLst>
        </pc:spChg>
        <pc:graphicFrameChg chg="del mod">
          <ac:chgData name="Habib, Alexandre" userId="0bc09081-cd29-42af-a26a-f7874fc9786e" providerId="ADAL" clId="{E7AD8F0F-7AD8-4ECE-8F69-55094C15E444}" dt="2023-05-16T21:09:30.375" v="978" actId="478"/>
          <ac:graphicFrameMkLst>
            <pc:docMk/>
            <pc:sldMk cId="1468973888" sldId="403"/>
            <ac:graphicFrameMk id="57" creationId="{89D9AC0E-C91E-35B1-28D1-44FFECE9289C}"/>
          </ac:graphicFrameMkLst>
        </pc:graphicFrameChg>
        <pc:picChg chg="mod">
          <ac:chgData name="Habib, Alexandre" userId="0bc09081-cd29-42af-a26a-f7874fc9786e" providerId="ADAL" clId="{E7AD8F0F-7AD8-4ECE-8F69-55094C15E444}" dt="2023-05-16T21:11:07.542" v="1055" actId="1076"/>
          <ac:picMkLst>
            <pc:docMk/>
            <pc:sldMk cId="1468973888" sldId="403"/>
            <ac:picMk id="4" creationId="{8C0EE065-97DC-E901-4822-56FE12AD2852}"/>
          </ac:picMkLst>
        </pc:picChg>
        <pc:picChg chg="add mod">
          <ac:chgData name="Habib, Alexandre" userId="0bc09081-cd29-42af-a26a-f7874fc9786e" providerId="ADAL" clId="{E7AD8F0F-7AD8-4ECE-8F69-55094C15E444}" dt="2023-05-16T21:13:51.583" v="1148" actId="1076"/>
          <ac:picMkLst>
            <pc:docMk/>
            <pc:sldMk cId="1468973888" sldId="403"/>
            <ac:picMk id="9" creationId="{28603271-DD97-F4E2-7A6C-85F0B9769B5C}"/>
          </ac:picMkLst>
        </pc:picChg>
        <pc:picChg chg="mod modCrop">
          <ac:chgData name="Habib, Alexandre" userId="0bc09081-cd29-42af-a26a-f7874fc9786e" providerId="ADAL" clId="{E7AD8F0F-7AD8-4ECE-8F69-55094C15E444}" dt="2023-05-16T21:13:50.098" v="1147" actId="1076"/>
          <ac:picMkLst>
            <pc:docMk/>
            <pc:sldMk cId="1468973888" sldId="403"/>
            <ac:picMk id="28" creationId="{C19F4949-E615-7037-58E8-8493D3377455}"/>
          </ac:picMkLst>
        </pc:picChg>
        <pc:cxnChg chg="del mod">
          <ac:chgData name="Habib, Alexandre" userId="0bc09081-cd29-42af-a26a-f7874fc9786e" providerId="ADAL" clId="{E7AD8F0F-7AD8-4ECE-8F69-55094C15E444}" dt="2023-05-16T21:09:30.375" v="978" actId="478"/>
          <ac:cxnSpMkLst>
            <pc:docMk/>
            <pc:sldMk cId="1468973888" sldId="403"/>
            <ac:cxnSpMk id="60" creationId="{0F10627E-C8BD-C305-13EB-FFE1D3F60E06}"/>
          </ac:cxnSpMkLst>
        </pc:cxnChg>
        <pc:cxnChg chg="del mod">
          <ac:chgData name="Habib, Alexandre" userId="0bc09081-cd29-42af-a26a-f7874fc9786e" providerId="ADAL" clId="{E7AD8F0F-7AD8-4ECE-8F69-55094C15E444}" dt="2023-05-16T21:09:30.375" v="978" actId="478"/>
          <ac:cxnSpMkLst>
            <pc:docMk/>
            <pc:sldMk cId="1468973888" sldId="403"/>
            <ac:cxnSpMk id="62" creationId="{C74B3179-6434-5099-B5D3-1FF1E87EE42E}"/>
          </ac:cxnSpMkLst>
        </pc:cxnChg>
        <pc:cxnChg chg="del mod">
          <ac:chgData name="Habib, Alexandre" userId="0bc09081-cd29-42af-a26a-f7874fc9786e" providerId="ADAL" clId="{E7AD8F0F-7AD8-4ECE-8F69-55094C15E444}" dt="2023-05-16T21:09:30.375" v="978" actId="478"/>
          <ac:cxnSpMkLst>
            <pc:docMk/>
            <pc:sldMk cId="1468973888" sldId="403"/>
            <ac:cxnSpMk id="67" creationId="{7105143D-5A5D-ADB8-0A35-B9807A6EFE83}"/>
          </ac:cxnSpMkLst>
        </pc:cxnChg>
        <pc:cxnChg chg="del mod">
          <ac:chgData name="Habib, Alexandre" userId="0bc09081-cd29-42af-a26a-f7874fc9786e" providerId="ADAL" clId="{E7AD8F0F-7AD8-4ECE-8F69-55094C15E444}" dt="2023-05-16T21:09:30.375" v="978" actId="478"/>
          <ac:cxnSpMkLst>
            <pc:docMk/>
            <pc:sldMk cId="1468973888" sldId="403"/>
            <ac:cxnSpMk id="69" creationId="{865F333E-E6AC-E456-4FAC-A011070A7F50}"/>
          </ac:cxnSpMkLst>
        </pc:cxnChg>
      </pc:sldChg>
      <pc:sldChg chg="del">
        <pc:chgData name="Habib, Alexandre" userId="0bc09081-cd29-42af-a26a-f7874fc9786e" providerId="ADAL" clId="{E7AD8F0F-7AD8-4ECE-8F69-55094C15E444}" dt="2023-05-16T21:04:54.742" v="912" actId="2696"/>
        <pc:sldMkLst>
          <pc:docMk/>
          <pc:sldMk cId="3634077169" sldId="403"/>
        </pc:sldMkLst>
      </pc:sldChg>
      <pc:sldChg chg="modSp mod ord">
        <pc:chgData name="Habib, Alexandre" userId="0bc09081-cd29-42af-a26a-f7874fc9786e" providerId="ADAL" clId="{E7AD8F0F-7AD8-4ECE-8F69-55094C15E444}" dt="2023-05-16T22:30:12.533" v="3078" actId="20577"/>
        <pc:sldMkLst>
          <pc:docMk/>
          <pc:sldMk cId="3263984352" sldId="406"/>
        </pc:sldMkLst>
        <pc:spChg chg="mod">
          <ac:chgData name="Habib, Alexandre" userId="0bc09081-cd29-42af-a26a-f7874fc9786e" providerId="ADAL" clId="{E7AD8F0F-7AD8-4ECE-8F69-55094C15E444}" dt="2023-05-16T22:02:42.594" v="1629" actId="20577"/>
          <ac:spMkLst>
            <pc:docMk/>
            <pc:sldMk cId="3263984352" sldId="406"/>
            <ac:spMk id="3" creationId="{C3FD46E3-0E44-3F16-6169-EA20FA89FADE}"/>
          </ac:spMkLst>
        </pc:spChg>
        <pc:spChg chg="mod">
          <ac:chgData name="Habib, Alexandre" userId="0bc09081-cd29-42af-a26a-f7874fc9786e" providerId="ADAL" clId="{E7AD8F0F-7AD8-4ECE-8F69-55094C15E444}" dt="2023-05-16T22:29:26.899" v="3056" actId="20577"/>
          <ac:spMkLst>
            <pc:docMk/>
            <pc:sldMk cId="3263984352" sldId="406"/>
            <ac:spMk id="27" creationId="{5F18104C-EA74-D1F7-BC7B-AB72C9D4E571}"/>
          </ac:spMkLst>
        </pc:spChg>
        <pc:spChg chg="mod">
          <ac:chgData name="Habib, Alexandre" userId="0bc09081-cd29-42af-a26a-f7874fc9786e" providerId="ADAL" clId="{E7AD8F0F-7AD8-4ECE-8F69-55094C15E444}" dt="2023-05-16T22:29:03.361" v="3047" actId="6549"/>
          <ac:spMkLst>
            <pc:docMk/>
            <pc:sldMk cId="3263984352" sldId="406"/>
            <ac:spMk id="33" creationId="{6ECE359F-1AA5-597F-1300-E2D073FAD11B}"/>
          </ac:spMkLst>
        </pc:spChg>
        <pc:spChg chg="mod">
          <ac:chgData name="Habib, Alexandre" userId="0bc09081-cd29-42af-a26a-f7874fc9786e" providerId="ADAL" clId="{E7AD8F0F-7AD8-4ECE-8F69-55094C15E444}" dt="2023-05-16T22:29:47.834" v="3068" actId="1076"/>
          <ac:spMkLst>
            <pc:docMk/>
            <pc:sldMk cId="3263984352" sldId="406"/>
            <ac:spMk id="41" creationId="{89CB0E74-AC08-7AA8-F546-B7AC52CDA2E8}"/>
          </ac:spMkLst>
        </pc:spChg>
        <pc:spChg chg="mod">
          <ac:chgData name="Habib, Alexandre" userId="0bc09081-cd29-42af-a26a-f7874fc9786e" providerId="ADAL" clId="{E7AD8F0F-7AD8-4ECE-8F69-55094C15E444}" dt="2023-05-16T22:30:12.533" v="3078" actId="20577"/>
          <ac:spMkLst>
            <pc:docMk/>
            <pc:sldMk cId="3263984352" sldId="406"/>
            <ac:spMk id="45" creationId="{0C2B9887-9BEC-D396-470B-D38AC021665F}"/>
          </ac:spMkLst>
        </pc:spChg>
        <pc:cxnChg chg="mod">
          <ac:chgData name="Habib, Alexandre" userId="0bc09081-cd29-42af-a26a-f7874fc9786e" providerId="ADAL" clId="{E7AD8F0F-7AD8-4ECE-8F69-55094C15E444}" dt="2023-05-16T22:29:03.361" v="3047" actId="6549"/>
          <ac:cxnSpMkLst>
            <pc:docMk/>
            <pc:sldMk cId="3263984352" sldId="406"/>
            <ac:cxnSpMk id="29" creationId="{B6F192A0-5639-83A9-28C1-99D349A40239}"/>
          </ac:cxnSpMkLst>
        </pc:cxnChg>
      </pc:sldChg>
      <pc:sldChg chg="modSp mod">
        <pc:chgData name="Habib, Alexandre" userId="0bc09081-cd29-42af-a26a-f7874fc9786e" providerId="ADAL" clId="{E7AD8F0F-7AD8-4ECE-8F69-55094C15E444}" dt="2023-05-16T21:51:17.932" v="1379" actId="20577"/>
        <pc:sldMkLst>
          <pc:docMk/>
          <pc:sldMk cId="3120219505" sldId="407"/>
        </pc:sldMkLst>
        <pc:spChg chg="mod">
          <ac:chgData name="Habib, Alexandre" userId="0bc09081-cd29-42af-a26a-f7874fc9786e" providerId="ADAL" clId="{E7AD8F0F-7AD8-4ECE-8F69-55094C15E444}" dt="2023-05-16T21:51:17.932" v="1379" actId="20577"/>
          <ac:spMkLst>
            <pc:docMk/>
            <pc:sldMk cId="3120219505" sldId="407"/>
            <ac:spMk id="11" creationId="{351D3B7A-E33B-1C13-3E40-C6CF99A1BC95}"/>
          </ac:spMkLst>
        </pc:spChg>
      </pc:sldChg>
      <pc:sldChg chg="modSp mod">
        <pc:chgData name="Habib, Alexandre" userId="0bc09081-cd29-42af-a26a-f7874fc9786e" providerId="ADAL" clId="{E7AD8F0F-7AD8-4ECE-8F69-55094C15E444}" dt="2023-05-16T22:23:55.343" v="2819" actId="207"/>
        <pc:sldMkLst>
          <pc:docMk/>
          <pc:sldMk cId="1664530836" sldId="409"/>
        </pc:sldMkLst>
        <pc:spChg chg="mod">
          <ac:chgData name="Habib, Alexandre" userId="0bc09081-cd29-42af-a26a-f7874fc9786e" providerId="ADAL" clId="{E7AD8F0F-7AD8-4ECE-8F69-55094C15E444}" dt="2023-05-16T22:23:55.343" v="2819" actId="207"/>
          <ac:spMkLst>
            <pc:docMk/>
            <pc:sldMk cId="1664530836" sldId="409"/>
            <ac:spMk id="314" creationId="{00000000-0000-0000-0000-000000000000}"/>
          </ac:spMkLst>
        </pc:spChg>
      </pc:sldChg>
      <pc:sldChg chg="addSp delSp modSp mod">
        <pc:chgData name="Habib, Alexandre" userId="0bc09081-cd29-42af-a26a-f7874fc9786e" providerId="ADAL" clId="{E7AD8F0F-7AD8-4ECE-8F69-55094C15E444}" dt="2023-05-16T23:46:08.852" v="3292" actId="115"/>
        <pc:sldMkLst>
          <pc:docMk/>
          <pc:sldMk cId="2694691295" sldId="410"/>
        </pc:sldMkLst>
        <pc:spChg chg="mod">
          <ac:chgData name="Habib, Alexandre" userId="0bc09081-cd29-42af-a26a-f7874fc9786e" providerId="ADAL" clId="{E7AD8F0F-7AD8-4ECE-8F69-55094C15E444}" dt="2023-05-16T21:52:31.958" v="1393" actId="1076"/>
          <ac:spMkLst>
            <pc:docMk/>
            <pc:sldMk cId="2694691295" sldId="410"/>
            <ac:spMk id="2" creationId="{AF31F763-1B0E-A380-518A-BD1B3946188F}"/>
          </ac:spMkLst>
        </pc:spChg>
        <pc:spChg chg="del mod">
          <ac:chgData name="Habib, Alexandre" userId="0bc09081-cd29-42af-a26a-f7874fc9786e" providerId="ADAL" clId="{E7AD8F0F-7AD8-4ECE-8F69-55094C15E444}" dt="2023-05-16T20:44:17.727" v="147" actId="478"/>
          <ac:spMkLst>
            <pc:docMk/>
            <pc:sldMk cId="2694691295" sldId="410"/>
            <ac:spMk id="3" creationId="{BE1B7844-24F1-943C-3BFA-DD1D667F2CD7}"/>
          </ac:spMkLst>
        </pc:spChg>
        <pc:spChg chg="add del mod">
          <ac:chgData name="Habib, Alexandre" userId="0bc09081-cd29-42af-a26a-f7874fc9786e" providerId="ADAL" clId="{E7AD8F0F-7AD8-4ECE-8F69-55094C15E444}" dt="2023-05-16T20:44:19.157" v="148" actId="478"/>
          <ac:spMkLst>
            <pc:docMk/>
            <pc:sldMk cId="2694691295" sldId="410"/>
            <ac:spMk id="7" creationId="{9357D674-7C14-52E1-79FE-BA798072B8DC}"/>
          </ac:spMkLst>
        </pc:spChg>
        <pc:spChg chg="add mod">
          <ac:chgData name="Habib, Alexandre" userId="0bc09081-cd29-42af-a26a-f7874fc9786e" providerId="ADAL" clId="{E7AD8F0F-7AD8-4ECE-8F69-55094C15E444}" dt="2023-05-16T21:01:20.325" v="627" actId="1076"/>
          <ac:spMkLst>
            <pc:docMk/>
            <pc:sldMk cId="2694691295" sldId="410"/>
            <ac:spMk id="11" creationId="{0FFE1314-D0C3-8F39-3BF2-E02C5E832121}"/>
          </ac:spMkLst>
        </pc:spChg>
        <pc:spChg chg="add mod">
          <ac:chgData name="Habib, Alexandre" userId="0bc09081-cd29-42af-a26a-f7874fc9786e" providerId="ADAL" clId="{E7AD8F0F-7AD8-4ECE-8F69-55094C15E444}" dt="2023-05-16T21:01:12.669" v="623" actId="1076"/>
          <ac:spMkLst>
            <pc:docMk/>
            <pc:sldMk cId="2694691295" sldId="410"/>
            <ac:spMk id="12" creationId="{8749658F-CF79-E771-AAD6-9AC9467C77AB}"/>
          </ac:spMkLst>
        </pc:spChg>
        <pc:spChg chg="add mod">
          <ac:chgData name="Habib, Alexandre" userId="0bc09081-cd29-42af-a26a-f7874fc9786e" providerId="ADAL" clId="{E7AD8F0F-7AD8-4ECE-8F69-55094C15E444}" dt="2023-05-16T22:20:48.684" v="2578" actId="20577"/>
          <ac:spMkLst>
            <pc:docMk/>
            <pc:sldMk cId="2694691295" sldId="410"/>
            <ac:spMk id="14" creationId="{9F7D2AA6-65A9-2D53-8321-727F6CF74FCB}"/>
          </ac:spMkLst>
        </pc:spChg>
        <pc:spChg chg="add del">
          <ac:chgData name="Habib, Alexandre" userId="0bc09081-cd29-42af-a26a-f7874fc9786e" providerId="ADAL" clId="{E7AD8F0F-7AD8-4ECE-8F69-55094C15E444}" dt="2023-05-16T20:59:25.267" v="587" actId="478"/>
          <ac:spMkLst>
            <pc:docMk/>
            <pc:sldMk cId="2694691295" sldId="410"/>
            <ac:spMk id="15" creationId="{FAAAEA3D-7C41-9272-CFF9-0210CD86944A}"/>
          </ac:spMkLst>
        </pc:spChg>
        <pc:spChg chg="add del mod">
          <ac:chgData name="Habib, Alexandre" userId="0bc09081-cd29-42af-a26a-f7874fc9786e" providerId="ADAL" clId="{E7AD8F0F-7AD8-4ECE-8F69-55094C15E444}" dt="2023-05-16T20:59:22.675" v="586" actId="478"/>
          <ac:spMkLst>
            <pc:docMk/>
            <pc:sldMk cId="2694691295" sldId="410"/>
            <ac:spMk id="16" creationId="{C224EFC3-EE4F-8F3E-F1A5-0513DC44840D}"/>
          </ac:spMkLst>
        </pc:spChg>
        <pc:spChg chg="add mod">
          <ac:chgData name="Habib, Alexandre" userId="0bc09081-cd29-42af-a26a-f7874fc9786e" providerId="ADAL" clId="{E7AD8F0F-7AD8-4ECE-8F69-55094C15E444}" dt="2023-05-16T21:00:47.164" v="589" actId="13822"/>
          <ac:spMkLst>
            <pc:docMk/>
            <pc:sldMk cId="2694691295" sldId="410"/>
            <ac:spMk id="17" creationId="{DBC0F062-EFEA-12B8-30F9-47671621CF23}"/>
          </ac:spMkLst>
        </pc:spChg>
        <pc:spChg chg="add mod">
          <ac:chgData name="Habib, Alexandre" userId="0bc09081-cd29-42af-a26a-f7874fc9786e" providerId="ADAL" clId="{E7AD8F0F-7AD8-4ECE-8F69-55094C15E444}" dt="2023-05-16T21:02:01.693" v="719" actId="20577"/>
          <ac:spMkLst>
            <pc:docMk/>
            <pc:sldMk cId="2694691295" sldId="410"/>
            <ac:spMk id="18" creationId="{EAF3061C-5355-8A48-4F6E-62AF01226C6C}"/>
          </ac:spMkLst>
        </pc:spChg>
        <pc:spChg chg="mod">
          <ac:chgData name="Habib, Alexandre" userId="0bc09081-cd29-42af-a26a-f7874fc9786e" providerId="ADAL" clId="{E7AD8F0F-7AD8-4ECE-8F69-55094C15E444}" dt="2023-05-16T23:46:08.852" v="3292" actId="115"/>
          <ac:spMkLst>
            <pc:docMk/>
            <pc:sldMk cId="2694691295" sldId="410"/>
            <ac:spMk id="32" creationId="{9688400B-1F6B-86F2-51EF-B356E92410A9}"/>
          </ac:spMkLst>
        </pc:spChg>
        <pc:spChg chg="del mod">
          <ac:chgData name="Habib, Alexandre" userId="0bc09081-cd29-42af-a26a-f7874fc9786e" providerId="ADAL" clId="{E7AD8F0F-7AD8-4ECE-8F69-55094C15E444}" dt="2023-05-16T20:50:40.692" v="441" actId="478"/>
          <ac:spMkLst>
            <pc:docMk/>
            <pc:sldMk cId="2694691295" sldId="410"/>
            <ac:spMk id="34" creationId="{F7C11B77-2D0F-D0DF-5194-41F731B77F0A}"/>
          </ac:spMkLst>
        </pc:spChg>
        <pc:spChg chg="del">
          <ac:chgData name="Habib, Alexandre" userId="0bc09081-cd29-42af-a26a-f7874fc9786e" providerId="ADAL" clId="{E7AD8F0F-7AD8-4ECE-8F69-55094C15E444}" dt="2023-05-16T20:57:28.583" v="544" actId="478"/>
          <ac:spMkLst>
            <pc:docMk/>
            <pc:sldMk cId="2694691295" sldId="410"/>
            <ac:spMk id="35" creationId="{56AF8F79-BEA2-935B-1F58-66AB3ECA9BB0}"/>
          </ac:spMkLst>
        </pc:spChg>
        <pc:graphicFrameChg chg="add mod">
          <ac:chgData name="Habib, Alexandre" userId="0bc09081-cd29-42af-a26a-f7874fc9786e" providerId="ADAL" clId="{E7AD8F0F-7AD8-4ECE-8F69-55094C15E444}" dt="2023-05-16T20:56:33.794" v="447" actId="1076"/>
          <ac:graphicFrameMkLst>
            <pc:docMk/>
            <pc:sldMk cId="2694691295" sldId="410"/>
            <ac:graphicFrameMk id="13" creationId="{BE874C42-D94E-A3A8-ED74-8A512C5E5817}"/>
          </ac:graphicFrameMkLst>
        </pc:graphicFrameChg>
        <pc:graphicFrameChg chg="del mod">
          <ac:chgData name="Habib, Alexandre" userId="0bc09081-cd29-42af-a26a-f7874fc9786e" providerId="ADAL" clId="{E7AD8F0F-7AD8-4ECE-8F69-55094C15E444}" dt="2023-05-16T20:49:37.083" v="394" actId="478"/>
          <ac:graphicFrameMkLst>
            <pc:docMk/>
            <pc:sldMk cId="2694691295" sldId="410"/>
            <ac:graphicFrameMk id="33" creationId="{A6861847-F609-3481-BDB6-6F5BCB6F52B5}"/>
          </ac:graphicFrameMkLst>
        </pc:graphicFrameChg>
        <pc:picChg chg="mod">
          <ac:chgData name="Habib, Alexandre" userId="0bc09081-cd29-42af-a26a-f7874fc9786e" providerId="ADAL" clId="{E7AD8F0F-7AD8-4ECE-8F69-55094C15E444}" dt="2023-05-16T21:01:05.885" v="620" actId="1076"/>
          <ac:picMkLst>
            <pc:docMk/>
            <pc:sldMk cId="2694691295" sldId="410"/>
            <ac:picMk id="29" creationId="{D13FC57D-8682-7FE7-631B-AF21BE6279CB}"/>
          </ac:picMkLst>
        </pc:picChg>
        <pc:cxnChg chg="add mod">
          <ac:chgData name="Habib, Alexandre" userId="0bc09081-cd29-42af-a26a-f7874fc9786e" providerId="ADAL" clId="{E7AD8F0F-7AD8-4ECE-8F69-55094C15E444}" dt="2023-05-16T21:01:16.915" v="625" actId="14100"/>
          <ac:cxnSpMkLst>
            <pc:docMk/>
            <pc:sldMk cId="2694691295" sldId="410"/>
            <ac:cxnSpMk id="9" creationId="{53ECAFC1-739C-0A20-7D86-C1443542A3CB}"/>
          </ac:cxnSpMkLst>
        </pc:cxnChg>
        <pc:cxnChg chg="add mod">
          <ac:chgData name="Habib, Alexandre" userId="0bc09081-cd29-42af-a26a-f7874fc9786e" providerId="ADAL" clId="{E7AD8F0F-7AD8-4ECE-8F69-55094C15E444}" dt="2023-05-16T21:01:09.888" v="622" actId="14100"/>
          <ac:cxnSpMkLst>
            <pc:docMk/>
            <pc:sldMk cId="2694691295" sldId="410"/>
            <ac:cxnSpMk id="10" creationId="{88282D75-E1A9-AB17-1E0D-1DC4FE5BB5FB}"/>
          </ac:cxnSpMkLst>
        </pc:cxnChg>
      </pc:sldChg>
      <pc:sldChg chg="del">
        <pc:chgData name="Habib, Alexandre" userId="0bc09081-cd29-42af-a26a-f7874fc9786e" providerId="ADAL" clId="{E7AD8F0F-7AD8-4ECE-8F69-55094C15E444}" dt="2023-05-16T21:51:54.916" v="1385" actId="47"/>
        <pc:sldMkLst>
          <pc:docMk/>
          <pc:sldMk cId="2295359152" sldId="411"/>
        </pc:sldMkLst>
      </pc:sldChg>
      <pc:sldChg chg="modSp del mod">
        <pc:chgData name="Habib, Alexandre" userId="0bc09081-cd29-42af-a26a-f7874fc9786e" providerId="ADAL" clId="{E7AD8F0F-7AD8-4ECE-8F69-55094C15E444}" dt="2023-05-16T21:52:13.101" v="1391" actId="47"/>
        <pc:sldMkLst>
          <pc:docMk/>
          <pc:sldMk cId="2918931682" sldId="412"/>
        </pc:sldMkLst>
        <pc:spChg chg="mod">
          <ac:chgData name="Habib, Alexandre" userId="0bc09081-cd29-42af-a26a-f7874fc9786e" providerId="ADAL" clId="{E7AD8F0F-7AD8-4ECE-8F69-55094C15E444}" dt="2023-05-16T20:41:14.128" v="62" actId="20577"/>
          <ac:spMkLst>
            <pc:docMk/>
            <pc:sldMk cId="2918931682" sldId="412"/>
            <ac:spMk id="11" creationId="{351D3B7A-E33B-1C13-3E40-C6CF99A1BC95}"/>
          </ac:spMkLst>
        </pc:spChg>
      </pc:sldChg>
      <pc:sldChg chg="del ord">
        <pc:chgData name="Habib, Alexandre" userId="0bc09081-cd29-42af-a26a-f7874fc9786e" providerId="ADAL" clId="{E7AD8F0F-7AD8-4ECE-8F69-55094C15E444}" dt="2023-05-16T21:52:14.604" v="1392" actId="47"/>
        <pc:sldMkLst>
          <pc:docMk/>
          <pc:sldMk cId="3022290411" sldId="413"/>
        </pc:sldMkLst>
      </pc:sldChg>
      <pc:sldChg chg="del ord">
        <pc:chgData name="Habib, Alexandre" userId="0bc09081-cd29-42af-a26a-f7874fc9786e" providerId="ADAL" clId="{E7AD8F0F-7AD8-4ECE-8F69-55094C15E444}" dt="2023-05-16T21:52:36.945" v="1394" actId="47"/>
        <pc:sldMkLst>
          <pc:docMk/>
          <pc:sldMk cId="1821177355" sldId="414"/>
        </pc:sldMkLst>
      </pc:sldChg>
      <pc:sldChg chg="del">
        <pc:chgData name="Habib, Alexandre" userId="0bc09081-cd29-42af-a26a-f7874fc9786e" providerId="ADAL" clId="{E7AD8F0F-7AD8-4ECE-8F69-55094C15E444}" dt="2023-05-16T21:04:54.742" v="912" actId="2696"/>
        <pc:sldMkLst>
          <pc:docMk/>
          <pc:sldMk cId="2106714151" sldId="416"/>
        </pc:sldMkLst>
      </pc:sldChg>
      <pc:sldChg chg="modSp add mod">
        <pc:chgData name="Habib, Alexandre" userId="0bc09081-cd29-42af-a26a-f7874fc9786e" providerId="ADAL" clId="{E7AD8F0F-7AD8-4ECE-8F69-55094C15E444}" dt="2023-05-16T22:59:33.526" v="3108" actId="20577"/>
        <pc:sldMkLst>
          <pc:docMk/>
          <pc:sldMk cId="3061351656" sldId="416"/>
        </pc:sldMkLst>
        <pc:spChg chg="mod">
          <ac:chgData name="Habib, Alexandre" userId="0bc09081-cd29-42af-a26a-f7874fc9786e" providerId="ADAL" clId="{E7AD8F0F-7AD8-4ECE-8F69-55094C15E444}" dt="2023-05-16T22:59:33.526" v="3108" actId="20577"/>
          <ac:spMkLst>
            <pc:docMk/>
            <pc:sldMk cId="3061351656" sldId="416"/>
            <ac:spMk id="7" creationId="{270BE51F-1464-9562-B385-0978755D8134}"/>
          </ac:spMkLst>
        </pc:spChg>
      </pc:sldChg>
      <pc:sldChg chg="modSp del mod">
        <pc:chgData name="Habib, Alexandre" userId="0bc09081-cd29-42af-a26a-f7874fc9786e" providerId="ADAL" clId="{E7AD8F0F-7AD8-4ECE-8F69-55094C15E444}" dt="2023-05-16T21:51:20.794" v="1380" actId="2696"/>
        <pc:sldMkLst>
          <pc:docMk/>
          <pc:sldMk cId="3025827573" sldId="417"/>
        </pc:sldMkLst>
        <pc:spChg chg="mod">
          <ac:chgData name="Habib, Alexandre" userId="0bc09081-cd29-42af-a26a-f7874fc9786e" providerId="ADAL" clId="{E7AD8F0F-7AD8-4ECE-8F69-55094C15E444}" dt="2023-05-16T21:04:16.262" v="907" actId="6549"/>
          <ac:spMkLst>
            <pc:docMk/>
            <pc:sldMk cId="3025827573" sldId="417"/>
            <ac:spMk id="2" creationId="{F70D7FED-FCE5-43F0-C8CD-7B39038E2803}"/>
          </ac:spMkLst>
        </pc:spChg>
      </pc:sldChg>
      <pc:sldChg chg="add">
        <pc:chgData name="Habib, Alexandre" userId="0bc09081-cd29-42af-a26a-f7874fc9786e" providerId="ADAL" clId="{E7AD8F0F-7AD8-4ECE-8F69-55094C15E444}" dt="2023-05-16T21:51:22.974" v="1381"/>
        <pc:sldMkLst>
          <pc:docMk/>
          <pc:sldMk cId="3455794646" sldId="417"/>
        </pc:sldMkLst>
      </pc:sldChg>
      <pc:sldChg chg="del">
        <pc:chgData name="Habib, Alexandre" userId="0bc09081-cd29-42af-a26a-f7874fc9786e" providerId="ADAL" clId="{E7AD8F0F-7AD8-4ECE-8F69-55094C15E444}" dt="2023-05-16T20:39:36.062" v="54" actId="47"/>
        <pc:sldMkLst>
          <pc:docMk/>
          <pc:sldMk cId="2796582872" sldId="426"/>
        </pc:sldMkLst>
      </pc:sldChg>
      <pc:sldChg chg="add">
        <pc:chgData name="Habib, Alexandre" userId="0bc09081-cd29-42af-a26a-f7874fc9786e" providerId="ADAL" clId="{E7AD8F0F-7AD8-4ECE-8F69-55094C15E444}" dt="2023-05-16T22:04:31.026" v="1772"/>
        <pc:sldMkLst>
          <pc:docMk/>
          <pc:sldMk cId="2006324973" sldId="427"/>
        </pc:sldMkLst>
      </pc:sldChg>
      <pc:sldChg chg="modSp del mod">
        <pc:chgData name="Habib, Alexandre" userId="0bc09081-cd29-42af-a26a-f7874fc9786e" providerId="ADAL" clId="{E7AD8F0F-7AD8-4ECE-8F69-55094C15E444}" dt="2023-05-16T22:04:28.278" v="1771" actId="2696"/>
        <pc:sldMkLst>
          <pc:docMk/>
          <pc:sldMk cId="3972699053" sldId="427"/>
        </pc:sldMkLst>
        <pc:spChg chg="mod">
          <ac:chgData name="Habib, Alexandre" userId="0bc09081-cd29-42af-a26a-f7874fc9786e" providerId="ADAL" clId="{E7AD8F0F-7AD8-4ECE-8F69-55094C15E444}" dt="2023-05-16T21:16:53.127" v="1337" actId="20577"/>
          <ac:spMkLst>
            <pc:docMk/>
            <pc:sldMk cId="3972699053" sldId="427"/>
            <ac:spMk id="17" creationId="{79B3EE8B-6C3B-2620-C9CB-3F8E463F3988}"/>
          </ac:spMkLst>
        </pc:spChg>
      </pc:sldChg>
      <pc:sldChg chg="modSp new del mod ord">
        <pc:chgData name="Habib, Alexandre" userId="0bc09081-cd29-42af-a26a-f7874fc9786e" providerId="ADAL" clId="{E7AD8F0F-7AD8-4ECE-8F69-55094C15E444}" dt="2023-05-16T21:55:31.569" v="1431" actId="47"/>
        <pc:sldMkLst>
          <pc:docMk/>
          <pc:sldMk cId="1875087458" sldId="428"/>
        </pc:sldMkLst>
        <pc:spChg chg="mod">
          <ac:chgData name="Habib, Alexandre" userId="0bc09081-cd29-42af-a26a-f7874fc9786e" providerId="ADAL" clId="{E7AD8F0F-7AD8-4ECE-8F69-55094C15E444}" dt="2023-05-16T21:15:34.614" v="1245" actId="20577"/>
          <ac:spMkLst>
            <pc:docMk/>
            <pc:sldMk cId="1875087458" sldId="428"/>
            <ac:spMk id="2" creationId="{3008AEB3-25AA-570E-6B03-55FB29CF675D}"/>
          </ac:spMkLst>
        </pc:spChg>
      </pc:sldChg>
      <pc:sldChg chg="addSp delSp modSp new mod">
        <pc:chgData name="Habib, Alexandre" userId="0bc09081-cd29-42af-a26a-f7874fc9786e" providerId="ADAL" clId="{E7AD8F0F-7AD8-4ECE-8F69-55094C15E444}" dt="2023-05-16T23:49:47.377" v="3364" actId="14100"/>
        <pc:sldMkLst>
          <pc:docMk/>
          <pc:sldMk cId="313832476" sldId="429"/>
        </pc:sldMkLst>
        <pc:spChg chg="del">
          <ac:chgData name="Habib, Alexandre" userId="0bc09081-cd29-42af-a26a-f7874fc9786e" providerId="ADAL" clId="{E7AD8F0F-7AD8-4ECE-8F69-55094C15E444}" dt="2023-05-16T21:56:49.864" v="1437" actId="478"/>
          <ac:spMkLst>
            <pc:docMk/>
            <pc:sldMk cId="313832476" sldId="429"/>
            <ac:spMk id="2" creationId="{1E5C2EA7-20CE-AAA5-2F28-F5ECC2E0A034}"/>
          </ac:spMkLst>
        </pc:spChg>
        <pc:spChg chg="mod">
          <ac:chgData name="Habib, Alexandre" userId="0bc09081-cd29-42af-a26a-f7874fc9786e" providerId="ADAL" clId="{E7AD8F0F-7AD8-4ECE-8F69-55094C15E444}" dt="2023-05-16T22:24:32.413" v="2825" actId="20577"/>
          <ac:spMkLst>
            <pc:docMk/>
            <pc:sldMk cId="313832476" sldId="429"/>
            <ac:spMk id="3" creationId="{C42BD07F-1E6D-7838-9652-46CAA20A8212}"/>
          </ac:spMkLst>
        </pc:spChg>
        <pc:spChg chg="del">
          <ac:chgData name="Habib, Alexandre" userId="0bc09081-cd29-42af-a26a-f7874fc9786e" providerId="ADAL" clId="{E7AD8F0F-7AD8-4ECE-8F69-55094C15E444}" dt="2023-05-16T21:56:51.040" v="1438" actId="478"/>
          <ac:spMkLst>
            <pc:docMk/>
            <pc:sldMk cId="313832476" sldId="429"/>
            <ac:spMk id="4" creationId="{6691F58E-2B6D-32B6-9561-F1363F0C42FA}"/>
          </ac:spMkLst>
        </pc:spChg>
        <pc:spChg chg="add mod">
          <ac:chgData name="Habib, Alexandre" userId="0bc09081-cd29-42af-a26a-f7874fc9786e" providerId="ADAL" clId="{E7AD8F0F-7AD8-4ECE-8F69-55094C15E444}" dt="2023-05-16T21:58:59.322" v="1478" actId="1076"/>
          <ac:spMkLst>
            <pc:docMk/>
            <pc:sldMk cId="313832476" sldId="429"/>
            <ac:spMk id="9" creationId="{8D230D6D-5C4E-15A4-07F6-CD3741ECA16D}"/>
          </ac:spMkLst>
        </pc:spChg>
        <pc:spChg chg="add mod">
          <ac:chgData name="Habib, Alexandre" userId="0bc09081-cd29-42af-a26a-f7874fc9786e" providerId="ADAL" clId="{E7AD8F0F-7AD8-4ECE-8F69-55094C15E444}" dt="2023-05-16T21:57:25.702" v="1452" actId="1076"/>
          <ac:spMkLst>
            <pc:docMk/>
            <pc:sldMk cId="313832476" sldId="429"/>
            <ac:spMk id="12" creationId="{787DD56C-6EEC-9BBE-8BB3-BEF14D946039}"/>
          </ac:spMkLst>
        </pc:spChg>
        <pc:spChg chg="add mod">
          <ac:chgData name="Habib, Alexandre" userId="0bc09081-cd29-42af-a26a-f7874fc9786e" providerId="ADAL" clId="{E7AD8F0F-7AD8-4ECE-8F69-55094C15E444}" dt="2023-05-16T21:57:23.102" v="1451" actId="1076"/>
          <ac:spMkLst>
            <pc:docMk/>
            <pc:sldMk cId="313832476" sldId="429"/>
            <ac:spMk id="13" creationId="{A6A70EA0-A04E-77B7-2795-9F8716FDA696}"/>
          </ac:spMkLst>
        </pc:spChg>
        <pc:spChg chg="add mod">
          <ac:chgData name="Habib, Alexandre" userId="0bc09081-cd29-42af-a26a-f7874fc9786e" providerId="ADAL" clId="{E7AD8F0F-7AD8-4ECE-8F69-55094C15E444}" dt="2023-05-16T21:59:25.032" v="1504" actId="113"/>
          <ac:spMkLst>
            <pc:docMk/>
            <pc:sldMk cId="313832476" sldId="429"/>
            <ac:spMk id="16" creationId="{26BDA6DA-2670-FA99-A7BB-4657EDDC7148}"/>
          </ac:spMkLst>
        </pc:spChg>
        <pc:spChg chg="add mod">
          <ac:chgData name="Habib, Alexandre" userId="0bc09081-cd29-42af-a26a-f7874fc9786e" providerId="ADAL" clId="{E7AD8F0F-7AD8-4ECE-8F69-55094C15E444}" dt="2023-05-16T21:59:11.688" v="1494" actId="1076"/>
          <ac:spMkLst>
            <pc:docMk/>
            <pc:sldMk cId="313832476" sldId="429"/>
            <ac:spMk id="21" creationId="{BCF6A24C-2E0D-CBBD-9E60-34CF17051BE5}"/>
          </ac:spMkLst>
        </pc:spChg>
        <pc:spChg chg="add del mod">
          <ac:chgData name="Habib, Alexandre" userId="0bc09081-cd29-42af-a26a-f7874fc9786e" providerId="ADAL" clId="{E7AD8F0F-7AD8-4ECE-8F69-55094C15E444}" dt="2023-05-16T22:00:04.221" v="1508" actId="478"/>
          <ac:spMkLst>
            <pc:docMk/>
            <pc:sldMk cId="313832476" sldId="429"/>
            <ac:spMk id="22" creationId="{A4364714-F1CE-2F61-E8EA-BFE9A1FFD657}"/>
          </ac:spMkLst>
        </pc:spChg>
        <pc:spChg chg="add mod">
          <ac:chgData name="Habib, Alexandre" userId="0bc09081-cd29-42af-a26a-f7874fc9786e" providerId="ADAL" clId="{E7AD8F0F-7AD8-4ECE-8F69-55094C15E444}" dt="2023-05-16T22:28:28.911" v="3029" actId="14100"/>
          <ac:spMkLst>
            <pc:docMk/>
            <pc:sldMk cId="313832476" sldId="429"/>
            <ac:spMk id="24" creationId="{77F437FE-B47D-1B07-1B27-C04C818A9EC9}"/>
          </ac:spMkLst>
        </pc:spChg>
        <pc:spChg chg="add mod">
          <ac:chgData name="Habib, Alexandre" userId="0bc09081-cd29-42af-a26a-f7874fc9786e" providerId="ADAL" clId="{E7AD8F0F-7AD8-4ECE-8F69-55094C15E444}" dt="2023-05-16T22:26:33.965" v="2950" actId="20577"/>
          <ac:spMkLst>
            <pc:docMk/>
            <pc:sldMk cId="313832476" sldId="429"/>
            <ac:spMk id="25" creationId="{B69E4176-FA77-BF47-4FB9-F7F6039FCBA7}"/>
          </ac:spMkLst>
        </pc:spChg>
        <pc:spChg chg="add mod">
          <ac:chgData name="Habib, Alexandre" userId="0bc09081-cd29-42af-a26a-f7874fc9786e" providerId="ADAL" clId="{E7AD8F0F-7AD8-4ECE-8F69-55094C15E444}" dt="2023-05-16T23:49:47.377" v="3364" actId="14100"/>
          <ac:spMkLst>
            <pc:docMk/>
            <pc:sldMk cId="313832476" sldId="429"/>
            <ac:spMk id="30" creationId="{56BD2585-9FCC-5A47-EECF-3C1CA27CB8FC}"/>
          </ac:spMkLst>
        </pc:spChg>
        <pc:graphicFrameChg chg="add mod">
          <ac:chgData name="Habib, Alexandre" userId="0bc09081-cd29-42af-a26a-f7874fc9786e" providerId="ADAL" clId="{E7AD8F0F-7AD8-4ECE-8F69-55094C15E444}" dt="2023-05-16T21:59:30.487" v="1505" actId="1076"/>
          <ac:graphicFrameMkLst>
            <pc:docMk/>
            <pc:sldMk cId="313832476" sldId="429"/>
            <ac:graphicFrameMk id="7" creationId="{E33EEF8C-63FD-041B-DDA2-48A1634BDD70}"/>
          </ac:graphicFrameMkLst>
        </pc:graphicFrameChg>
        <pc:graphicFrameChg chg="add mod">
          <ac:chgData name="Habib, Alexandre" userId="0bc09081-cd29-42af-a26a-f7874fc9786e" providerId="ADAL" clId="{E7AD8F0F-7AD8-4ECE-8F69-55094C15E444}" dt="2023-05-16T21:59:14.985" v="1495" actId="14100"/>
          <ac:graphicFrameMkLst>
            <pc:docMk/>
            <pc:sldMk cId="313832476" sldId="429"/>
            <ac:graphicFrameMk id="8" creationId="{7F007BE3-081E-B2CF-F551-F780E9795259}"/>
          </ac:graphicFrameMkLst>
        </pc:graphicFrameChg>
        <pc:cxnChg chg="add mod">
          <ac:chgData name="Habib, Alexandre" userId="0bc09081-cd29-42af-a26a-f7874fc9786e" providerId="ADAL" clId="{E7AD8F0F-7AD8-4ECE-8F69-55094C15E444}" dt="2023-05-16T21:57:08.099" v="1444" actId="14100"/>
          <ac:cxnSpMkLst>
            <pc:docMk/>
            <pc:sldMk cId="313832476" sldId="429"/>
            <ac:cxnSpMk id="10" creationId="{54AAE77C-C4C2-CE73-701D-4DD38202771D}"/>
          </ac:cxnSpMkLst>
        </pc:cxnChg>
        <pc:cxnChg chg="add mod">
          <ac:chgData name="Habib, Alexandre" userId="0bc09081-cd29-42af-a26a-f7874fc9786e" providerId="ADAL" clId="{E7AD8F0F-7AD8-4ECE-8F69-55094C15E444}" dt="2023-05-16T21:57:20.883" v="1450" actId="14100"/>
          <ac:cxnSpMkLst>
            <pc:docMk/>
            <pc:sldMk cId="313832476" sldId="429"/>
            <ac:cxnSpMk id="11" creationId="{947E291C-EBEC-A5A1-FCD4-34E1ED391C93}"/>
          </ac:cxnSpMkLst>
        </pc:cxnChg>
        <pc:cxnChg chg="add mod">
          <ac:chgData name="Habib, Alexandre" userId="0bc09081-cd29-42af-a26a-f7874fc9786e" providerId="ADAL" clId="{E7AD8F0F-7AD8-4ECE-8F69-55094C15E444}" dt="2023-05-16T21:57:37.447" v="1455" actId="14100"/>
          <ac:cxnSpMkLst>
            <pc:docMk/>
            <pc:sldMk cId="313832476" sldId="429"/>
            <ac:cxnSpMk id="14" creationId="{8DFACF5E-BD3F-CB21-49BC-FE3E39AB0EBD}"/>
          </ac:cxnSpMkLst>
        </pc:cxnChg>
        <pc:cxnChg chg="add mod">
          <ac:chgData name="Habib, Alexandre" userId="0bc09081-cd29-42af-a26a-f7874fc9786e" providerId="ADAL" clId="{E7AD8F0F-7AD8-4ECE-8F69-55094C15E444}" dt="2023-05-16T21:59:21.625" v="1503" actId="1036"/>
          <ac:cxnSpMkLst>
            <pc:docMk/>
            <pc:sldMk cId="313832476" sldId="429"/>
            <ac:cxnSpMk id="15" creationId="{3DF9E352-0D89-ED6A-1550-262282D461AD}"/>
          </ac:cxnSpMkLst>
        </pc:cxnChg>
        <pc:cxnChg chg="add mod">
          <ac:chgData name="Habib, Alexandre" userId="0bc09081-cd29-42af-a26a-f7874fc9786e" providerId="ADAL" clId="{E7AD8F0F-7AD8-4ECE-8F69-55094C15E444}" dt="2023-05-16T22:27:23.116" v="2954" actId="693"/>
          <ac:cxnSpMkLst>
            <pc:docMk/>
            <pc:sldMk cId="313832476" sldId="429"/>
            <ac:cxnSpMk id="27" creationId="{118A6B21-34BD-8F92-5D57-F7498F1E5243}"/>
          </ac:cxnSpMkLst>
        </pc:cxnChg>
        <pc:cxnChg chg="add mod">
          <ac:chgData name="Habib, Alexandre" userId="0bc09081-cd29-42af-a26a-f7874fc9786e" providerId="ADAL" clId="{E7AD8F0F-7AD8-4ECE-8F69-55094C15E444}" dt="2023-05-16T22:27:34.012" v="2958" actId="14100"/>
          <ac:cxnSpMkLst>
            <pc:docMk/>
            <pc:sldMk cId="313832476" sldId="429"/>
            <ac:cxnSpMk id="28" creationId="{07235227-782F-7173-B7C1-65EFE69AC1C7}"/>
          </ac:cxnSpMkLst>
        </pc:cxnChg>
      </pc:sldChg>
      <pc:sldChg chg="modSp add mod">
        <pc:chgData name="Habib, Alexandre" userId="0bc09081-cd29-42af-a26a-f7874fc9786e" providerId="ADAL" clId="{E7AD8F0F-7AD8-4ECE-8F69-55094C15E444}" dt="2023-05-16T21:52:03.200" v="1387" actId="207"/>
        <pc:sldMkLst>
          <pc:docMk/>
          <pc:sldMk cId="1538088806" sldId="430"/>
        </pc:sldMkLst>
        <pc:spChg chg="mod">
          <ac:chgData name="Habib, Alexandre" userId="0bc09081-cd29-42af-a26a-f7874fc9786e" providerId="ADAL" clId="{E7AD8F0F-7AD8-4ECE-8F69-55094C15E444}" dt="2023-05-16T21:52:03.200" v="1387" actId="207"/>
          <ac:spMkLst>
            <pc:docMk/>
            <pc:sldMk cId="1538088806" sldId="430"/>
            <ac:spMk id="11" creationId="{351D3B7A-E33B-1C13-3E40-C6CF99A1BC95}"/>
          </ac:spMkLst>
        </pc:spChg>
      </pc:sldChg>
      <pc:sldChg chg="modSp add mod">
        <pc:chgData name="Habib, Alexandre" userId="0bc09081-cd29-42af-a26a-f7874fc9786e" providerId="ADAL" clId="{E7AD8F0F-7AD8-4ECE-8F69-55094C15E444}" dt="2023-05-16T21:52:09.447" v="1390" actId="207"/>
        <pc:sldMkLst>
          <pc:docMk/>
          <pc:sldMk cId="802729850" sldId="431"/>
        </pc:sldMkLst>
        <pc:spChg chg="mod">
          <ac:chgData name="Habib, Alexandre" userId="0bc09081-cd29-42af-a26a-f7874fc9786e" providerId="ADAL" clId="{E7AD8F0F-7AD8-4ECE-8F69-55094C15E444}" dt="2023-05-16T21:52:09.447" v="1390" actId="207"/>
          <ac:spMkLst>
            <pc:docMk/>
            <pc:sldMk cId="802729850" sldId="431"/>
            <ac:spMk id="11" creationId="{351D3B7A-E33B-1C13-3E40-C6CF99A1BC95}"/>
          </ac:spMkLst>
        </pc:spChg>
      </pc:sldChg>
      <pc:sldChg chg="modSp add mod">
        <pc:chgData name="Habib, Alexandre" userId="0bc09081-cd29-42af-a26a-f7874fc9786e" providerId="ADAL" clId="{E7AD8F0F-7AD8-4ECE-8F69-55094C15E444}" dt="2023-05-16T21:52:43.307" v="1397" actId="207"/>
        <pc:sldMkLst>
          <pc:docMk/>
          <pc:sldMk cId="383439030" sldId="432"/>
        </pc:sldMkLst>
        <pc:spChg chg="mod">
          <ac:chgData name="Habib, Alexandre" userId="0bc09081-cd29-42af-a26a-f7874fc9786e" providerId="ADAL" clId="{E7AD8F0F-7AD8-4ECE-8F69-55094C15E444}" dt="2023-05-16T21:52:43.307" v="1397" actId="207"/>
          <ac:spMkLst>
            <pc:docMk/>
            <pc:sldMk cId="383439030" sldId="432"/>
            <ac:spMk id="11" creationId="{351D3B7A-E33B-1C13-3E40-C6CF99A1BC95}"/>
          </ac:spMkLst>
        </pc:spChg>
      </pc:sldChg>
      <pc:sldChg chg="modSp add mod">
        <pc:chgData name="Habib, Alexandre" userId="0bc09081-cd29-42af-a26a-f7874fc9786e" providerId="ADAL" clId="{E7AD8F0F-7AD8-4ECE-8F69-55094C15E444}" dt="2023-05-16T21:55:29.496" v="1430" actId="207"/>
        <pc:sldMkLst>
          <pc:docMk/>
          <pc:sldMk cId="740908115" sldId="433"/>
        </pc:sldMkLst>
        <pc:spChg chg="mod">
          <ac:chgData name="Habib, Alexandre" userId="0bc09081-cd29-42af-a26a-f7874fc9786e" providerId="ADAL" clId="{E7AD8F0F-7AD8-4ECE-8F69-55094C15E444}" dt="2023-05-16T21:55:29.496" v="1430" actId="207"/>
          <ac:spMkLst>
            <pc:docMk/>
            <pc:sldMk cId="740908115" sldId="433"/>
            <ac:spMk id="11" creationId="{351D3B7A-E33B-1C13-3E40-C6CF99A1BC95}"/>
          </ac:spMkLst>
        </pc:spChg>
      </pc:sldChg>
    </pc:docChg>
  </pc:docChgLst>
  <pc:docChgLst>
    <pc:chgData name="Habib, Alexandre" userId="0bc09081-cd29-42af-a26a-f7874fc9786e" providerId="ADAL" clId="{81FF69E1-FDCD-42D7-AE99-0F91CDF8E29D}"/>
    <pc:docChg chg="modSld">
      <pc:chgData name="Habib, Alexandre" userId="0bc09081-cd29-42af-a26a-f7874fc9786e" providerId="ADAL" clId="{81FF69E1-FDCD-42D7-AE99-0F91CDF8E29D}" dt="2023-03-01T19:26:24.462" v="4" actId="5736"/>
      <pc:docMkLst>
        <pc:docMk/>
      </pc:docMkLst>
      <pc:sldChg chg="modSp">
        <pc:chgData name="Habib, Alexandre" userId="0bc09081-cd29-42af-a26a-f7874fc9786e" providerId="ADAL" clId="{81FF69E1-FDCD-42D7-AE99-0F91CDF8E29D}" dt="2023-03-01T19:24:42.778" v="1" actId="5736"/>
        <pc:sldMkLst>
          <pc:docMk/>
          <pc:sldMk cId="2870475846" sldId="276"/>
        </pc:sldMkLst>
        <pc:graphicFrameChg chg="mod">
          <ac:chgData name="Habib, Alexandre" userId="0bc09081-cd29-42af-a26a-f7874fc9786e" providerId="ADAL" clId="{81FF69E1-FDCD-42D7-AE99-0F91CDF8E29D}" dt="2023-03-01T19:24:42.778" v="1" actId="5736"/>
          <ac:graphicFrameMkLst>
            <pc:docMk/>
            <pc:sldMk cId="2870475846" sldId="276"/>
            <ac:graphicFrameMk id="2" creationId="{1D0BE361-7C82-A603-CBD0-2D519D6CA512}"/>
          </ac:graphicFrameMkLst>
        </pc:graphicFrameChg>
        <pc:graphicFrameChg chg="mod">
          <ac:chgData name="Habib, Alexandre" userId="0bc09081-cd29-42af-a26a-f7874fc9786e" providerId="ADAL" clId="{81FF69E1-FDCD-42D7-AE99-0F91CDF8E29D}" dt="2023-03-01T19:22:26.496" v="0" actId="5736"/>
          <ac:graphicFrameMkLst>
            <pc:docMk/>
            <pc:sldMk cId="2870475846" sldId="276"/>
            <ac:graphicFrameMk id="10" creationId="{C7C0F38D-1BDA-9F24-4DE6-BA91D4F6150A}"/>
          </ac:graphicFrameMkLst>
        </pc:graphicFrameChg>
      </pc:sldChg>
      <pc:sldChg chg="addSp modSp">
        <pc:chgData name="Habib, Alexandre" userId="0bc09081-cd29-42af-a26a-f7874fc9786e" providerId="ADAL" clId="{81FF69E1-FDCD-42D7-AE99-0F91CDF8E29D}" dt="2023-03-01T19:26:24.462" v="4" actId="5736"/>
        <pc:sldMkLst>
          <pc:docMk/>
          <pc:sldMk cId="1190346550" sldId="386"/>
        </pc:sldMkLst>
        <pc:grpChg chg="add mod">
          <ac:chgData name="Habib, Alexandre" userId="0bc09081-cd29-42af-a26a-f7874fc9786e" providerId="ADAL" clId="{81FF69E1-FDCD-42D7-AE99-0F91CDF8E29D}" dt="2023-03-01T19:25:52.366" v="2" actId="164"/>
          <ac:grpSpMkLst>
            <pc:docMk/>
            <pc:sldMk cId="1190346550" sldId="386"/>
            <ac:grpSpMk id="4" creationId="{42DA85C9-E5BC-B7EC-F629-21F68FE91EE4}"/>
          </ac:grpSpMkLst>
        </pc:grpChg>
        <pc:grpChg chg="add mod">
          <ac:chgData name="Habib, Alexandre" userId="0bc09081-cd29-42af-a26a-f7874fc9786e" providerId="ADAL" clId="{81FF69E1-FDCD-42D7-AE99-0F91CDF8E29D}" dt="2023-03-01T19:26:14.931" v="3" actId="164"/>
          <ac:grpSpMkLst>
            <pc:docMk/>
            <pc:sldMk cId="1190346550" sldId="386"/>
            <ac:grpSpMk id="8" creationId="{C16FC146-653B-4789-DE5F-A132DE7AC69C}"/>
          </ac:grpSpMkLst>
        </pc:grpChg>
        <pc:graphicFrameChg chg="mod">
          <ac:chgData name="Habib, Alexandre" userId="0bc09081-cd29-42af-a26a-f7874fc9786e" providerId="ADAL" clId="{81FF69E1-FDCD-42D7-AE99-0F91CDF8E29D}" dt="2023-03-01T19:25:52.366" v="2" actId="164"/>
          <ac:graphicFrameMkLst>
            <pc:docMk/>
            <pc:sldMk cId="1190346550" sldId="386"/>
            <ac:graphicFrameMk id="2" creationId="{064F047B-25FF-73D2-0B90-4881C0379079}"/>
          </ac:graphicFrameMkLst>
        </pc:graphicFrameChg>
        <pc:graphicFrameChg chg="mod">
          <ac:chgData name="Habib, Alexandre" userId="0bc09081-cd29-42af-a26a-f7874fc9786e" providerId="ADAL" clId="{81FF69E1-FDCD-42D7-AE99-0F91CDF8E29D}" dt="2023-03-01T19:26:24.462" v="4" actId="5736"/>
          <ac:graphicFrameMkLst>
            <pc:docMk/>
            <pc:sldMk cId="1190346550" sldId="386"/>
            <ac:graphicFrameMk id="7" creationId="{B0C34B8F-318F-1B92-967C-2920AB713809}"/>
          </ac:graphicFrameMkLst>
        </pc:graphicFrameChg>
        <pc:cxnChg chg="mod">
          <ac:chgData name="Habib, Alexandre" userId="0bc09081-cd29-42af-a26a-f7874fc9786e" providerId="ADAL" clId="{81FF69E1-FDCD-42D7-AE99-0F91CDF8E29D}" dt="2023-03-01T19:25:52.366" v="2" actId="164"/>
          <ac:cxnSpMkLst>
            <pc:docMk/>
            <pc:sldMk cId="1190346550" sldId="386"/>
            <ac:cxnSpMk id="9" creationId="{F3376024-2F7A-ABED-A1C0-2E896B39956F}"/>
          </ac:cxnSpMkLst>
        </pc:cxnChg>
        <pc:cxnChg chg="mod">
          <ac:chgData name="Habib, Alexandre" userId="0bc09081-cd29-42af-a26a-f7874fc9786e" providerId="ADAL" clId="{81FF69E1-FDCD-42D7-AE99-0F91CDF8E29D}" dt="2023-03-01T19:25:52.366" v="2" actId="164"/>
          <ac:cxnSpMkLst>
            <pc:docMk/>
            <pc:sldMk cId="1190346550" sldId="386"/>
            <ac:cxnSpMk id="15" creationId="{7464A4F6-A6EB-D7D1-0766-7C9EF17FB1DD}"/>
          </ac:cxnSpMkLst>
        </pc:cxnChg>
        <pc:cxnChg chg="mod">
          <ac:chgData name="Habib, Alexandre" userId="0bc09081-cd29-42af-a26a-f7874fc9786e" providerId="ADAL" clId="{81FF69E1-FDCD-42D7-AE99-0F91CDF8E29D}" dt="2023-03-01T19:26:14.931" v="3" actId="164"/>
          <ac:cxnSpMkLst>
            <pc:docMk/>
            <pc:sldMk cId="1190346550" sldId="386"/>
            <ac:cxnSpMk id="18" creationId="{6D824297-6AEC-164D-2321-E135C4137962}"/>
          </ac:cxnSpMkLst>
        </pc:cxnChg>
        <pc:cxnChg chg="mod">
          <ac:chgData name="Habib, Alexandre" userId="0bc09081-cd29-42af-a26a-f7874fc9786e" providerId="ADAL" clId="{81FF69E1-FDCD-42D7-AE99-0F91CDF8E29D}" dt="2023-03-01T19:26:14.931" v="3" actId="164"/>
          <ac:cxnSpMkLst>
            <pc:docMk/>
            <pc:sldMk cId="1190346550" sldId="386"/>
            <ac:cxnSpMk id="20" creationId="{33CC8113-379F-243B-C3A3-63FB356E5E1F}"/>
          </ac:cxnSpMkLst>
        </pc:cxnChg>
      </pc:sldChg>
    </pc:docChg>
  </pc:docChgLst>
  <pc:docChgLst>
    <pc:chgData name="Habib, Alexandre" userId="0bc09081-cd29-42af-a26a-f7874fc9786e" providerId="ADAL" clId="{CD5DE59F-6E7D-44F6-80B8-A2FF0F718A4B}"/>
    <pc:docChg chg="undo redo custSel addSld delSld modSld">
      <pc:chgData name="Habib, Alexandre" userId="0bc09081-cd29-42af-a26a-f7874fc9786e" providerId="ADAL" clId="{CD5DE59F-6E7D-44F6-80B8-A2FF0F718A4B}" dt="2022-11-29T18:48:27.146" v="1305" actId="1076"/>
      <pc:docMkLst>
        <pc:docMk/>
      </pc:docMkLst>
      <pc:sldChg chg="modSp mod">
        <pc:chgData name="Habib, Alexandre" userId="0bc09081-cd29-42af-a26a-f7874fc9786e" providerId="ADAL" clId="{CD5DE59F-6E7D-44F6-80B8-A2FF0F718A4B}" dt="2022-11-28T23:25:47.522" v="1071" actId="12788"/>
        <pc:sldMkLst>
          <pc:docMk/>
          <pc:sldMk cId="0" sldId="256"/>
        </pc:sldMkLst>
        <pc:spChg chg="mod">
          <ac:chgData name="Habib, Alexandre" userId="0bc09081-cd29-42af-a26a-f7874fc9786e" providerId="ADAL" clId="{CD5DE59F-6E7D-44F6-80B8-A2FF0F718A4B}" dt="2022-11-28T23:25:47.522" v="1071" actId="12788"/>
          <ac:spMkLst>
            <pc:docMk/>
            <pc:sldMk cId="0" sldId="256"/>
            <ac:spMk id="6" creationId="{DC278BE0-53D4-1002-8195-0436EFF768C8}"/>
          </ac:spMkLst>
        </pc:spChg>
        <pc:spChg chg="mod">
          <ac:chgData name="Habib, Alexandre" userId="0bc09081-cd29-42af-a26a-f7874fc9786e" providerId="ADAL" clId="{CD5DE59F-6E7D-44F6-80B8-A2FF0F718A4B}" dt="2022-11-28T23:25:47.522" v="1071" actId="12788"/>
          <ac:spMkLst>
            <pc:docMk/>
            <pc:sldMk cId="0" sldId="256"/>
            <ac:spMk id="299" creationId="{00000000-0000-0000-0000-000000000000}"/>
          </ac:spMkLst>
        </pc:spChg>
      </pc:sldChg>
      <pc:sldChg chg="modSp mod">
        <pc:chgData name="Habib, Alexandre" userId="0bc09081-cd29-42af-a26a-f7874fc9786e" providerId="ADAL" clId="{CD5DE59F-6E7D-44F6-80B8-A2FF0F718A4B}" dt="2022-11-29T18:29:28.574" v="1223" actId="20577"/>
        <pc:sldMkLst>
          <pc:docMk/>
          <pc:sldMk cId="0" sldId="257"/>
        </pc:sldMkLst>
        <pc:spChg chg="mod">
          <ac:chgData name="Habib, Alexandre" userId="0bc09081-cd29-42af-a26a-f7874fc9786e" providerId="ADAL" clId="{CD5DE59F-6E7D-44F6-80B8-A2FF0F718A4B}" dt="2022-11-29T18:29:28.574" v="1223" actId="20577"/>
          <ac:spMkLst>
            <pc:docMk/>
            <pc:sldMk cId="0" sldId="257"/>
            <ac:spMk id="4" creationId="{A9E0CA84-AF50-E548-9F9D-180EC0728809}"/>
          </ac:spMkLst>
        </pc:spChg>
        <pc:spChg chg="mod">
          <ac:chgData name="Habib, Alexandre" userId="0bc09081-cd29-42af-a26a-f7874fc9786e" providerId="ADAL" clId="{CD5DE59F-6E7D-44F6-80B8-A2FF0F718A4B}" dt="2022-11-28T21:37:17.054" v="61" actId="1076"/>
          <ac:spMkLst>
            <pc:docMk/>
            <pc:sldMk cId="0" sldId="257"/>
            <ac:spMk id="5" creationId="{15E9E67A-B76B-5EFC-4189-8D024B6F0216}"/>
          </ac:spMkLst>
        </pc:spChg>
      </pc:sldChg>
      <pc:sldChg chg="modSp mod">
        <pc:chgData name="Habib, Alexandre" userId="0bc09081-cd29-42af-a26a-f7874fc9786e" providerId="ADAL" clId="{CD5DE59F-6E7D-44F6-80B8-A2FF0F718A4B}" dt="2022-11-28T23:27:04.967" v="1088" actId="1076"/>
        <pc:sldMkLst>
          <pc:docMk/>
          <pc:sldMk cId="419527245" sldId="258"/>
        </pc:sldMkLst>
        <pc:spChg chg="mod">
          <ac:chgData name="Habib, Alexandre" userId="0bc09081-cd29-42af-a26a-f7874fc9786e" providerId="ADAL" clId="{CD5DE59F-6E7D-44F6-80B8-A2FF0F718A4B}" dt="2022-11-28T23:26:48.256" v="1080" actId="1076"/>
          <ac:spMkLst>
            <pc:docMk/>
            <pc:sldMk cId="419527245" sldId="258"/>
            <ac:spMk id="10" creationId="{9E4C2118-AF15-F519-70E0-52CC23E472CB}"/>
          </ac:spMkLst>
        </pc:spChg>
        <pc:spChg chg="mod">
          <ac:chgData name="Habib, Alexandre" userId="0bc09081-cd29-42af-a26a-f7874fc9786e" providerId="ADAL" clId="{CD5DE59F-6E7D-44F6-80B8-A2FF0F718A4B}" dt="2022-11-28T23:26:59.920" v="1087" actId="1076"/>
          <ac:spMkLst>
            <pc:docMk/>
            <pc:sldMk cId="419527245" sldId="258"/>
            <ac:spMk id="16" creationId="{6CA451CE-53F5-B1F8-DC96-1143DF7EF66A}"/>
          </ac:spMkLst>
        </pc:spChg>
        <pc:spChg chg="mod">
          <ac:chgData name="Habib, Alexandre" userId="0bc09081-cd29-42af-a26a-f7874fc9786e" providerId="ADAL" clId="{CD5DE59F-6E7D-44F6-80B8-A2FF0F718A4B}" dt="2022-11-28T23:27:04.967" v="1088" actId="1076"/>
          <ac:spMkLst>
            <pc:docMk/>
            <pc:sldMk cId="419527245" sldId="258"/>
            <ac:spMk id="19" creationId="{18F680AD-1DED-7033-6FB5-862B6FCE7E21}"/>
          </ac:spMkLst>
        </pc:spChg>
        <pc:spChg chg="mod">
          <ac:chgData name="Habib, Alexandre" userId="0bc09081-cd29-42af-a26a-f7874fc9786e" providerId="ADAL" clId="{CD5DE59F-6E7D-44F6-80B8-A2FF0F718A4B}" dt="2022-11-28T21:37:40.773" v="95" actId="20577"/>
          <ac:spMkLst>
            <pc:docMk/>
            <pc:sldMk cId="419527245" sldId="258"/>
            <ac:spMk id="27" creationId="{44CEA534-2C9C-9221-BB8A-291B698E5E79}"/>
          </ac:spMkLst>
        </pc:spChg>
        <pc:spChg chg="mod">
          <ac:chgData name="Habib, Alexandre" userId="0bc09081-cd29-42af-a26a-f7874fc9786e" providerId="ADAL" clId="{CD5DE59F-6E7D-44F6-80B8-A2FF0F718A4B}" dt="2022-11-28T21:38:03.692" v="112" actId="14100"/>
          <ac:spMkLst>
            <pc:docMk/>
            <pc:sldMk cId="419527245" sldId="258"/>
            <ac:spMk id="313" creationId="{00000000-0000-0000-0000-000000000000}"/>
          </ac:spMkLst>
        </pc:spChg>
        <pc:picChg chg="mod">
          <ac:chgData name="Habib, Alexandre" userId="0bc09081-cd29-42af-a26a-f7874fc9786e" providerId="ADAL" clId="{CD5DE59F-6E7D-44F6-80B8-A2FF0F718A4B}" dt="2022-11-28T23:26:33.292" v="1078" actId="1076"/>
          <ac:picMkLst>
            <pc:docMk/>
            <pc:sldMk cId="419527245" sldId="258"/>
            <ac:picMk id="11" creationId="{ABDFDCEA-6717-1C8D-84A6-8DFDE6727A81}"/>
          </ac:picMkLst>
        </pc:picChg>
        <pc:cxnChg chg="mod">
          <ac:chgData name="Habib, Alexandre" userId="0bc09081-cd29-42af-a26a-f7874fc9786e" providerId="ADAL" clId="{CD5DE59F-6E7D-44F6-80B8-A2FF0F718A4B}" dt="2022-11-28T23:26:45.036" v="1079" actId="1076"/>
          <ac:cxnSpMkLst>
            <pc:docMk/>
            <pc:sldMk cId="419527245" sldId="258"/>
            <ac:cxnSpMk id="8" creationId="{679A4061-5C4C-1BF3-6D5A-A67A408E35EE}"/>
          </ac:cxnSpMkLst>
        </pc:cxnChg>
        <pc:cxnChg chg="mod">
          <ac:chgData name="Habib, Alexandre" userId="0bc09081-cd29-42af-a26a-f7874fc9786e" providerId="ADAL" clId="{CD5DE59F-6E7D-44F6-80B8-A2FF0F718A4B}" dt="2022-11-28T23:26:56.951" v="1085" actId="1076"/>
          <ac:cxnSpMkLst>
            <pc:docMk/>
            <pc:sldMk cId="419527245" sldId="258"/>
            <ac:cxnSpMk id="9" creationId="{52825DF6-A74F-DABA-2AE5-FDC130F5846C}"/>
          </ac:cxnSpMkLst>
        </pc:cxnChg>
      </pc:sldChg>
      <pc:sldChg chg="addSp modSp mod">
        <pc:chgData name="Habib, Alexandre" userId="0bc09081-cd29-42af-a26a-f7874fc9786e" providerId="ADAL" clId="{CD5DE59F-6E7D-44F6-80B8-A2FF0F718A4B}" dt="2022-11-29T18:39:58.769" v="1227" actId="58"/>
        <pc:sldMkLst>
          <pc:docMk/>
          <pc:sldMk cId="2870475846" sldId="276"/>
        </pc:sldMkLst>
        <pc:spChg chg="mod">
          <ac:chgData name="Habib, Alexandre" userId="0bc09081-cd29-42af-a26a-f7874fc9786e" providerId="ADAL" clId="{CD5DE59F-6E7D-44F6-80B8-A2FF0F718A4B}" dt="2022-11-28T21:50:01.037" v="550" actId="20577"/>
          <ac:spMkLst>
            <pc:docMk/>
            <pc:sldMk cId="2870475846" sldId="276"/>
            <ac:spMk id="3" creationId="{2D1DFC51-3D4B-A5A4-C170-E3FDBC03413F}"/>
          </ac:spMkLst>
        </pc:spChg>
        <pc:spChg chg="add mod">
          <ac:chgData name="Habib, Alexandre" userId="0bc09081-cd29-42af-a26a-f7874fc9786e" providerId="ADAL" clId="{CD5DE59F-6E7D-44F6-80B8-A2FF0F718A4B}" dt="2022-11-29T18:39:58.769" v="1227" actId="58"/>
          <ac:spMkLst>
            <pc:docMk/>
            <pc:sldMk cId="2870475846" sldId="276"/>
            <ac:spMk id="11" creationId="{7D2CC479-256D-8787-612B-43344CE92E9F}"/>
          </ac:spMkLst>
        </pc:spChg>
        <pc:spChg chg="mod">
          <ac:chgData name="Habib, Alexandre" userId="0bc09081-cd29-42af-a26a-f7874fc9786e" providerId="ADAL" clId="{CD5DE59F-6E7D-44F6-80B8-A2FF0F718A4B}" dt="2022-11-28T21:51:18.481" v="597" actId="1076"/>
          <ac:spMkLst>
            <pc:docMk/>
            <pc:sldMk cId="2870475846" sldId="276"/>
            <ac:spMk id="17" creationId="{BA72751D-1A63-EC3A-154C-8694DF18A6B0}"/>
          </ac:spMkLst>
        </pc:spChg>
        <pc:graphicFrameChg chg="add mod">
          <ac:chgData name="Habib, Alexandre" userId="0bc09081-cd29-42af-a26a-f7874fc9786e" providerId="ADAL" clId="{CD5DE59F-6E7D-44F6-80B8-A2FF0F718A4B}" dt="2022-11-29T18:39:47.813" v="1225" actId="58"/>
          <ac:graphicFrameMkLst>
            <pc:docMk/>
            <pc:sldMk cId="2870475846" sldId="276"/>
            <ac:graphicFrameMk id="2" creationId="{1D0BE361-7C82-A603-CBD0-2D519D6CA512}"/>
          </ac:graphicFrameMkLst>
        </pc:graphicFrameChg>
        <pc:graphicFrameChg chg="mod">
          <ac:chgData name="Habib, Alexandre" userId="0bc09081-cd29-42af-a26a-f7874fc9786e" providerId="ADAL" clId="{CD5DE59F-6E7D-44F6-80B8-A2FF0F718A4B}" dt="2022-11-29T18:39:54.408" v="1226" actId="58"/>
          <ac:graphicFrameMkLst>
            <pc:docMk/>
            <pc:sldMk cId="2870475846" sldId="276"/>
            <ac:graphicFrameMk id="10" creationId="{C7C0F38D-1BDA-9F24-4DE6-BA91D4F6150A}"/>
          </ac:graphicFrameMkLst>
        </pc:graphicFrameChg>
        <pc:cxnChg chg="add mod">
          <ac:chgData name="Habib, Alexandre" userId="0bc09081-cd29-42af-a26a-f7874fc9786e" providerId="ADAL" clId="{CD5DE59F-6E7D-44F6-80B8-A2FF0F718A4B}" dt="2022-11-28T21:50:12.213" v="553" actId="1076"/>
          <ac:cxnSpMkLst>
            <pc:docMk/>
            <pc:sldMk cId="2870475846" sldId="276"/>
            <ac:cxnSpMk id="4" creationId="{016DE584-2EBD-0981-8D70-19CB295C27D7}"/>
          </ac:cxnSpMkLst>
        </pc:cxnChg>
        <pc:cxnChg chg="add mod">
          <ac:chgData name="Habib, Alexandre" userId="0bc09081-cd29-42af-a26a-f7874fc9786e" providerId="ADAL" clId="{CD5DE59F-6E7D-44F6-80B8-A2FF0F718A4B}" dt="2022-11-28T21:50:15.729" v="554" actId="1076"/>
          <ac:cxnSpMkLst>
            <pc:docMk/>
            <pc:sldMk cId="2870475846" sldId="276"/>
            <ac:cxnSpMk id="7" creationId="{3B80AA6F-5721-FC98-84AD-2608986B0703}"/>
          </ac:cxnSpMkLst>
        </pc:cxnChg>
        <pc:cxnChg chg="add mod">
          <ac:chgData name="Habib, Alexandre" userId="0bc09081-cd29-42af-a26a-f7874fc9786e" providerId="ADAL" clId="{CD5DE59F-6E7D-44F6-80B8-A2FF0F718A4B}" dt="2022-11-28T21:50:34.221" v="562" actId="14100"/>
          <ac:cxnSpMkLst>
            <pc:docMk/>
            <pc:sldMk cId="2870475846" sldId="276"/>
            <ac:cxnSpMk id="14" creationId="{85D3CDAC-8031-5405-60C3-CAE42EF8110D}"/>
          </ac:cxnSpMkLst>
        </pc:cxnChg>
        <pc:cxnChg chg="add mod">
          <ac:chgData name="Habib, Alexandre" userId="0bc09081-cd29-42af-a26a-f7874fc9786e" providerId="ADAL" clId="{CD5DE59F-6E7D-44F6-80B8-A2FF0F718A4B}" dt="2022-11-28T21:51:27.971" v="599" actId="14100"/>
          <ac:cxnSpMkLst>
            <pc:docMk/>
            <pc:sldMk cId="2870475846" sldId="276"/>
            <ac:cxnSpMk id="16" creationId="{62730313-8BA0-464F-85DE-78D5B2C4CBB4}"/>
          </ac:cxnSpMkLst>
        </pc:cxnChg>
      </pc:sldChg>
      <pc:sldChg chg="modSp mod">
        <pc:chgData name="Habib, Alexandre" userId="0bc09081-cd29-42af-a26a-f7874fc9786e" providerId="ADAL" clId="{CD5DE59F-6E7D-44F6-80B8-A2FF0F718A4B}" dt="2022-11-28T21:46:57.122" v="485" actId="20577"/>
        <pc:sldMkLst>
          <pc:docMk/>
          <pc:sldMk cId="695194868" sldId="384"/>
        </pc:sldMkLst>
        <pc:spChg chg="mod">
          <ac:chgData name="Habib, Alexandre" userId="0bc09081-cd29-42af-a26a-f7874fc9786e" providerId="ADAL" clId="{CD5DE59F-6E7D-44F6-80B8-A2FF0F718A4B}" dt="2022-11-28T21:46:57.122" v="485" actId="20577"/>
          <ac:spMkLst>
            <pc:docMk/>
            <pc:sldMk cId="695194868" sldId="384"/>
            <ac:spMk id="6" creationId="{474292EA-4445-4B40-B83C-A967FBF7C6F1}"/>
          </ac:spMkLst>
        </pc:spChg>
      </pc:sldChg>
      <pc:sldChg chg="addSp delSp del mod">
        <pc:chgData name="Habib, Alexandre" userId="0bc09081-cd29-42af-a26a-f7874fc9786e" providerId="ADAL" clId="{CD5DE59F-6E7D-44F6-80B8-A2FF0F718A4B}" dt="2022-11-28T21:51:31.039" v="600" actId="47"/>
        <pc:sldMkLst>
          <pc:docMk/>
          <pc:sldMk cId="529715495" sldId="385"/>
        </pc:sldMkLst>
        <pc:spChg chg="del">
          <ac:chgData name="Habib, Alexandre" userId="0bc09081-cd29-42af-a26a-f7874fc9786e" providerId="ADAL" clId="{CD5DE59F-6E7D-44F6-80B8-A2FF0F718A4B}" dt="2022-11-28T21:48:38.021" v="504" actId="21"/>
          <ac:spMkLst>
            <pc:docMk/>
            <pc:sldMk cId="529715495" sldId="385"/>
            <ac:spMk id="15" creationId="{200DCB35-D2E0-FDEB-3C1E-A21CB509DFB4}"/>
          </ac:spMkLst>
        </pc:spChg>
        <pc:graphicFrameChg chg="add del">
          <ac:chgData name="Habib, Alexandre" userId="0bc09081-cd29-42af-a26a-f7874fc9786e" providerId="ADAL" clId="{CD5DE59F-6E7D-44F6-80B8-A2FF0F718A4B}" dt="2022-11-28T21:48:11.421" v="492" actId="21"/>
          <ac:graphicFrameMkLst>
            <pc:docMk/>
            <pc:sldMk cId="529715495" sldId="385"/>
            <ac:graphicFrameMk id="2" creationId="{0A755A99-6564-0A26-CA22-25F267BE39BD}"/>
          </ac:graphicFrameMkLst>
        </pc:graphicFrameChg>
        <pc:cxnChg chg="del">
          <ac:chgData name="Habib, Alexandre" userId="0bc09081-cd29-42af-a26a-f7874fc9786e" providerId="ADAL" clId="{CD5DE59F-6E7D-44F6-80B8-A2FF0F718A4B}" dt="2022-11-28T21:48:11.421" v="492" actId="21"/>
          <ac:cxnSpMkLst>
            <pc:docMk/>
            <pc:sldMk cId="529715495" sldId="385"/>
            <ac:cxnSpMk id="7" creationId="{5CAA446E-60A6-076B-9E03-8EB59485FD90}"/>
          </ac:cxnSpMkLst>
        </pc:cxnChg>
        <pc:cxnChg chg="del">
          <ac:chgData name="Habib, Alexandre" userId="0bc09081-cd29-42af-a26a-f7874fc9786e" providerId="ADAL" clId="{CD5DE59F-6E7D-44F6-80B8-A2FF0F718A4B}" dt="2022-11-28T21:48:11.421" v="492" actId="21"/>
          <ac:cxnSpMkLst>
            <pc:docMk/>
            <pc:sldMk cId="529715495" sldId="385"/>
            <ac:cxnSpMk id="10" creationId="{D1AA01FB-4046-B45D-86D3-3A9D704CA8B1}"/>
          </ac:cxnSpMkLst>
        </pc:cxnChg>
      </pc:sldChg>
      <pc:sldChg chg="modSp mod">
        <pc:chgData name="Habib, Alexandre" userId="0bc09081-cd29-42af-a26a-f7874fc9786e" providerId="ADAL" clId="{CD5DE59F-6E7D-44F6-80B8-A2FF0F718A4B}" dt="2022-11-29T18:44:25.911" v="1228" actId="20577"/>
        <pc:sldMkLst>
          <pc:docMk/>
          <pc:sldMk cId="1190346550" sldId="386"/>
        </pc:sldMkLst>
        <pc:spChg chg="mod">
          <ac:chgData name="Habib, Alexandre" userId="0bc09081-cd29-42af-a26a-f7874fc9786e" providerId="ADAL" clId="{CD5DE59F-6E7D-44F6-80B8-A2FF0F718A4B}" dt="2022-11-28T23:28:12.545" v="1098" actId="20577"/>
          <ac:spMkLst>
            <pc:docMk/>
            <pc:sldMk cId="1190346550" sldId="386"/>
            <ac:spMk id="3" creationId="{2DE81C0F-3E8F-0D5E-BD9A-0511B27524CD}"/>
          </ac:spMkLst>
        </pc:spChg>
        <pc:spChg chg="mod">
          <ac:chgData name="Habib, Alexandre" userId="0bc09081-cd29-42af-a26a-f7874fc9786e" providerId="ADAL" clId="{CD5DE59F-6E7D-44F6-80B8-A2FF0F718A4B}" dt="2022-11-29T18:44:25.911" v="1228" actId="20577"/>
          <ac:spMkLst>
            <pc:docMk/>
            <pc:sldMk cId="1190346550" sldId="386"/>
            <ac:spMk id="13" creationId="{FF06F52F-DF35-5248-B04C-D468B1217D86}"/>
          </ac:spMkLst>
        </pc:spChg>
        <pc:spChg chg="mod">
          <ac:chgData name="Habib, Alexandre" userId="0bc09081-cd29-42af-a26a-f7874fc9786e" providerId="ADAL" clId="{CD5DE59F-6E7D-44F6-80B8-A2FF0F718A4B}" dt="2022-11-28T23:30:09.015" v="1138" actId="13822"/>
          <ac:spMkLst>
            <pc:docMk/>
            <pc:sldMk cId="1190346550" sldId="386"/>
            <ac:spMk id="23" creationId="{5169F224-E9EC-401D-032A-B765044369C2}"/>
          </ac:spMkLst>
        </pc:spChg>
        <pc:graphicFrameChg chg="mod">
          <ac:chgData name="Habib, Alexandre" userId="0bc09081-cd29-42af-a26a-f7874fc9786e" providerId="ADAL" clId="{CD5DE59F-6E7D-44F6-80B8-A2FF0F718A4B}" dt="2022-11-28T23:29:27.623" v="1122" actId="1076"/>
          <ac:graphicFrameMkLst>
            <pc:docMk/>
            <pc:sldMk cId="1190346550" sldId="386"/>
            <ac:graphicFrameMk id="2" creationId="{064F047B-25FF-73D2-0B90-4881C0379079}"/>
          </ac:graphicFrameMkLst>
        </pc:graphicFrameChg>
        <pc:graphicFrameChg chg="mod">
          <ac:chgData name="Habib, Alexandre" userId="0bc09081-cd29-42af-a26a-f7874fc9786e" providerId="ADAL" clId="{CD5DE59F-6E7D-44F6-80B8-A2FF0F718A4B}" dt="2022-11-28T23:29:21.755" v="1120" actId="14100"/>
          <ac:graphicFrameMkLst>
            <pc:docMk/>
            <pc:sldMk cId="1190346550" sldId="386"/>
            <ac:graphicFrameMk id="7" creationId="{B0C34B8F-318F-1B92-967C-2920AB713809}"/>
          </ac:graphicFrameMkLst>
        </pc:graphicFrameChg>
        <pc:cxnChg chg="mod">
          <ac:chgData name="Habib, Alexandre" userId="0bc09081-cd29-42af-a26a-f7874fc9786e" providerId="ADAL" clId="{CD5DE59F-6E7D-44F6-80B8-A2FF0F718A4B}" dt="2022-11-28T23:29:31.099" v="1123" actId="1076"/>
          <ac:cxnSpMkLst>
            <pc:docMk/>
            <pc:sldMk cId="1190346550" sldId="386"/>
            <ac:cxnSpMk id="9" creationId="{F3376024-2F7A-ABED-A1C0-2E896B39956F}"/>
          </ac:cxnSpMkLst>
        </pc:cxnChg>
        <pc:cxnChg chg="mod">
          <ac:chgData name="Habib, Alexandre" userId="0bc09081-cd29-42af-a26a-f7874fc9786e" providerId="ADAL" clId="{CD5DE59F-6E7D-44F6-80B8-A2FF0F718A4B}" dt="2022-11-28T23:29:32.579" v="1124" actId="1076"/>
          <ac:cxnSpMkLst>
            <pc:docMk/>
            <pc:sldMk cId="1190346550" sldId="386"/>
            <ac:cxnSpMk id="15" creationId="{7464A4F6-A6EB-D7D1-0766-7C9EF17FB1DD}"/>
          </ac:cxnSpMkLst>
        </pc:cxnChg>
        <pc:cxnChg chg="mod">
          <ac:chgData name="Habib, Alexandre" userId="0bc09081-cd29-42af-a26a-f7874fc9786e" providerId="ADAL" clId="{CD5DE59F-6E7D-44F6-80B8-A2FF0F718A4B}" dt="2022-11-28T23:29:21.755" v="1120" actId="14100"/>
          <ac:cxnSpMkLst>
            <pc:docMk/>
            <pc:sldMk cId="1190346550" sldId="386"/>
            <ac:cxnSpMk id="18" creationId="{6D824297-6AEC-164D-2321-E135C4137962}"/>
          </ac:cxnSpMkLst>
        </pc:cxnChg>
        <pc:cxnChg chg="mod">
          <ac:chgData name="Habib, Alexandre" userId="0bc09081-cd29-42af-a26a-f7874fc9786e" providerId="ADAL" clId="{CD5DE59F-6E7D-44F6-80B8-A2FF0F718A4B}" dt="2022-11-28T23:29:45.487" v="1130" actId="1038"/>
          <ac:cxnSpMkLst>
            <pc:docMk/>
            <pc:sldMk cId="1190346550" sldId="386"/>
            <ac:cxnSpMk id="20" creationId="{33CC8113-379F-243B-C3A3-63FB356E5E1F}"/>
          </ac:cxnSpMkLst>
        </pc:cxnChg>
      </pc:sldChg>
      <pc:sldChg chg="addSp modSp mod">
        <pc:chgData name="Habib, Alexandre" userId="0bc09081-cd29-42af-a26a-f7874fc9786e" providerId="ADAL" clId="{CD5DE59F-6E7D-44F6-80B8-A2FF0F718A4B}" dt="2022-11-28T23:27:19.068" v="1089" actId="58"/>
        <pc:sldMkLst>
          <pc:docMk/>
          <pc:sldMk cId="3734749095" sldId="388"/>
        </pc:sldMkLst>
        <pc:spChg chg="add mod">
          <ac:chgData name="Habib, Alexandre" userId="0bc09081-cd29-42af-a26a-f7874fc9786e" providerId="ADAL" clId="{CD5DE59F-6E7D-44F6-80B8-A2FF0F718A4B}" dt="2022-11-28T21:46:01.725" v="483" actId="1076"/>
          <ac:spMkLst>
            <pc:docMk/>
            <pc:sldMk cId="3734749095" sldId="388"/>
            <ac:spMk id="5" creationId="{01D21616-C667-F063-291B-ACFEF7793008}"/>
          </ac:spMkLst>
        </pc:spChg>
        <pc:spChg chg="mod">
          <ac:chgData name="Habib, Alexandre" userId="0bc09081-cd29-42af-a26a-f7874fc9786e" providerId="ADAL" clId="{CD5DE59F-6E7D-44F6-80B8-A2FF0F718A4B}" dt="2022-11-28T21:43:19.881" v="373" actId="58"/>
          <ac:spMkLst>
            <pc:docMk/>
            <pc:sldMk cId="3734749095" sldId="388"/>
            <ac:spMk id="25" creationId="{2E3359E7-1C18-1CB2-A27F-23A61C5F810E}"/>
          </ac:spMkLst>
        </pc:spChg>
        <pc:spChg chg="mod">
          <ac:chgData name="Habib, Alexandre" userId="0bc09081-cd29-42af-a26a-f7874fc9786e" providerId="ADAL" clId="{CD5DE59F-6E7D-44F6-80B8-A2FF0F718A4B}" dt="2022-11-28T21:40:29.728" v="156" actId="1037"/>
          <ac:spMkLst>
            <pc:docMk/>
            <pc:sldMk cId="3734749095" sldId="388"/>
            <ac:spMk id="27" creationId="{A7584FD4-0E84-822A-0722-09B2B0A90E5B}"/>
          </ac:spMkLst>
        </pc:spChg>
        <pc:spChg chg="mod">
          <ac:chgData name="Habib, Alexandre" userId="0bc09081-cd29-42af-a26a-f7874fc9786e" providerId="ADAL" clId="{CD5DE59F-6E7D-44F6-80B8-A2FF0F718A4B}" dt="2022-11-28T21:40:29.728" v="156" actId="1037"/>
          <ac:spMkLst>
            <pc:docMk/>
            <pc:sldMk cId="3734749095" sldId="388"/>
            <ac:spMk id="29" creationId="{BEACF98C-205E-B376-60B8-77B823708A9F}"/>
          </ac:spMkLst>
        </pc:spChg>
        <pc:spChg chg="mod">
          <ac:chgData name="Habib, Alexandre" userId="0bc09081-cd29-42af-a26a-f7874fc9786e" providerId="ADAL" clId="{CD5DE59F-6E7D-44F6-80B8-A2FF0F718A4B}" dt="2022-11-28T21:40:29.728" v="156" actId="1037"/>
          <ac:spMkLst>
            <pc:docMk/>
            <pc:sldMk cId="3734749095" sldId="388"/>
            <ac:spMk id="37" creationId="{46997249-1D18-04E5-9504-AF418947A893}"/>
          </ac:spMkLst>
        </pc:spChg>
        <pc:spChg chg="mod">
          <ac:chgData name="Habib, Alexandre" userId="0bc09081-cd29-42af-a26a-f7874fc9786e" providerId="ADAL" clId="{CD5DE59F-6E7D-44F6-80B8-A2FF0F718A4B}" dt="2022-11-28T21:40:29.728" v="156" actId="1037"/>
          <ac:spMkLst>
            <pc:docMk/>
            <pc:sldMk cId="3734749095" sldId="388"/>
            <ac:spMk id="38" creationId="{FA9F552D-B9F7-8B81-4669-B3360642ECFD}"/>
          </ac:spMkLst>
        </pc:spChg>
        <pc:spChg chg="mod">
          <ac:chgData name="Habib, Alexandre" userId="0bc09081-cd29-42af-a26a-f7874fc9786e" providerId="ADAL" clId="{CD5DE59F-6E7D-44F6-80B8-A2FF0F718A4B}" dt="2022-11-28T21:40:29.728" v="156" actId="1037"/>
          <ac:spMkLst>
            <pc:docMk/>
            <pc:sldMk cId="3734749095" sldId="388"/>
            <ac:spMk id="39" creationId="{BF8E69C6-2F34-8383-910B-167529C87707}"/>
          </ac:spMkLst>
        </pc:spChg>
        <pc:spChg chg="mod">
          <ac:chgData name="Habib, Alexandre" userId="0bc09081-cd29-42af-a26a-f7874fc9786e" providerId="ADAL" clId="{CD5DE59F-6E7D-44F6-80B8-A2FF0F718A4B}" dt="2022-11-28T21:40:29.728" v="156" actId="1037"/>
          <ac:spMkLst>
            <pc:docMk/>
            <pc:sldMk cId="3734749095" sldId="388"/>
            <ac:spMk id="40" creationId="{BCE634F7-239F-07DC-3EED-61BB87908237}"/>
          </ac:spMkLst>
        </pc:spChg>
        <pc:spChg chg="mod">
          <ac:chgData name="Habib, Alexandre" userId="0bc09081-cd29-42af-a26a-f7874fc9786e" providerId="ADAL" clId="{CD5DE59F-6E7D-44F6-80B8-A2FF0F718A4B}" dt="2022-11-28T21:40:18.236" v="130" actId="1076"/>
          <ac:spMkLst>
            <pc:docMk/>
            <pc:sldMk cId="3734749095" sldId="388"/>
            <ac:spMk id="52" creationId="{ED36C8F0-D7CC-E343-361C-C5E946E7DA1A}"/>
          </ac:spMkLst>
        </pc:spChg>
        <pc:spChg chg="mod">
          <ac:chgData name="Habib, Alexandre" userId="0bc09081-cd29-42af-a26a-f7874fc9786e" providerId="ADAL" clId="{CD5DE59F-6E7D-44F6-80B8-A2FF0F718A4B}" dt="2022-11-28T21:40:45.138" v="161" actId="20577"/>
          <ac:spMkLst>
            <pc:docMk/>
            <pc:sldMk cId="3734749095" sldId="388"/>
            <ac:spMk id="61" creationId="{19C33374-7236-2223-AB9A-10D4A3879132}"/>
          </ac:spMkLst>
        </pc:spChg>
        <pc:spChg chg="mod">
          <ac:chgData name="Habib, Alexandre" userId="0bc09081-cd29-42af-a26a-f7874fc9786e" providerId="ADAL" clId="{CD5DE59F-6E7D-44F6-80B8-A2FF0F718A4B}" dt="2022-11-28T21:40:50.918" v="162" actId="14100"/>
          <ac:spMkLst>
            <pc:docMk/>
            <pc:sldMk cId="3734749095" sldId="388"/>
            <ac:spMk id="67" creationId="{8F266B1E-7339-5FDB-FA3B-32FF9E3CBC10}"/>
          </ac:spMkLst>
        </pc:spChg>
        <pc:spChg chg="mod">
          <ac:chgData name="Habib, Alexandre" userId="0bc09081-cd29-42af-a26a-f7874fc9786e" providerId="ADAL" clId="{CD5DE59F-6E7D-44F6-80B8-A2FF0F718A4B}" dt="2022-11-28T23:27:19.068" v="1089" actId="58"/>
          <ac:spMkLst>
            <pc:docMk/>
            <pc:sldMk cId="3734749095" sldId="388"/>
            <ac:spMk id="71" creationId="{B166725D-83AA-6082-0FE9-7EEA12B868E6}"/>
          </ac:spMkLst>
        </pc:spChg>
        <pc:cxnChg chg="mod">
          <ac:chgData name="Habib, Alexandre" userId="0bc09081-cd29-42af-a26a-f7874fc9786e" providerId="ADAL" clId="{CD5DE59F-6E7D-44F6-80B8-A2FF0F718A4B}" dt="2022-11-28T21:39:35.020" v="113" actId="14100"/>
          <ac:cxnSpMkLst>
            <pc:docMk/>
            <pc:sldMk cId="3734749095" sldId="388"/>
            <ac:cxnSpMk id="44" creationId="{1BAC2173-238B-C560-FC6C-115260FA6752}"/>
          </ac:cxnSpMkLst>
        </pc:cxnChg>
        <pc:cxnChg chg="mod">
          <ac:chgData name="Habib, Alexandre" userId="0bc09081-cd29-42af-a26a-f7874fc9786e" providerId="ADAL" clId="{CD5DE59F-6E7D-44F6-80B8-A2FF0F718A4B}" dt="2022-11-28T21:40:35.258" v="157" actId="14100"/>
          <ac:cxnSpMkLst>
            <pc:docMk/>
            <pc:sldMk cId="3734749095" sldId="388"/>
            <ac:cxnSpMk id="45" creationId="{32A632F8-A1EC-BC57-93F8-4002ACF67136}"/>
          </ac:cxnSpMkLst>
        </pc:cxnChg>
        <pc:cxnChg chg="mod">
          <ac:chgData name="Habib, Alexandre" userId="0bc09081-cd29-42af-a26a-f7874fc9786e" providerId="ADAL" clId="{CD5DE59F-6E7D-44F6-80B8-A2FF0F718A4B}" dt="2022-11-28T21:39:37.078" v="114" actId="1076"/>
          <ac:cxnSpMkLst>
            <pc:docMk/>
            <pc:sldMk cId="3734749095" sldId="388"/>
            <ac:cxnSpMk id="49" creationId="{50EDCB53-B672-BAF9-D09B-579779042537}"/>
          </ac:cxnSpMkLst>
        </pc:cxnChg>
        <pc:cxnChg chg="mod">
          <ac:chgData name="Habib, Alexandre" userId="0bc09081-cd29-42af-a26a-f7874fc9786e" providerId="ADAL" clId="{CD5DE59F-6E7D-44F6-80B8-A2FF0F718A4B}" dt="2022-11-28T21:39:39.046" v="115" actId="14100"/>
          <ac:cxnSpMkLst>
            <pc:docMk/>
            <pc:sldMk cId="3734749095" sldId="388"/>
            <ac:cxnSpMk id="62" creationId="{76BB3B88-7A52-7809-EFA0-3B617E97EB4B}"/>
          </ac:cxnSpMkLst>
        </pc:cxnChg>
      </pc:sldChg>
      <pc:sldChg chg="modSp mod">
        <pc:chgData name="Habib, Alexandre" userId="0bc09081-cd29-42af-a26a-f7874fc9786e" providerId="ADAL" clId="{CD5DE59F-6E7D-44F6-80B8-A2FF0F718A4B}" dt="2022-11-28T21:46:35.434" v="484" actId="58"/>
        <pc:sldMkLst>
          <pc:docMk/>
          <pc:sldMk cId="2723277850" sldId="389"/>
        </pc:sldMkLst>
        <pc:spChg chg="mod">
          <ac:chgData name="Habib, Alexandre" userId="0bc09081-cd29-42af-a26a-f7874fc9786e" providerId="ADAL" clId="{CD5DE59F-6E7D-44F6-80B8-A2FF0F718A4B}" dt="2022-11-28T21:46:35.434" v="484" actId="58"/>
          <ac:spMkLst>
            <pc:docMk/>
            <pc:sldMk cId="2723277850" sldId="389"/>
            <ac:spMk id="2" creationId="{4B021C51-0F82-A117-B8F2-5497E589350D}"/>
          </ac:spMkLst>
        </pc:spChg>
      </pc:sldChg>
      <pc:sldChg chg="modSp mod">
        <pc:chgData name="Habib, Alexandre" userId="0bc09081-cd29-42af-a26a-f7874fc9786e" providerId="ADAL" clId="{CD5DE59F-6E7D-44F6-80B8-A2FF0F718A4B}" dt="2022-11-29T18:48:27.146" v="1305" actId="1076"/>
        <pc:sldMkLst>
          <pc:docMk/>
          <pc:sldMk cId="3814535945" sldId="392"/>
        </pc:sldMkLst>
        <pc:spChg chg="mod">
          <ac:chgData name="Habib, Alexandre" userId="0bc09081-cd29-42af-a26a-f7874fc9786e" providerId="ADAL" clId="{CD5DE59F-6E7D-44F6-80B8-A2FF0F718A4B}" dt="2022-11-29T18:47:10.211" v="1304" actId="20577"/>
          <ac:spMkLst>
            <pc:docMk/>
            <pc:sldMk cId="3814535945" sldId="392"/>
            <ac:spMk id="4" creationId="{FE9D7583-8329-0817-19EC-38DC3DEA0B3D}"/>
          </ac:spMkLst>
        </pc:spChg>
        <pc:spChg chg="mod">
          <ac:chgData name="Habib, Alexandre" userId="0bc09081-cd29-42af-a26a-f7874fc9786e" providerId="ADAL" clId="{CD5DE59F-6E7D-44F6-80B8-A2FF0F718A4B}" dt="2022-11-29T18:48:27.146" v="1305" actId="1076"/>
          <ac:spMkLst>
            <pc:docMk/>
            <pc:sldMk cId="3814535945" sldId="392"/>
            <ac:spMk id="7" creationId="{1DC29E4B-4187-BA80-3D64-2550999B2A21}"/>
          </ac:spMkLst>
        </pc:spChg>
      </pc:sldChg>
      <pc:sldChg chg="addSp delSp modSp new mod modClrScheme chgLayout">
        <pc:chgData name="Habib, Alexandre" userId="0bc09081-cd29-42af-a26a-f7874fc9786e" providerId="ADAL" clId="{CD5DE59F-6E7D-44F6-80B8-A2FF0F718A4B}" dt="2022-11-28T23:24:48.755" v="1070" actId="20577"/>
        <pc:sldMkLst>
          <pc:docMk/>
          <pc:sldMk cId="2346361899" sldId="393"/>
        </pc:sldMkLst>
        <pc:spChg chg="del mod ord">
          <ac:chgData name="Habib, Alexandre" userId="0bc09081-cd29-42af-a26a-f7874fc9786e" providerId="ADAL" clId="{CD5DE59F-6E7D-44F6-80B8-A2FF0F718A4B}" dt="2022-11-28T23:09:59.849" v="734" actId="700"/>
          <ac:spMkLst>
            <pc:docMk/>
            <pc:sldMk cId="2346361899" sldId="393"/>
            <ac:spMk id="2" creationId="{13C177C6-1481-1882-58B8-D783AF5688FD}"/>
          </ac:spMkLst>
        </pc:spChg>
        <pc:spChg chg="del mod ord">
          <ac:chgData name="Habib, Alexandre" userId="0bc09081-cd29-42af-a26a-f7874fc9786e" providerId="ADAL" clId="{CD5DE59F-6E7D-44F6-80B8-A2FF0F718A4B}" dt="2022-11-28T23:09:59.849" v="734" actId="700"/>
          <ac:spMkLst>
            <pc:docMk/>
            <pc:sldMk cId="2346361899" sldId="393"/>
            <ac:spMk id="3" creationId="{1A31B2AB-5D6F-EDE7-1D0C-0EE38840EDFB}"/>
          </ac:spMkLst>
        </pc:spChg>
        <pc:spChg chg="del mod ord">
          <ac:chgData name="Habib, Alexandre" userId="0bc09081-cd29-42af-a26a-f7874fc9786e" providerId="ADAL" clId="{CD5DE59F-6E7D-44F6-80B8-A2FF0F718A4B}" dt="2022-11-28T23:09:59.849" v="734" actId="700"/>
          <ac:spMkLst>
            <pc:docMk/>
            <pc:sldMk cId="2346361899" sldId="393"/>
            <ac:spMk id="4" creationId="{EAF726A5-8455-B2C7-8FE1-5F0E08333E54}"/>
          </ac:spMkLst>
        </pc:spChg>
        <pc:spChg chg="del">
          <ac:chgData name="Habib, Alexandre" userId="0bc09081-cd29-42af-a26a-f7874fc9786e" providerId="ADAL" clId="{CD5DE59F-6E7D-44F6-80B8-A2FF0F718A4B}" dt="2022-11-28T23:09:59.849" v="734" actId="700"/>
          <ac:spMkLst>
            <pc:docMk/>
            <pc:sldMk cId="2346361899" sldId="393"/>
            <ac:spMk id="5" creationId="{FD014879-779D-E089-8059-5F74D976DAA8}"/>
          </ac:spMkLst>
        </pc:spChg>
        <pc:spChg chg="del">
          <ac:chgData name="Habib, Alexandre" userId="0bc09081-cd29-42af-a26a-f7874fc9786e" providerId="ADAL" clId="{CD5DE59F-6E7D-44F6-80B8-A2FF0F718A4B}" dt="2022-11-28T23:09:59.849" v="734" actId="700"/>
          <ac:spMkLst>
            <pc:docMk/>
            <pc:sldMk cId="2346361899" sldId="393"/>
            <ac:spMk id="6" creationId="{8090BBD8-CD61-5765-CCC9-0B155F98EE86}"/>
          </ac:spMkLst>
        </pc:spChg>
        <pc:spChg chg="del">
          <ac:chgData name="Habib, Alexandre" userId="0bc09081-cd29-42af-a26a-f7874fc9786e" providerId="ADAL" clId="{CD5DE59F-6E7D-44F6-80B8-A2FF0F718A4B}" dt="2022-11-28T23:09:59.849" v="734" actId="700"/>
          <ac:spMkLst>
            <pc:docMk/>
            <pc:sldMk cId="2346361899" sldId="393"/>
            <ac:spMk id="7" creationId="{F7E36C75-A5B2-657F-2F52-3A8AFE8E1237}"/>
          </ac:spMkLst>
        </pc:spChg>
        <pc:spChg chg="del">
          <ac:chgData name="Habib, Alexandre" userId="0bc09081-cd29-42af-a26a-f7874fc9786e" providerId="ADAL" clId="{CD5DE59F-6E7D-44F6-80B8-A2FF0F718A4B}" dt="2022-11-28T23:09:59.849" v="734" actId="700"/>
          <ac:spMkLst>
            <pc:docMk/>
            <pc:sldMk cId="2346361899" sldId="393"/>
            <ac:spMk id="8" creationId="{8E0DCBB3-DE6F-A66D-BCC4-FA17DA9C95DF}"/>
          </ac:spMkLst>
        </pc:spChg>
        <pc:spChg chg="del">
          <ac:chgData name="Habib, Alexandre" userId="0bc09081-cd29-42af-a26a-f7874fc9786e" providerId="ADAL" clId="{CD5DE59F-6E7D-44F6-80B8-A2FF0F718A4B}" dt="2022-11-28T23:09:59.849" v="734" actId="700"/>
          <ac:spMkLst>
            <pc:docMk/>
            <pc:sldMk cId="2346361899" sldId="393"/>
            <ac:spMk id="9" creationId="{DB5A18D7-58A4-E8C8-F633-86BC64F6F880}"/>
          </ac:spMkLst>
        </pc:spChg>
        <pc:spChg chg="del">
          <ac:chgData name="Habib, Alexandre" userId="0bc09081-cd29-42af-a26a-f7874fc9786e" providerId="ADAL" clId="{CD5DE59F-6E7D-44F6-80B8-A2FF0F718A4B}" dt="2022-11-28T23:09:59.849" v="734" actId="700"/>
          <ac:spMkLst>
            <pc:docMk/>
            <pc:sldMk cId="2346361899" sldId="393"/>
            <ac:spMk id="10" creationId="{FE2805C6-6F61-F658-2E71-1BAA7168FAEB}"/>
          </ac:spMkLst>
        </pc:spChg>
        <pc:spChg chg="del">
          <ac:chgData name="Habib, Alexandre" userId="0bc09081-cd29-42af-a26a-f7874fc9786e" providerId="ADAL" clId="{CD5DE59F-6E7D-44F6-80B8-A2FF0F718A4B}" dt="2022-11-28T23:09:59.849" v="734" actId="700"/>
          <ac:spMkLst>
            <pc:docMk/>
            <pc:sldMk cId="2346361899" sldId="393"/>
            <ac:spMk id="11" creationId="{D21110BD-93F7-021B-CF71-11FC9C573A9A}"/>
          </ac:spMkLst>
        </pc:spChg>
        <pc:spChg chg="del">
          <ac:chgData name="Habib, Alexandre" userId="0bc09081-cd29-42af-a26a-f7874fc9786e" providerId="ADAL" clId="{CD5DE59F-6E7D-44F6-80B8-A2FF0F718A4B}" dt="2022-11-28T23:09:59.849" v="734" actId="700"/>
          <ac:spMkLst>
            <pc:docMk/>
            <pc:sldMk cId="2346361899" sldId="393"/>
            <ac:spMk id="12" creationId="{F193D57B-6E88-B6CA-8656-3776BAAE2A97}"/>
          </ac:spMkLst>
        </pc:spChg>
        <pc:spChg chg="del">
          <ac:chgData name="Habib, Alexandre" userId="0bc09081-cd29-42af-a26a-f7874fc9786e" providerId="ADAL" clId="{CD5DE59F-6E7D-44F6-80B8-A2FF0F718A4B}" dt="2022-11-28T23:09:59.849" v="734" actId="700"/>
          <ac:spMkLst>
            <pc:docMk/>
            <pc:sldMk cId="2346361899" sldId="393"/>
            <ac:spMk id="13" creationId="{6E2F722C-4B83-D326-665B-B5CD77DC87C5}"/>
          </ac:spMkLst>
        </pc:spChg>
        <pc:spChg chg="del">
          <ac:chgData name="Habib, Alexandre" userId="0bc09081-cd29-42af-a26a-f7874fc9786e" providerId="ADAL" clId="{CD5DE59F-6E7D-44F6-80B8-A2FF0F718A4B}" dt="2022-11-28T23:09:59.849" v="734" actId="700"/>
          <ac:spMkLst>
            <pc:docMk/>
            <pc:sldMk cId="2346361899" sldId="393"/>
            <ac:spMk id="14" creationId="{5F438822-F5E5-6396-FF5A-7373D276E896}"/>
          </ac:spMkLst>
        </pc:spChg>
        <pc:spChg chg="mod ord">
          <ac:chgData name="Habib, Alexandre" userId="0bc09081-cd29-42af-a26a-f7874fc9786e" providerId="ADAL" clId="{CD5DE59F-6E7D-44F6-80B8-A2FF0F718A4B}" dt="2022-11-28T23:09:59.849" v="734" actId="700"/>
          <ac:spMkLst>
            <pc:docMk/>
            <pc:sldMk cId="2346361899" sldId="393"/>
            <ac:spMk id="15" creationId="{F82797C7-111F-5C61-CB4A-8145F28E9B26}"/>
          </ac:spMkLst>
        </pc:spChg>
        <pc:spChg chg="add mod ord">
          <ac:chgData name="Habib, Alexandre" userId="0bc09081-cd29-42af-a26a-f7874fc9786e" providerId="ADAL" clId="{CD5DE59F-6E7D-44F6-80B8-A2FF0F718A4B}" dt="2022-11-28T23:10:39.361" v="790" actId="20577"/>
          <ac:spMkLst>
            <pc:docMk/>
            <pc:sldMk cId="2346361899" sldId="393"/>
            <ac:spMk id="16" creationId="{B913FE33-96D2-A778-6C2C-5F40110905EB}"/>
          </ac:spMkLst>
        </pc:spChg>
        <pc:spChg chg="add mod ord">
          <ac:chgData name="Habib, Alexandre" userId="0bc09081-cd29-42af-a26a-f7874fc9786e" providerId="ADAL" clId="{CD5DE59F-6E7D-44F6-80B8-A2FF0F718A4B}" dt="2022-11-28T23:20:55.666" v="1016" actId="57"/>
          <ac:spMkLst>
            <pc:docMk/>
            <pc:sldMk cId="2346361899" sldId="393"/>
            <ac:spMk id="17" creationId="{57CDC03B-E362-085E-D209-24C91F8A53A1}"/>
          </ac:spMkLst>
        </pc:spChg>
        <pc:spChg chg="add del mod ord">
          <ac:chgData name="Habib, Alexandre" userId="0bc09081-cd29-42af-a26a-f7874fc9786e" providerId="ADAL" clId="{CD5DE59F-6E7D-44F6-80B8-A2FF0F718A4B}" dt="2022-11-28T23:13:16.335" v="848" actId="478"/>
          <ac:spMkLst>
            <pc:docMk/>
            <pc:sldMk cId="2346361899" sldId="393"/>
            <ac:spMk id="18" creationId="{571CFD9E-057A-5590-BE85-7F7DD0F1A7D1}"/>
          </ac:spMkLst>
        </pc:spChg>
        <pc:spChg chg="add mod">
          <ac:chgData name="Habib, Alexandre" userId="0bc09081-cd29-42af-a26a-f7874fc9786e" providerId="ADAL" clId="{CD5DE59F-6E7D-44F6-80B8-A2FF0F718A4B}" dt="2022-11-28T23:20:46.108" v="1006" actId="20577"/>
          <ac:spMkLst>
            <pc:docMk/>
            <pc:sldMk cId="2346361899" sldId="393"/>
            <ac:spMk id="24" creationId="{1A204651-0591-0F04-AADD-97A7A4503488}"/>
          </ac:spMkLst>
        </pc:spChg>
        <pc:spChg chg="add mod">
          <ac:chgData name="Habib, Alexandre" userId="0bc09081-cd29-42af-a26a-f7874fc9786e" providerId="ADAL" clId="{CD5DE59F-6E7D-44F6-80B8-A2FF0F718A4B}" dt="2022-11-28T23:23:40.379" v="1048" actId="20577"/>
          <ac:spMkLst>
            <pc:docMk/>
            <pc:sldMk cId="2346361899" sldId="393"/>
            <ac:spMk id="26" creationId="{14938E83-71B1-9377-A99B-E37C042DEE17}"/>
          </ac:spMkLst>
        </pc:spChg>
        <pc:spChg chg="add mod">
          <ac:chgData name="Habib, Alexandre" userId="0bc09081-cd29-42af-a26a-f7874fc9786e" providerId="ADAL" clId="{CD5DE59F-6E7D-44F6-80B8-A2FF0F718A4B}" dt="2022-11-28T23:24:18.897" v="1049" actId="1076"/>
          <ac:spMkLst>
            <pc:docMk/>
            <pc:sldMk cId="2346361899" sldId="393"/>
            <ac:spMk id="28" creationId="{2A41AB3C-4EF1-DE7B-E608-BCA2181A4728}"/>
          </ac:spMkLst>
        </pc:spChg>
        <pc:spChg chg="add mod">
          <ac:chgData name="Habib, Alexandre" userId="0bc09081-cd29-42af-a26a-f7874fc9786e" providerId="ADAL" clId="{CD5DE59F-6E7D-44F6-80B8-A2FF0F718A4B}" dt="2022-11-28T23:24:48.755" v="1070" actId="20577"/>
          <ac:spMkLst>
            <pc:docMk/>
            <pc:sldMk cId="2346361899" sldId="393"/>
            <ac:spMk id="33" creationId="{7C50215D-A07C-7A88-DEE1-554BC821551B}"/>
          </ac:spMkLst>
        </pc:spChg>
        <pc:spChg chg="add mod">
          <ac:chgData name="Habib, Alexandre" userId="0bc09081-cd29-42af-a26a-f7874fc9786e" providerId="ADAL" clId="{CD5DE59F-6E7D-44F6-80B8-A2FF0F718A4B}" dt="2022-11-28T23:23:00.825" v="1036" actId="14100"/>
          <ac:spMkLst>
            <pc:docMk/>
            <pc:sldMk cId="2346361899" sldId="393"/>
            <ac:spMk id="36" creationId="{50733A7A-4D3B-B816-8F9C-4869A5FC3B66}"/>
          </ac:spMkLst>
        </pc:spChg>
        <pc:picChg chg="add mod">
          <ac:chgData name="Habib, Alexandre" userId="0bc09081-cd29-42af-a26a-f7874fc9786e" providerId="ADAL" clId="{CD5DE59F-6E7D-44F6-80B8-A2FF0F718A4B}" dt="2022-11-28T23:18:24.250" v="981" actId="14100"/>
          <ac:picMkLst>
            <pc:docMk/>
            <pc:sldMk cId="2346361899" sldId="393"/>
            <ac:picMk id="20" creationId="{3F193B79-1639-BBC8-9370-DEE5D145C088}"/>
          </ac:picMkLst>
        </pc:picChg>
        <pc:picChg chg="add mod">
          <ac:chgData name="Habib, Alexandre" userId="0bc09081-cd29-42af-a26a-f7874fc9786e" providerId="ADAL" clId="{CD5DE59F-6E7D-44F6-80B8-A2FF0F718A4B}" dt="2022-11-28T23:24:20.340" v="1050" actId="1076"/>
          <ac:picMkLst>
            <pc:docMk/>
            <pc:sldMk cId="2346361899" sldId="393"/>
            <ac:picMk id="22" creationId="{A052AC18-489F-4F33-B34A-C2CB2490BAA2}"/>
          </ac:picMkLst>
        </pc:picChg>
        <pc:cxnChg chg="add mod">
          <ac:chgData name="Habib, Alexandre" userId="0bc09081-cd29-42af-a26a-f7874fc9786e" providerId="ADAL" clId="{CD5DE59F-6E7D-44F6-80B8-A2FF0F718A4B}" dt="2022-11-28T23:18:33.611" v="986" actId="14100"/>
          <ac:cxnSpMkLst>
            <pc:docMk/>
            <pc:sldMk cId="2346361899" sldId="393"/>
            <ac:cxnSpMk id="30" creationId="{9F2404AF-207C-EC60-7340-1EFD53150AC2}"/>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sshfs\alexhab@rdusr234.slac.stanford.edu\..\..\u1\alexhab\TJ65\Images\Jitter_Vs_Cdet.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shfs\alexhab@rdusr234.slac.stanford.edu\..\..\u1\alexhab\TJ65\Images\Vnoise_Vs_Cdet.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lac-my.sharepoint.com/personal/alexhab_slac_stanford_edu/Documents/Documents/TJ65/NAPA1_Simulations/TimWalk_plo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lac-my.sharepoint.com/personal/alexhab_slac_stanford_edu/Documents/Documents/TJ65/NAPA1_Simulations/Jitter_bia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lac-my.sharepoint.com/personal/alexhab_slac_stanford_edu/Documents/Documents/TJ65/Specifications/Power/My_calculation/Vdrop_Vs_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lac-my.sharepoint.com/personal/jsillman_slac_stanford_edu/Documents/DiodeCount_Power&amp;PerformanceCompariso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69850417616919"/>
          <c:y val="3.2623905862411477E-2"/>
          <c:w val="0.82629342046236354"/>
          <c:h val="0.76030279082916319"/>
        </c:manualLayout>
      </c:layout>
      <c:scatterChart>
        <c:scatterStyle val="smoothMarker"/>
        <c:varyColors val="0"/>
        <c:ser>
          <c:idx val="0"/>
          <c:order val="0"/>
          <c:spPr>
            <a:ln w="19050" cap="rnd">
              <a:solidFill>
                <a:schemeClr val="accent1"/>
              </a:solidFill>
              <a:round/>
            </a:ln>
            <a:effectLst/>
          </c:spPr>
          <c:marker>
            <c:symbol val="none"/>
          </c:marker>
          <c:xVal>
            <c:numRef>
              <c:f>Jitter_Vs_Cdet!$D$2:$D$21</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Jitter_Vs_Cdet!$E$2:$E$21</c:f>
              <c:numCache>
                <c:formatCode>0.00</c:formatCode>
                <c:ptCount val="20"/>
                <c:pt idx="0">
                  <c:v>0.27679999999999999</c:v>
                </c:pt>
                <c:pt idx="1">
                  <c:v>0.34420000000000001</c:v>
                </c:pt>
                <c:pt idx="2">
                  <c:v>0.41709999999999997</c:v>
                </c:pt>
                <c:pt idx="3">
                  <c:v>0.49099999999999994</c:v>
                </c:pt>
                <c:pt idx="4">
                  <c:v>0.57250000000000001</c:v>
                </c:pt>
                <c:pt idx="5">
                  <c:v>0.65410000000000001</c:v>
                </c:pt>
                <c:pt idx="6">
                  <c:v>0.73630000000000007</c:v>
                </c:pt>
                <c:pt idx="7">
                  <c:v>0.8175</c:v>
                </c:pt>
                <c:pt idx="8">
                  <c:v>0.89610000000000001</c:v>
                </c:pt>
                <c:pt idx="9">
                  <c:v>0.97160000000000002</c:v>
                </c:pt>
                <c:pt idx="10">
                  <c:v>1.0469999999999999</c:v>
                </c:pt>
                <c:pt idx="11">
                  <c:v>1.1220000000000001</c:v>
                </c:pt>
                <c:pt idx="12">
                  <c:v>1.1990000000000001</c:v>
                </c:pt>
                <c:pt idx="13">
                  <c:v>1.2750000000000001</c:v>
                </c:pt>
                <c:pt idx="14">
                  <c:v>1.351</c:v>
                </c:pt>
                <c:pt idx="15">
                  <c:v>1.4269999999999998</c:v>
                </c:pt>
                <c:pt idx="16">
                  <c:v>1.5030000000000001</c:v>
                </c:pt>
                <c:pt idx="17">
                  <c:v>1.579</c:v>
                </c:pt>
                <c:pt idx="18">
                  <c:v>1.6540000000000001</c:v>
                </c:pt>
                <c:pt idx="19">
                  <c:v>1.73</c:v>
                </c:pt>
              </c:numCache>
            </c:numRef>
          </c:yVal>
          <c:smooth val="1"/>
          <c:extLst>
            <c:ext xmlns:c16="http://schemas.microsoft.com/office/drawing/2014/chart" uri="{C3380CC4-5D6E-409C-BE32-E72D297353CC}">
              <c16:uniqueId val="{00000000-2F52-48BA-B3D8-2819665B1353}"/>
            </c:ext>
          </c:extLst>
        </c:ser>
        <c:dLbls>
          <c:showLegendKey val="0"/>
          <c:showVal val="0"/>
          <c:showCatName val="0"/>
          <c:showSerName val="0"/>
          <c:showPercent val="0"/>
          <c:showBubbleSize val="0"/>
        </c:dLbls>
        <c:axId val="2046715344"/>
        <c:axId val="2046727408"/>
      </c:scatterChart>
      <c:valAx>
        <c:axId val="2046715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err="1"/>
                  <a:t>C</a:t>
                </a:r>
                <a:r>
                  <a:rPr lang="en-US" sz="1400" b="1" baseline="-25000" dirty="0" err="1"/>
                  <a:t>sensor</a:t>
                </a:r>
                <a:r>
                  <a:rPr lang="en-US" sz="1400" b="1" dirty="0"/>
                  <a:t> [</a:t>
                </a:r>
                <a:r>
                  <a:rPr lang="en-US" sz="1400" b="1" dirty="0" err="1"/>
                  <a:t>fF</a:t>
                </a:r>
                <a:r>
                  <a:rPr lang="en-US" sz="1400" b="1" dirty="0"/>
                  <a:t>]</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46727408"/>
        <c:crosses val="autoZero"/>
        <c:crossBetween val="midCat"/>
      </c:valAx>
      <c:valAx>
        <c:axId val="2046727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i="0"/>
                  <a:t>Jitter [ns-rms]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467153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93977176723475"/>
          <c:y val="5.0010607907233925E-2"/>
          <c:w val="0.76900808175869007"/>
          <c:h val="0.747134974434007"/>
        </c:manualLayout>
      </c:layout>
      <c:scatterChart>
        <c:scatterStyle val="smoothMarker"/>
        <c:varyColors val="0"/>
        <c:ser>
          <c:idx val="0"/>
          <c:order val="0"/>
          <c:spPr>
            <a:ln w="19050" cap="rnd">
              <a:solidFill>
                <a:schemeClr val="accent1"/>
              </a:solidFill>
              <a:round/>
            </a:ln>
            <a:effectLst/>
          </c:spPr>
          <c:marker>
            <c:symbol val="none"/>
          </c:marker>
          <c:xVal>
            <c:numRef>
              <c:f>Vnoise_Vs_Cdet!$A$24:$A$43</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Vnoise_Vs_Cdet!$B$24:$B$43</c:f>
              <c:numCache>
                <c:formatCode>0.00</c:formatCode>
                <c:ptCount val="20"/>
                <c:pt idx="0">
                  <c:v>10.181058495821727</c:v>
                </c:pt>
                <c:pt idx="1">
                  <c:v>12.052401746724891</c:v>
                </c:pt>
                <c:pt idx="2">
                  <c:v>13.836796756208818</c:v>
                </c:pt>
                <c:pt idx="3">
                  <c:v>15.566137566137566</c:v>
                </c:pt>
                <c:pt idx="4">
                  <c:v>17.25717439293598</c:v>
                </c:pt>
                <c:pt idx="5">
                  <c:v>18.913793103448278</c:v>
                </c:pt>
                <c:pt idx="6">
                  <c:v>20.550239234449759</c:v>
                </c:pt>
                <c:pt idx="7">
                  <c:v>22.162834058421378</c:v>
                </c:pt>
                <c:pt idx="8">
                  <c:v>23.761290322580646</c:v>
                </c:pt>
                <c:pt idx="9">
                  <c:v>25.34448160535117</c:v>
                </c:pt>
                <c:pt idx="10">
                  <c:v>26.92307692307692</c:v>
                </c:pt>
                <c:pt idx="11">
                  <c:v>28.500717360114777</c:v>
                </c:pt>
                <c:pt idx="12">
                  <c:v>30.04447739065975</c:v>
                </c:pt>
                <c:pt idx="13">
                  <c:v>31.607963246554363</c:v>
                </c:pt>
                <c:pt idx="14">
                  <c:v>33.151658767772517</c:v>
                </c:pt>
                <c:pt idx="15">
                  <c:v>34.698697068403909</c:v>
                </c:pt>
                <c:pt idx="16">
                  <c:v>36.241610738255034</c:v>
                </c:pt>
                <c:pt idx="17">
                  <c:v>37.789291882556128</c:v>
                </c:pt>
                <c:pt idx="18">
                  <c:v>39.333925399644755</c:v>
                </c:pt>
                <c:pt idx="19">
                  <c:v>40.894977168949772</c:v>
                </c:pt>
              </c:numCache>
            </c:numRef>
          </c:yVal>
          <c:smooth val="1"/>
          <c:extLst>
            <c:ext xmlns:c16="http://schemas.microsoft.com/office/drawing/2014/chart" uri="{C3380CC4-5D6E-409C-BE32-E72D297353CC}">
              <c16:uniqueId val="{00000000-0C0C-4DF5-B36A-5DF97D073975}"/>
            </c:ext>
          </c:extLst>
        </c:ser>
        <c:dLbls>
          <c:showLegendKey val="0"/>
          <c:showVal val="0"/>
          <c:showCatName val="0"/>
          <c:showSerName val="0"/>
          <c:showPercent val="0"/>
          <c:showBubbleSize val="0"/>
        </c:dLbls>
        <c:axId val="262376159"/>
        <c:axId val="262376575"/>
      </c:scatterChart>
      <c:valAx>
        <c:axId val="262376159"/>
        <c:scaling>
          <c:orientation val="minMax"/>
          <c:max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err="1"/>
                  <a:t>C</a:t>
                </a:r>
                <a:r>
                  <a:rPr lang="en-US" sz="1400" b="1" baseline="-25000" dirty="0" err="1"/>
                  <a:t>sensor</a:t>
                </a:r>
                <a:r>
                  <a:rPr lang="en-US" sz="1400" b="1" dirty="0"/>
                  <a:t> [</a:t>
                </a:r>
                <a:r>
                  <a:rPr lang="en-US" sz="1400" b="1" dirty="0" err="1"/>
                  <a:t>fF</a:t>
                </a:r>
                <a:r>
                  <a:rPr lang="en-US" sz="1400" b="1" dirty="0"/>
                  <a:t>]</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62376575"/>
        <c:crosses val="autoZero"/>
        <c:crossBetween val="midCat"/>
      </c:valAx>
      <c:valAx>
        <c:axId val="2623765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ENC [e-rms]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6237615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Sheet1!$B$2</c:f>
              <c:strCache>
                <c:ptCount val="1"/>
                <c:pt idx="0">
                  <c:v>Pixel</c:v>
                </c:pt>
              </c:strCache>
            </c:strRef>
          </c:tx>
          <c:spPr>
            <a:ln w="63500" cap="rnd">
              <a:solidFill>
                <a:schemeClr val="accent1"/>
              </a:solidFill>
              <a:round/>
            </a:ln>
            <a:effectLst/>
          </c:spPr>
          <c:marker>
            <c:symbol val="none"/>
          </c:marker>
          <c:xVal>
            <c:numRef>
              <c:f>Sheet1!$A$3:$A$51</c:f>
              <c:numCache>
                <c:formatCode>General</c:formatCode>
                <c:ptCount val="49"/>
                <c:pt idx="0">
                  <c:v>82.857140000000001</c:v>
                </c:pt>
                <c:pt idx="1">
                  <c:v>95.714290000000005</c:v>
                </c:pt>
                <c:pt idx="2">
                  <c:v>108.5714</c:v>
                </c:pt>
                <c:pt idx="3">
                  <c:v>121.4286</c:v>
                </c:pt>
                <c:pt idx="4">
                  <c:v>134.28569999999999</c:v>
                </c:pt>
                <c:pt idx="5">
                  <c:v>147.1429</c:v>
                </c:pt>
                <c:pt idx="6">
                  <c:v>160</c:v>
                </c:pt>
                <c:pt idx="7">
                  <c:v>172.8571</c:v>
                </c:pt>
                <c:pt idx="8">
                  <c:v>185.71430000000001</c:v>
                </c:pt>
                <c:pt idx="9">
                  <c:v>198.57140000000001</c:v>
                </c:pt>
                <c:pt idx="10">
                  <c:v>211.42859999999999</c:v>
                </c:pt>
                <c:pt idx="11">
                  <c:v>224.28569999999999</c:v>
                </c:pt>
                <c:pt idx="12">
                  <c:v>237.1429</c:v>
                </c:pt>
                <c:pt idx="13">
                  <c:v>250</c:v>
                </c:pt>
                <c:pt idx="14">
                  <c:v>262.8571</c:v>
                </c:pt>
                <c:pt idx="15">
                  <c:v>275.71429999999998</c:v>
                </c:pt>
                <c:pt idx="16">
                  <c:v>288.57139999999998</c:v>
                </c:pt>
                <c:pt idx="17">
                  <c:v>301.42860000000002</c:v>
                </c:pt>
                <c:pt idx="18">
                  <c:v>314.28570000000002</c:v>
                </c:pt>
                <c:pt idx="19">
                  <c:v>327.1429</c:v>
                </c:pt>
                <c:pt idx="20">
                  <c:v>340</c:v>
                </c:pt>
                <c:pt idx="21">
                  <c:v>352.8571</c:v>
                </c:pt>
                <c:pt idx="22">
                  <c:v>365.71429999999998</c:v>
                </c:pt>
                <c:pt idx="23">
                  <c:v>378.57139999999998</c:v>
                </c:pt>
                <c:pt idx="24">
                  <c:v>391.42860000000002</c:v>
                </c:pt>
                <c:pt idx="25">
                  <c:v>404.28570000000002</c:v>
                </c:pt>
                <c:pt idx="26">
                  <c:v>417.1429</c:v>
                </c:pt>
                <c:pt idx="27">
                  <c:v>430</c:v>
                </c:pt>
                <c:pt idx="28">
                  <c:v>442.8571</c:v>
                </c:pt>
                <c:pt idx="29">
                  <c:v>455.71429999999998</c:v>
                </c:pt>
                <c:pt idx="30">
                  <c:v>468.57139999999998</c:v>
                </c:pt>
                <c:pt idx="31">
                  <c:v>481.42860000000002</c:v>
                </c:pt>
                <c:pt idx="32">
                  <c:v>494.28570000000002</c:v>
                </c:pt>
                <c:pt idx="33">
                  <c:v>507.1429</c:v>
                </c:pt>
                <c:pt idx="34">
                  <c:v>520</c:v>
                </c:pt>
                <c:pt idx="35">
                  <c:v>532.85709999999904</c:v>
                </c:pt>
                <c:pt idx="36">
                  <c:v>545.71429999999998</c:v>
                </c:pt>
                <c:pt idx="37">
                  <c:v>558.57140000000004</c:v>
                </c:pt>
                <c:pt idx="38">
                  <c:v>571.42859999999996</c:v>
                </c:pt>
                <c:pt idx="39">
                  <c:v>584.28570000000002</c:v>
                </c:pt>
                <c:pt idx="40">
                  <c:v>597.14290000000005</c:v>
                </c:pt>
                <c:pt idx="41">
                  <c:v>610</c:v>
                </c:pt>
                <c:pt idx="42">
                  <c:v>622.85709999999904</c:v>
                </c:pt>
                <c:pt idx="43">
                  <c:v>635.71429999999998</c:v>
                </c:pt>
                <c:pt idx="44">
                  <c:v>648.57140000000004</c:v>
                </c:pt>
                <c:pt idx="45">
                  <c:v>661.42859999999996</c:v>
                </c:pt>
                <c:pt idx="46">
                  <c:v>674.28570000000002</c:v>
                </c:pt>
                <c:pt idx="47">
                  <c:v>687.14290000000005</c:v>
                </c:pt>
                <c:pt idx="48">
                  <c:v>700</c:v>
                </c:pt>
              </c:numCache>
            </c:numRef>
          </c:xVal>
          <c:yVal>
            <c:numRef>
              <c:f>Sheet1!$B$3:$B$51</c:f>
              <c:numCache>
                <c:formatCode>0.00E+00</c:formatCode>
                <c:ptCount val="49"/>
                <c:pt idx="0">
                  <c:v>6.1134844717871097E-6</c:v>
                </c:pt>
                <c:pt idx="1">
                  <c:v>6.0547311936351398E-6</c:v>
                </c:pt>
                <c:pt idx="2">
                  <c:v>6.0430448957031901E-6</c:v>
                </c:pt>
                <c:pt idx="3">
                  <c:v>6.0366557908874602E-6</c:v>
                </c:pt>
                <c:pt idx="4">
                  <c:v>6.03327357576906E-6</c:v>
                </c:pt>
                <c:pt idx="5">
                  <c:v>6.0309415419936704E-6</c:v>
                </c:pt>
                <c:pt idx="6">
                  <c:v>6.0292284165036801E-6</c:v>
                </c:pt>
                <c:pt idx="7">
                  <c:v>6.02792195562769E-6</c:v>
                </c:pt>
                <c:pt idx="8">
                  <c:v>6.02688100640984E-6</c:v>
                </c:pt>
                <c:pt idx="9">
                  <c:v>6.0260258417040204E-6</c:v>
                </c:pt>
                <c:pt idx="10">
                  <c:v>6.0253198288275597E-6</c:v>
                </c:pt>
                <c:pt idx="11">
                  <c:v>6.0247206686241202E-6</c:v>
                </c:pt>
                <c:pt idx="12">
                  <c:v>6.0242114556400202E-6</c:v>
                </c:pt>
                <c:pt idx="13">
                  <c:v>6.0237728279114401E-6</c:v>
                </c:pt>
                <c:pt idx="14">
                  <c:v>6.0233777676809901E-6</c:v>
                </c:pt>
                <c:pt idx="15">
                  <c:v>6.0230225127879796E-6</c:v>
                </c:pt>
                <c:pt idx="16">
                  <c:v>6.0227083277069203E-6</c:v>
                </c:pt>
                <c:pt idx="17">
                  <c:v>6.0224261056497E-6</c:v>
                </c:pt>
                <c:pt idx="18">
                  <c:v>6.0221706068767401E-6</c:v>
                </c:pt>
                <c:pt idx="19">
                  <c:v>6.0219262462377804E-6</c:v>
                </c:pt>
                <c:pt idx="20">
                  <c:v>6.0217146841520498E-6</c:v>
                </c:pt>
                <c:pt idx="21">
                  <c:v>6.0215157555443901E-6</c:v>
                </c:pt>
                <c:pt idx="22">
                  <c:v>6.0213352517290501E-6</c:v>
                </c:pt>
                <c:pt idx="23">
                  <c:v>6.0211685410631702E-6</c:v>
                </c:pt>
                <c:pt idx="24">
                  <c:v>6.02101359977588E-6</c:v>
                </c:pt>
                <c:pt idx="25">
                  <c:v>6.0208707024665399E-6</c:v>
                </c:pt>
                <c:pt idx="26">
                  <c:v>6.0207375478165403E-6</c:v>
                </c:pt>
                <c:pt idx="27">
                  <c:v>6.0206157133961498E-6</c:v>
                </c:pt>
                <c:pt idx="28">
                  <c:v>6.0204977924306703E-6</c:v>
                </c:pt>
                <c:pt idx="29">
                  <c:v>6.0203872741899804E-6</c:v>
                </c:pt>
                <c:pt idx="30">
                  <c:v>6.0202846753599697E-6</c:v>
                </c:pt>
                <c:pt idx="31">
                  <c:v>6.0201861689350797E-6</c:v>
                </c:pt>
                <c:pt idx="32">
                  <c:v>6.0200930652892803E-6</c:v>
                </c:pt>
                <c:pt idx="33">
                  <c:v>6.0200060881557203E-6</c:v>
                </c:pt>
                <c:pt idx="34">
                  <c:v>6.01993150004683E-6</c:v>
                </c:pt>
                <c:pt idx="35">
                  <c:v>6.02174495826184E-6</c:v>
                </c:pt>
                <c:pt idx="36">
                  <c:v>6.0216348374929403E-6</c:v>
                </c:pt>
                <c:pt idx="37">
                  <c:v>6.0215308507741599E-6</c:v>
                </c:pt>
                <c:pt idx="38">
                  <c:v>6.0214333186101403E-6</c:v>
                </c:pt>
                <c:pt idx="39">
                  <c:v>6.0213424460552997E-6</c:v>
                </c:pt>
                <c:pt idx="40">
                  <c:v>6.0212527658787102E-6</c:v>
                </c:pt>
                <c:pt idx="41">
                  <c:v>6.0211681846177901E-6</c:v>
                </c:pt>
                <c:pt idx="42">
                  <c:v>6.0210855692808299E-6</c:v>
                </c:pt>
                <c:pt idx="43">
                  <c:v>6.0210074171977802E-6</c:v>
                </c:pt>
                <c:pt idx="44">
                  <c:v>6.0209343128508998E-6</c:v>
                </c:pt>
                <c:pt idx="45">
                  <c:v>6.0208579988222798E-6</c:v>
                </c:pt>
                <c:pt idx="46">
                  <c:v>6.0207889819782296E-6</c:v>
                </c:pt>
                <c:pt idx="47">
                  <c:v>6.0207215780677998E-6</c:v>
                </c:pt>
                <c:pt idx="48">
                  <c:v>6.0206576089472498E-6</c:v>
                </c:pt>
              </c:numCache>
            </c:numRef>
          </c:yVal>
          <c:smooth val="1"/>
          <c:extLst>
            <c:ext xmlns:c16="http://schemas.microsoft.com/office/drawing/2014/chart" uri="{C3380CC4-5D6E-409C-BE32-E72D297353CC}">
              <c16:uniqueId val="{00000000-50C7-4827-A82E-03E0BBCAC9E0}"/>
            </c:ext>
          </c:extLst>
        </c:ser>
        <c:dLbls>
          <c:showLegendKey val="0"/>
          <c:showVal val="0"/>
          <c:showCatName val="0"/>
          <c:showSerName val="0"/>
          <c:showPercent val="0"/>
          <c:showBubbleSize val="0"/>
        </c:dLbls>
        <c:axId val="710273440"/>
        <c:axId val="348711456"/>
      </c:scatterChart>
      <c:valAx>
        <c:axId val="710273440"/>
        <c:scaling>
          <c:orientation val="minMax"/>
          <c:max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a:t>Input Charge [eletrons]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48711456"/>
        <c:crosses val="autoZero"/>
        <c:crossBetween val="midCat"/>
      </c:valAx>
      <c:valAx>
        <c:axId val="348711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a:t>Time of Arrival [s]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102734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0541268452504"/>
          <c:y val="5.7802179466014854E-2"/>
          <c:w val="0.80083838537557728"/>
          <c:h val="0.69918114703318912"/>
        </c:manualLayout>
      </c:layout>
      <c:scatterChart>
        <c:scatterStyle val="smoothMarker"/>
        <c:varyColors val="0"/>
        <c:ser>
          <c:idx val="0"/>
          <c:order val="0"/>
          <c:tx>
            <c:strRef>
              <c:f>Sheet1!$B$3</c:f>
              <c:strCache>
                <c:ptCount val="1"/>
                <c:pt idx="0">
                  <c:v>Simulation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Sheet1!$A$4:$A$13</c:f>
              <c:numCache>
                <c:formatCode>General</c:formatCode>
                <c:ptCount val="10"/>
                <c:pt idx="0">
                  <c:v>50</c:v>
                </c:pt>
                <c:pt idx="1">
                  <c:v>100</c:v>
                </c:pt>
                <c:pt idx="2">
                  <c:v>150</c:v>
                </c:pt>
                <c:pt idx="3">
                  <c:v>200</c:v>
                </c:pt>
                <c:pt idx="4">
                  <c:v>250</c:v>
                </c:pt>
                <c:pt idx="5">
                  <c:v>300</c:v>
                </c:pt>
                <c:pt idx="6">
                  <c:v>350</c:v>
                </c:pt>
                <c:pt idx="7">
                  <c:v>400</c:v>
                </c:pt>
                <c:pt idx="8">
                  <c:v>450</c:v>
                </c:pt>
                <c:pt idx="9">
                  <c:v>500</c:v>
                </c:pt>
              </c:numCache>
            </c:numRef>
          </c:xVal>
          <c:yVal>
            <c:numRef>
              <c:f>Sheet1!$B$4:$B$13</c:f>
              <c:numCache>
                <c:formatCode>General</c:formatCode>
                <c:ptCount val="10"/>
                <c:pt idx="0">
                  <c:v>1.1599999999999999</c:v>
                </c:pt>
                <c:pt idx="1">
                  <c:v>0.61</c:v>
                </c:pt>
                <c:pt idx="2">
                  <c:v>0.44</c:v>
                </c:pt>
                <c:pt idx="3">
                  <c:v>0.34</c:v>
                </c:pt>
                <c:pt idx="4">
                  <c:v>0.28999999999999998</c:v>
                </c:pt>
                <c:pt idx="5">
                  <c:v>0.24</c:v>
                </c:pt>
                <c:pt idx="6">
                  <c:v>0.2</c:v>
                </c:pt>
                <c:pt idx="7">
                  <c:v>0.18</c:v>
                </c:pt>
                <c:pt idx="8">
                  <c:v>0.16</c:v>
                </c:pt>
                <c:pt idx="9">
                  <c:v>0.15</c:v>
                </c:pt>
              </c:numCache>
            </c:numRef>
          </c:yVal>
          <c:smooth val="1"/>
          <c:extLst>
            <c:ext xmlns:c16="http://schemas.microsoft.com/office/drawing/2014/chart" uri="{C3380CC4-5D6E-409C-BE32-E72D297353CC}">
              <c16:uniqueId val="{00000000-5619-4432-B400-A80FEE9ED36C}"/>
            </c:ext>
          </c:extLst>
        </c:ser>
        <c:ser>
          <c:idx val="1"/>
          <c:order val="1"/>
          <c:tx>
            <c:strRef>
              <c:f>Sheet1!$C$3</c:f>
              <c:strCache>
                <c:ptCount val="1"/>
                <c:pt idx="0">
                  <c:v>Fitting</c:v>
                </c:pt>
              </c:strCache>
            </c:strRef>
          </c:tx>
          <c:spPr>
            <a:ln w="19050" cap="rnd">
              <a:solidFill>
                <a:schemeClr val="accent2"/>
              </a:solidFill>
              <a:prstDash val="dash"/>
              <a:round/>
            </a:ln>
            <a:effectLst/>
          </c:spPr>
          <c:marker>
            <c:symbol val="circle"/>
            <c:size val="5"/>
            <c:spPr>
              <a:solidFill>
                <a:schemeClr val="accent2"/>
              </a:solidFill>
              <a:ln w="9525">
                <a:solidFill>
                  <a:schemeClr val="accent2"/>
                </a:solidFill>
                <a:prstDash val="dash"/>
              </a:ln>
              <a:effectLst/>
            </c:spPr>
          </c:marker>
          <c:xVal>
            <c:numRef>
              <c:f>Sheet1!$A$4:$A$13</c:f>
              <c:numCache>
                <c:formatCode>General</c:formatCode>
                <c:ptCount val="10"/>
                <c:pt idx="0">
                  <c:v>50</c:v>
                </c:pt>
                <c:pt idx="1">
                  <c:v>100</c:v>
                </c:pt>
                <c:pt idx="2">
                  <c:v>150</c:v>
                </c:pt>
                <c:pt idx="3">
                  <c:v>200</c:v>
                </c:pt>
                <c:pt idx="4">
                  <c:v>250</c:v>
                </c:pt>
                <c:pt idx="5">
                  <c:v>300</c:v>
                </c:pt>
                <c:pt idx="6">
                  <c:v>350</c:v>
                </c:pt>
                <c:pt idx="7">
                  <c:v>400</c:v>
                </c:pt>
                <c:pt idx="8">
                  <c:v>450</c:v>
                </c:pt>
                <c:pt idx="9">
                  <c:v>500</c:v>
                </c:pt>
              </c:numCache>
            </c:numRef>
          </c:xVal>
          <c:yVal>
            <c:numRef>
              <c:f>Sheet1!$C$4:$C$13</c:f>
              <c:numCache>
                <c:formatCode>General</c:formatCode>
                <c:ptCount val="10"/>
                <c:pt idx="0">
                  <c:v>1.3</c:v>
                </c:pt>
                <c:pt idx="1">
                  <c:v>0.65</c:v>
                </c:pt>
                <c:pt idx="2">
                  <c:v>0.43333333333333335</c:v>
                </c:pt>
                <c:pt idx="3">
                  <c:v>0.32500000000000001</c:v>
                </c:pt>
                <c:pt idx="4">
                  <c:v>0.26</c:v>
                </c:pt>
                <c:pt idx="5">
                  <c:v>0.21666666666666667</c:v>
                </c:pt>
                <c:pt idx="6">
                  <c:v>0.18571428571428572</c:v>
                </c:pt>
                <c:pt idx="7">
                  <c:v>0.16250000000000001</c:v>
                </c:pt>
                <c:pt idx="8">
                  <c:v>0.14444444444444443</c:v>
                </c:pt>
                <c:pt idx="9">
                  <c:v>0.13</c:v>
                </c:pt>
              </c:numCache>
            </c:numRef>
          </c:yVal>
          <c:smooth val="1"/>
          <c:extLst>
            <c:ext xmlns:c16="http://schemas.microsoft.com/office/drawing/2014/chart" uri="{C3380CC4-5D6E-409C-BE32-E72D297353CC}">
              <c16:uniqueId val="{00000001-5619-4432-B400-A80FEE9ED36C}"/>
            </c:ext>
          </c:extLst>
        </c:ser>
        <c:dLbls>
          <c:showLegendKey val="0"/>
          <c:showVal val="0"/>
          <c:showCatName val="0"/>
          <c:showSerName val="0"/>
          <c:showPercent val="0"/>
          <c:showBubbleSize val="0"/>
        </c:dLbls>
        <c:axId val="687917312"/>
        <c:axId val="686437008"/>
      </c:scatterChart>
      <c:valAx>
        <c:axId val="687917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I_bias [nA]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86437008"/>
        <c:crosses val="autoZero"/>
        <c:crossBetween val="midCat"/>
      </c:valAx>
      <c:valAx>
        <c:axId val="686437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Jitter [ns-rms]</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87917312"/>
        <c:crosses val="autoZero"/>
        <c:crossBetween val="midCat"/>
      </c:valAx>
      <c:spPr>
        <a:noFill/>
        <a:ln>
          <a:noFill/>
        </a:ln>
        <a:effectLst/>
      </c:spPr>
    </c:plotArea>
    <c:legend>
      <c:legendPos val="b"/>
      <c:layout>
        <c:manualLayout>
          <c:xMode val="edge"/>
          <c:yMode val="edge"/>
          <c:x val="0.57280194002595308"/>
          <c:y val="0.2776013206719028"/>
          <c:w val="0.34238944964094253"/>
          <c:h val="5.8648074946333562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Sheet1!$B$4</c:f>
              <c:strCache>
                <c:ptCount val="1"/>
                <c:pt idx="0">
                  <c:v>Ground</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Sheet1!$A$5:$A$2004</c:f>
              <c:numCache>
                <c:formatCode>General</c:formatCode>
                <c:ptCount val="20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numCache>
            </c:numRef>
          </c:xVal>
          <c:yVal>
            <c:numRef>
              <c:f>Sheet1!$B$5:$B$2004</c:f>
              <c:numCache>
                <c:formatCode>General</c:formatCode>
                <c:ptCount val="2000"/>
                <c:pt idx="0">
                  <c:v>1.7999999999999998E-4</c:v>
                </c:pt>
                <c:pt idx="1">
                  <c:v>5.4000000000000001E-4</c:v>
                </c:pt>
                <c:pt idx="2">
                  <c:v>1.08E-3</c:v>
                </c:pt>
                <c:pt idx="3">
                  <c:v>1.8E-3</c:v>
                </c:pt>
                <c:pt idx="4">
                  <c:v>2.6999999999999997E-3</c:v>
                </c:pt>
                <c:pt idx="5">
                  <c:v>3.7799999999999999E-3</c:v>
                </c:pt>
                <c:pt idx="6">
                  <c:v>5.0399999999999993E-3</c:v>
                </c:pt>
                <c:pt idx="7">
                  <c:v>6.4799999999999996E-3</c:v>
                </c:pt>
                <c:pt idx="8">
                  <c:v>8.0999999999999996E-3</c:v>
                </c:pt>
                <c:pt idx="9">
                  <c:v>9.8999999999999991E-3</c:v>
                </c:pt>
                <c:pt idx="10">
                  <c:v>1.188E-2</c:v>
                </c:pt>
                <c:pt idx="11">
                  <c:v>1.4039999999999999E-2</c:v>
                </c:pt>
                <c:pt idx="12">
                  <c:v>1.6379999999999999E-2</c:v>
                </c:pt>
                <c:pt idx="13">
                  <c:v>1.89E-2</c:v>
                </c:pt>
                <c:pt idx="14">
                  <c:v>2.1599999999999998E-2</c:v>
                </c:pt>
                <c:pt idx="15">
                  <c:v>2.4479999999999998E-2</c:v>
                </c:pt>
                <c:pt idx="16">
                  <c:v>2.7539999999999999E-2</c:v>
                </c:pt>
                <c:pt idx="17">
                  <c:v>3.0779999999999998E-2</c:v>
                </c:pt>
                <c:pt idx="18">
                  <c:v>3.4200000000000001E-2</c:v>
                </c:pt>
                <c:pt idx="19">
                  <c:v>3.78E-2</c:v>
                </c:pt>
                <c:pt idx="20">
                  <c:v>4.1579999999999999E-2</c:v>
                </c:pt>
                <c:pt idx="21">
                  <c:v>4.5539999999999997E-2</c:v>
                </c:pt>
                <c:pt idx="22">
                  <c:v>4.9679999999999995E-2</c:v>
                </c:pt>
                <c:pt idx="23">
                  <c:v>5.3999999999999999E-2</c:v>
                </c:pt>
                <c:pt idx="24">
                  <c:v>5.8499999999999996E-2</c:v>
                </c:pt>
                <c:pt idx="25">
                  <c:v>6.318E-2</c:v>
                </c:pt>
                <c:pt idx="26">
                  <c:v>6.8040000000000003E-2</c:v>
                </c:pt>
                <c:pt idx="27">
                  <c:v>7.3079999999999992E-2</c:v>
                </c:pt>
                <c:pt idx="28">
                  <c:v>7.8299999999999995E-2</c:v>
                </c:pt>
                <c:pt idx="29">
                  <c:v>8.3699999999999997E-2</c:v>
                </c:pt>
                <c:pt idx="30">
                  <c:v>8.9279999999999998E-2</c:v>
                </c:pt>
                <c:pt idx="31">
                  <c:v>9.5039999999999999E-2</c:v>
                </c:pt>
                <c:pt idx="32">
                  <c:v>0.10098</c:v>
                </c:pt>
                <c:pt idx="33">
                  <c:v>0.1071</c:v>
                </c:pt>
                <c:pt idx="34">
                  <c:v>0.1134</c:v>
                </c:pt>
                <c:pt idx="35">
                  <c:v>0.11988</c:v>
                </c:pt>
                <c:pt idx="36">
                  <c:v>0.12653999999999999</c:v>
                </c:pt>
                <c:pt idx="37">
                  <c:v>0.13338</c:v>
                </c:pt>
                <c:pt idx="38">
                  <c:v>0.1404</c:v>
                </c:pt>
                <c:pt idx="39">
                  <c:v>0.14759999999999998</c:v>
                </c:pt>
                <c:pt idx="40">
                  <c:v>0.15498000000000001</c:v>
                </c:pt>
                <c:pt idx="41">
                  <c:v>0.16253999999999999</c:v>
                </c:pt>
                <c:pt idx="42">
                  <c:v>0.17027999999999999</c:v>
                </c:pt>
                <c:pt idx="43">
                  <c:v>0.1782</c:v>
                </c:pt>
                <c:pt idx="44">
                  <c:v>0.18629999999999999</c:v>
                </c:pt>
                <c:pt idx="45">
                  <c:v>0.19458</c:v>
                </c:pt>
                <c:pt idx="46">
                  <c:v>0.20304</c:v>
                </c:pt>
                <c:pt idx="47">
                  <c:v>0.21167999999999998</c:v>
                </c:pt>
                <c:pt idx="48">
                  <c:v>0.2205</c:v>
                </c:pt>
                <c:pt idx="49">
                  <c:v>0.22949999999999998</c:v>
                </c:pt>
                <c:pt idx="50">
                  <c:v>0.23867999999999998</c:v>
                </c:pt>
                <c:pt idx="51">
                  <c:v>0.24803999999999998</c:v>
                </c:pt>
                <c:pt idx="52">
                  <c:v>0.25757999999999998</c:v>
                </c:pt>
                <c:pt idx="53">
                  <c:v>0.26729999999999998</c:v>
                </c:pt>
                <c:pt idx="54">
                  <c:v>0.2772</c:v>
                </c:pt>
                <c:pt idx="55">
                  <c:v>0.28727999999999998</c:v>
                </c:pt>
                <c:pt idx="56">
                  <c:v>0.29753999999999997</c:v>
                </c:pt>
                <c:pt idx="57">
                  <c:v>0.30797999999999998</c:v>
                </c:pt>
                <c:pt idx="58">
                  <c:v>0.31859999999999999</c:v>
                </c:pt>
                <c:pt idx="59">
                  <c:v>0.32939999999999997</c:v>
                </c:pt>
                <c:pt idx="60">
                  <c:v>0.34037999999999996</c:v>
                </c:pt>
                <c:pt idx="61">
                  <c:v>0.35153999999999996</c:v>
                </c:pt>
                <c:pt idx="62">
                  <c:v>0.36287999999999998</c:v>
                </c:pt>
                <c:pt idx="63">
                  <c:v>0.37440000000000001</c:v>
                </c:pt>
                <c:pt idx="64">
                  <c:v>0.3861</c:v>
                </c:pt>
                <c:pt idx="65">
                  <c:v>0.39798</c:v>
                </c:pt>
                <c:pt idx="66">
                  <c:v>0.41003999999999996</c:v>
                </c:pt>
                <c:pt idx="67">
                  <c:v>0.42227999999999999</c:v>
                </c:pt>
                <c:pt idx="68">
                  <c:v>0.43469999999999998</c:v>
                </c:pt>
                <c:pt idx="69">
                  <c:v>0.44729999999999998</c:v>
                </c:pt>
                <c:pt idx="70">
                  <c:v>0.46007999999999999</c:v>
                </c:pt>
                <c:pt idx="71">
                  <c:v>0.47303999999999996</c:v>
                </c:pt>
                <c:pt idx="72">
                  <c:v>0.48618</c:v>
                </c:pt>
                <c:pt idx="73">
                  <c:v>0.4995</c:v>
                </c:pt>
                <c:pt idx="74">
                  <c:v>0.51300000000000001</c:v>
                </c:pt>
                <c:pt idx="75">
                  <c:v>0.52667999999999993</c:v>
                </c:pt>
                <c:pt idx="76">
                  <c:v>0.54054000000000002</c:v>
                </c:pt>
                <c:pt idx="77">
                  <c:v>0.55457999999999996</c:v>
                </c:pt>
                <c:pt idx="78">
                  <c:v>0.56879999999999997</c:v>
                </c:pt>
                <c:pt idx="79">
                  <c:v>0.58319999999999994</c:v>
                </c:pt>
                <c:pt idx="80">
                  <c:v>0.59777999999999998</c:v>
                </c:pt>
                <c:pt idx="81">
                  <c:v>0.61253999999999997</c:v>
                </c:pt>
                <c:pt idx="82">
                  <c:v>0.62747999999999993</c:v>
                </c:pt>
                <c:pt idx="83">
                  <c:v>0.64259999999999995</c:v>
                </c:pt>
                <c:pt idx="84">
                  <c:v>0.65789999999999993</c:v>
                </c:pt>
                <c:pt idx="85">
                  <c:v>0.67337999999999998</c:v>
                </c:pt>
                <c:pt idx="86">
                  <c:v>0.68903999999999999</c:v>
                </c:pt>
                <c:pt idx="87">
                  <c:v>0.70487999999999995</c:v>
                </c:pt>
                <c:pt idx="88">
                  <c:v>0.72089999999999999</c:v>
                </c:pt>
                <c:pt idx="89">
                  <c:v>0.73709999999999998</c:v>
                </c:pt>
                <c:pt idx="90">
                  <c:v>0.75347999999999993</c:v>
                </c:pt>
                <c:pt idx="91">
                  <c:v>0.77003999999999995</c:v>
                </c:pt>
                <c:pt idx="92">
                  <c:v>0.78677999999999992</c:v>
                </c:pt>
                <c:pt idx="93">
                  <c:v>0.80369999999999997</c:v>
                </c:pt>
                <c:pt idx="94">
                  <c:v>0.82079999999999997</c:v>
                </c:pt>
                <c:pt idx="95">
                  <c:v>0.83807999999999994</c:v>
                </c:pt>
                <c:pt idx="96">
                  <c:v>0.85553999999999997</c:v>
                </c:pt>
                <c:pt idx="97">
                  <c:v>0.87317999999999996</c:v>
                </c:pt>
                <c:pt idx="98">
                  <c:v>0.89100000000000001</c:v>
                </c:pt>
                <c:pt idx="99">
                  <c:v>0.90899999999999992</c:v>
                </c:pt>
                <c:pt idx="100">
                  <c:v>0.92718</c:v>
                </c:pt>
                <c:pt idx="101">
                  <c:v>0.94553999999999994</c:v>
                </c:pt>
                <c:pt idx="102">
                  <c:v>0.96407999999999994</c:v>
                </c:pt>
                <c:pt idx="103">
                  <c:v>0.98280000000000001</c:v>
                </c:pt>
                <c:pt idx="104">
                  <c:v>1.0017</c:v>
                </c:pt>
                <c:pt idx="105">
                  <c:v>1.02078</c:v>
                </c:pt>
                <c:pt idx="106">
                  <c:v>1.0400399999999999</c:v>
                </c:pt>
                <c:pt idx="107">
                  <c:v>1.05948</c:v>
                </c:pt>
                <c:pt idx="108">
                  <c:v>1.0790999999999999</c:v>
                </c:pt>
                <c:pt idx="109">
                  <c:v>1.0989</c:v>
                </c:pt>
                <c:pt idx="110">
                  <c:v>1.1188799999999999</c:v>
                </c:pt>
                <c:pt idx="111">
                  <c:v>1.1390400000000001</c:v>
                </c:pt>
                <c:pt idx="112">
                  <c:v>1.1593799999999999</c:v>
                </c:pt>
                <c:pt idx="113">
                  <c:v>1.1798999999999999</c:v>
                </c:pt>
                <c:pt idx="114">
                  <c:v>1.2005999999999999</c:v>
                </c:pt>
                <c:pt idx="115">
                  <c:v>1.2214799999999999</c:v>
                </c:pt>
                <c:pt idx="116">
                  <c:v>1.24254</c:v>
                </c:pt>
                <c:pt idx="117">
                  <c:v>1.2637799999999999</c:v>
                </c:pt>
                <c:pt idx="118">
                  <c:v>1.2851999999999999</c:v>
                </c:pt>
                <c:pt idx="119">
                  <c:v>1.3068</c:v>
                </c:pt>
                <c:pt idx="120">
                  <c:v>1.3285799999999999</c:v>
                </c:pt>
                <c:pt idx="121">
                  <c:v>1.3505399999999999</c:v>
                </c:pt>
                <c:pt idx="122">
                  <c:v>1.3726799999999999</c:v>
                </c:pt>
                <c:pt idx="123">
                  <c:v>1.395</c:v>
                </c:pt>
                <c:pt idx="124">
                  <c:v>1.4175</c:v>
                </c:pt>
                <c:pt idx="125">
                  <c:v>1.44018</c:v>
                </c:pt>
                <c:pt idx="126">
                  <c:v>1.4630399999999999</c:v>
                </c:pt>
                <c:pt idx="127">
                  <c:v>1.4860799999999998</c:v>
                </c:pt>
                <c:pt idx="128">
                  <c:v>1.5092999999999999</c:v>
                </c:pt>
                <c:pt idx="129">
                  <c:v>1.5327</c:v>
                </c:pt>
                <c:pt idx="130">
                  <c:v>1.5562799999999999</c:v>
                </c:pt>
                <c:pt idx="131">
                  <c:v>1.5800399999999999</c:v>
                </c:pt>
                <c:pt idx="132">
                  <c:v>1.60398</c:v>
                </c:pt>
                <c:pt idx="133">
                  <c:v>1.6280999999999999</c:v>
                </c:pt>
                <c:pt idx="134">
                  <c:v>1.6523999999999999</c:v>
                </c:pt>
                <c:pt idx="135">
                  <c:v>1.6768799999999999</c:v>
                </c:pt>
                <c:pt idx="136">
                  <c:v>1.7015399999999998</c:v>
                </c:pt>
                <c:pt idx="137">
                  <c:v>1.72638</c:v>
                </c:pt>
                <c:pt idx="138">
                  <c:v>1.7513999999999998</c:v>
                </c:pt>
                <c:pt idx="139">
                  <c:v>1.7766</c:v>
                </c:pt>
                <c:pt idx="140">
                  <c:v>1.8019799999999999</c:v>
                </c:pt>
                <c:pt idx="141">
                  <c:v>1.8275399999999999</c:v>
                </c:pt>
                <c:pt idx="142">
                  <c:v>1.8532799999999998</c:v>
                </c:pt>
                <c:pt idx="143">
                  <c:v>1.8792</c:v>
                </c:pt>
                <c:pt idx="144">
                  <c:v>1.9053</c:v>
                </c:pt>
                <c:pt idx="145">
                  <c:v>1.9315799999999999</c:v>
                </c:pt>
                <c:pt idx="146">
                  <c:v>1.95804</c:v>
                </c:pt>
                <c:pt idx="147">
                  <c:v>1.98468</c:v>
                </c:pt>
                <c:pt idx="148">
                  <c:v>2.0114999999999998</c:v>
                </c:pt>
                <c:pt idx="149">
                  <c:v>2.0385</c:v>
                </c:pt>
                <c:pt idx="150">
                  <c:v>2.06568</c:v>
                </c:pt>
                <c:pt idx="151">
                  <c:v>2.0930399999999998</c:v>
                </c:pt>
                <c:pt idx="152">
                  <c:v>2.1205799999999999</c:v>
                </c:pt>
                <c:pt idx="153">
                  <c:v>2.1482999999999999</c:v>
                </c:pt>
                <c:pt idx="154">
                  <c:v>2.1761999999999997</c:v>
                </c:pt>
                <c:pt idx="155">
                  <c:v>2.2042799999999998</c:v>
                </c:pt>
                <c:pt idx="156">
                  <c:v>2.2325399999999997</c:v>
                </c:pt>
                <c:pt idx="157">
                  <c:v>2.26098</c:v>
                </c:pt>
                <c:pt idx="158">
                  <c:v>2.2896000000000001</c:v>
                </c:pt>
                <c:pt idx="159">
                  <c:v>2.3184</c:v>
                </c:pt>
                <c:pt idx="160">
                  <c:v>2.3473799999999998</c:v>
                </c:pt>
                <c:pt idx="161">
                  <c:v>2.3765399999999999</c:v>
                </c:pt>
                <c:pt idx="162">
                  <c:v>2.4058799999999998</c:v>
                </c:pt>
                <c:pt idx="163">
                  <c:v>2.4354</c:v>
                </c:pt>
                <c:pt idx="164">
                  <c:v>2.4651000000000001</c:v>
                </c:pt>
                <c:pt idx="165">
                  <c:v>2.49498</c:v>
                </c:pt>
                <c:pt idx="166">
                  <c:v>2.5250399999999997</c:v>
                </c:pt>
                <c:pt idx="167">
                  <c:v>2.5552799999999998</c:v>
                </c:pt>
                <c:pt idx="168">
                  <c:v>2.5856999999999997</c:v>
                </c:pt>
                <c:pt idx="169">
                  <c:v>2.6162999999999998</c:v>
                </c:pt>
                <c:pt idx="170">
                  <c:v>2.6470799999999999</c:v>
                </c:pt>
                <c:pt idx="171">
                  <c:v>2.6780399999999998</c:v>
                </c:pt>
                <c:pt idx="172">
                  <c:v>2.7091799999999999</c:v>
                </c:pt>
                <c:pt idx="173">
                  <c:v>2.7404999999999999</c:v>
                </c:pt>
                <c:pt idx="174">
                  <c:v>2.7719999999999998</c:v>
                </c:pt>
                <c:pt idx="175">
                  <c:v>2.8036799999999999</c:v>
                </c:pt>
                <c:pt idx="176">
                  <c:v>2.8355399999999999</c:v>
                </c:pt>
                <c:pt idx="177">
                  <c:v>2.8675799999999998</c:v>
                </c:pt>
                <c:pt idx="178">
                  <c:v>2.8997999999999999</c:v>
                </c:pt>
                <c:pt idx="179">
                  <c:v>2.9321999999999999</c:v>
                </c:pt>
                <c:pt idx="180">
                  <c:v>2.9647799999999997</c:v>
                </c:pt>
                <c:pt idx="181">
                  <c:v>2.9975399999999999</c:v>
                </c:pt>
                <c:pt idx="182">
                  <c:v>3.0304799999999998</c:v>
                </c:pt>
                <c:pt idx="183">
                  <c:v>3.0635999999999997</c:v>
                </c:pt>
                <c:pt idx="184">
                  <c:v>3.0968999999999998</c:v>
                </c:pt>
                <c:pt idx="185">
                  <c:v>3.1303799999999997</c:v>
                </c:pt>
                <c:pt idx="186">
                  <c:v>3.16404</c:v>
                </c:pt>
                <c:pt idx="187">
                  <c:v>3.1978800000000001</c:v>
                </c:pt>
                <c:pt idx="188">
                  <c:v>3.2319</c:v>
                </c:pt>
                <c:pt idx="189">
                  <c:v>3.2660999999999998</c:v>
                </c:pt>
                <c:pt idx="190">
                  <c:v>3.3004799999999999</c:v>
                </c:pt>
                <c:pt idx="191">
                  <c:v>3.3350399999999998</c:v>
                </c:pt>
                <c:pt idx="192">
                  <c:v>3.36978</c:v>
                </c:pt>
                <c:pt idx="193">
                  <c:v>3.4047000000000001</c:v>
                </c:pt>
                <c:pt idx="194">
                  <c:v>3.4398</c:v>
                </c:pt>
                <c:pt idx="195">
                  <c:v>3.4750799999999997</c:v>
                </c:pt>
                <c:pt idx="196">
                  <c:v>3.5105399999999998</c:v>
                </c:pt>
                <c:pt idx="197">
                  <c:v>3.5461799999999997</c:v>
                </c:pt>
                <c:pt idx="198">
                  <c:v>3.5819999999999999</c:v>
                </c:pt>
                <c:pt idx="199">
                  <c:v>3.6179999999999999</c:v>
                </c:pt>
                <c:pt idx="200">
                  <c:v>3.6541799999999998</c:v>
                </c:pt>
                <c:pt idx="201">
                  <c:v>3.6905399999999999</c:v>
                </c:pt>
                <c:pt idx="202">
                  <c:v>3.7270799999999999</c:v>
                </c:pt>
                <c:pt idx="203">
                  <c:v>3.7637999999999998</c:v>
                </c:pt>
                <c:pt idx="204">
                  <c:v>3.8007</c:v>
                </c:pt>
                <c:pt idx="205">
                  <c:v>3.83778</c:v>
                </c:pt>
                <c:pt idx="206">
                  <c:v>3.8750399999999998</c:v>
                </c:pt>
                <c:pt idx="207">
                  <c:v>3.91248</c:v>
                </c:pt>
                <c:pt idx="208">
                  <c:v>3.9500999999999999</c:v>
                </c:pt>
                <c:pt idx="209">
                  <c:v>3.9878999999999998</c:v>
                </c:pt>
                <c:pt idx="210">
                  <c:v>4.0258799999999999</c:v>
                </c:pt>
                <c:pt idx="211">
                  <c:v>4.0640399999999994</c:v>
                </c:pt>
                <c:pt idx="212">
                  <c:v>4.1023800000000001</c:v>
                </c:pt>
                <c:pt idx="213">
                  <c:v>4.1409000000000002</c:v>
                </c:pt>
                <c:pt idx="214">
                  <c:v>4.1795999999999998</c:v>
                </c:pt>
                <c:pt idx="215">
                  <c:v>4.2184799999999996</c:v>
                </c:pt>
                <c:pt idx="216">
                  <c:v>4.2575399999999997</c:v>
                </c:pt>
                <c:pt idx="217">
                  <c:v>4.29678</c:v>
                </c:pt>
                <c:pt idx="218">
                  <c:v>4.3361999999999998</c:v>
                </c:pt>
                <c:pt idx="219">
                  <c:v>4.3757999999999999</c:v>
                </c:pt>
                <c:pt idx="220">
                  <c:v>4.4155799999999994</c:v>
                </c:pt>
                <c:pt idx="221">
                  <c:v>4.4555400000000001</c:v>
                </c:pt>
                <c:pt idx="222">
                  <c:v>4.4956800000000001</c:v>
                </c:pt>
                <c:pt idx="223">
                  <c:v>4.5359999999999996</c:v>
                </c:pt>
                <c:pt idx="224">
                  <c:v>4.5765000000000002</c:v>
                </c:pt>
                <c:pt idx="225">
                  <c:v>4.6171799999999994</c:v>
                </c:pt>
                <c:pt idx="226">
                  <c:v>4.6580399999999997</c:v>
                </c:pt>
                <c:pt idx="227">
                  <c:v>4.6990799999999995</c:v>
                </c:pt>
                <c:pt idx="228">
                  <c:v>4.7402999999999995</c:v>
                </c:pt>
                <c:pt idx="229">
                  <c:v>4.7816999999999998</c:v>
                </c:pt>
                <c:pt idx="230">
                  <c:v>4.8232799999999996</c:v>
                </c:pt>
                <c:pt idx="231">
                  <c:v>4.8650399999999996</c:v>
                </c:pt>
                <c:pt idx="232">
                  <c:v>4.9069799999999999</c:v>
                </c:pt>
                <c:pt idx="233">
                  <c:v>4.9490999999999996</c:v>
                </c:pt>
                <c:pt idx="234">
                  <c:v>4.9913999999999996</c:v>
                </c:pt>
                <c:pt idx="235">
                  <c:v>5.0338799999999999</c:v>
                </c:pt>
                <c:pt idx="236">
                  <c:v>5.0765399999999996</c:v>
                </c:pt>
                <c:pt idx="237">
                  <c:v>5.1193799999999996</c:v>
                </c:pt>
                <c:pt idx="238">
                  <c:v>5.1623999999999999</c:v>
                </c:pt>
                <c:pt idx="239">
                  <c:v>5.2055999999999996</c:v>
                </c:pt>
                <c:pt idx="240">
                  <c:v>5.2489799999999995</c:v>
                </c:pt>
                <c:pt idx="241">
                  <c:v>5.2925399999999998</c:v>
                </c:pt>
                <c:pt idx="242">
                  <c:v>5.3362799999999995</c:v>
                </c:pt>
                <c:pt idx="243">
                  <c:v>5.3801999999999994</c:v>
                </c:pt>
                <c:pt idx="244">
                  <c:v>5.4242999999999997</c:v>
                </c:pt>
                <c:pt idx="245">
                  <c:v>5.4685799999999993</c:v>
                </c:pt>
                <c:pt idx="246">
                  <c:v>5.5130400000000002</c:v>
                </c:pt>
                <c:pt idx="247">
                  <c:v>5.5576799999999995</c:v>
                </c:pt>
                <c:pt idx="248">
                  <c:v>5.6025</c:v>
                </c:pt>
                <c:pt idx="249">
                  <c:v>5.6475</c:v>
                </c:pt>
                <c:pt idx="250">
                  <c:v>5.6926800000000002</c:v>
                </c:pt>
                <c:pt idx="251">
                  <c:v>5.7380399999999998</c:v>
                </c:pt>
                <c:pt idx="252">
                  <c:v>5.7835799999999997</c:v>
                </c:pt>
                <c:pt idx="253">
                  <c:v>5.8292999999999999</c:v>
                </c:pt>
                <c:pt idx="254">
                  <c:v>5.8751999999999995</c:v>
                </c:pt>
                <c:pt idx="255">
                  <c:v>5.9212799999999994</c:v>
                </c:pt>
                <c:pt idx="256">
                  <c:v>5.9675399999999996</c:v>
                </c:pt>
                <c:pt idx="257">
                  <c:v>6.0139800000000001</c:v>
                </c:pt>
                <c:pt idx="258">
                  <c:v>6.0606</c:v>
                </c:pt>
                <c:pt idx="259">
                  <c:v>6.1074000000000002</c:v>
                </c:pt>
                <c:pt idx="260">
                  <c:v>6.1543799999999997</c:v>
                </c:pt>
                <c:pt idx="261">
                  <c:v>6.2015399999999996</c:v>
                </c:pt>
                <c:pt idx="262">
                  <c:v>6.2488799999999998</c:v>
                </c:pt>
                <c:pt idx="263">
                  <c:v>6.2963999999999993</c:v>
                </c:pt>
                <c:pt idx="264">
                  <c:v>6.3441000000000001</c:v>
                </c:pt>
                <c:pt idx="265">
                  <c:v>6.3919799999999993</c:v>
                </c:pt>
                <c:pt idx="266">
                  <c:v>6.4400399999999998</c:v>
                </c:pt>
                <c:pt idx="267">
                  <c:v>6.4882799999999996</c:v>
                </c:pt>
                <c:pt idx="268">
                  <c:v>6.5366999999999997</c:v>
                </c:pt>
                <c:pt idx="269">
                  <c:v>6.5852999999999993</c:v>
                </c:pt>
                <c:pt idx="270">
                  <c:v>6.63408</c:v>
                </c:pt>
                <c:pt idx="271">
                  <c:v>6.6830400000000001</c:v>
                </c:pt>
                <c:pt idx="272">
                  <c:v>6.7321799999999996</c:v>
                </c:pt>
                <c:pt idx="273">
                  <c:v>6.7814999999999994</c:v>
                </c:pt>
                <c:pt idx="274">
                  <c:v>6.8309999999999995</c:v>
                </c:pt>
                <c:pt idx="275">
                  <c:v>6.8806799999999999</c:v>
                </c:pt>
                <c:pt idx="276">
                  <c:v>6.9305399999999997</c:v>
                </c:pt>
                <c:pt idx="277">
                  <c:v>6.9805799999999998</c:v>
                </c:pt>
                <c:pt idx="278">
                  <c:v>7.0307999999999993</c:v>
                </c:pt>
                <c:pt idx="279">
                  <c:v>7.0811999999999999</c:v>
                </c:pt>
                <c:pt idx="280">
                  <c:v>7.13178</c:v>
                </c:pt>
                <c:pt idx="281">
                  <c:v>7.1825399999999995</c:v>
                </c:pt>
                <c:pt idx="282">
                  <c:v>7.2334799999999992</c:v>
                </c:pt>
                <c:pt idx="283">
                  <c:v>7.2845999999999993</c:v>
                </c:pt>
                <c:pt idx="284">
                  <c:v>7.3358999999999996</c:v>
                </c:pt>
                <c:pt idx="285">
                  <c:v>7.3873799999999994</c:v>
                </c:pt>
                <c:pt idx="286">
                  <c:v>7.4390399999999994</c:v>
                </c:pt>
                <c:pt idx="287">
                  <c:v>7.4908799999999998</c:v>
                </c:pt>
                <c:pt idx="288">
                  <c:v>7.5428999999999995</c:v>
                </c:pt>
                <c:pt idx="289">
                  <c:v>7.5950999999999995</c:v>
                </c:pt>
                <c:pt idx="290">
                  <c:v>7.6474799999999998</c:v>
                </c:pt>
                <c:pt idx="291">
                  <c:v>7.7000399999999996</c:v>
                </c:pt>
                <c:pt idx="292">
                  <c:v>7.7527799999999996</c:v>
                </c:pt>
                <c:pt idx="293">
                  <c:v>7.8056999999999999</c:v>
                </c:pt>
                <c:pt idx="294">
                  <c:v>7.8587999999999996</c:v>
                </c:pt>
                <c:pt idx="295">
                  <c:v>7.9120799999999996</c:v>
                </c:pt>
                <c:pt idx="296">
                  <c:v>7.9655399999999998</c:v>
                </c:pt>
                <c:pt idx="297">
                  <c:v>8.0191800000000004</c:v>
                </c:pt>
                <c:pt idx="298">
                  <c:v>8.0730000000000004</c:v>
                </c:pt>
                <c:pt idx="299">
                  <c:v>8.1269999999999989</c:v>
                </c:pt>
                <c:pt idx="300">
                  <c:v>8.1811799999999995</c:v>
                </c:pt>
                <c:pt idx="301">
                  <c:v>8.2355400000000003</c:v>
                </c:pt>
                <c:pt idx="302">
                  <c:v>8.2900799999999997</c:v>
                </c:pt>
                <c:pt idx="303">
                  <c:v>8.3447999999999993</c:v>
                </c:pt>
                <c:pt idx="304">
                  <c:v>8.3996999999999993</c:v>
                </c:pt>
                <c:pt idx="305">
                  <c:v>8.4547799999999995</c:v>
                </c:pt>
                <c:pt idx="306">
                  <c:v>8.51004</c:v>
                </c:pt>
                <c:pt idx="307">
                  <c:v>8.5654799999999991</c:v>
                </c:pt>
                <c:pt idx="308">
                  <c:v>8.6211000000000002</c:v>
                </c:pt>
                <c:pt idx="309">
                  <c:v>8.6768999999999998</c:v>
                </c:pt>
                <c:pt idx="310">
                  <c:v>8.7328799999999998</c:v>
                </c:pt>
                <c:pt idx="311">
                  <c:v>8.78904</c:v>
                </c:pt>
                <c:pt idx="312">
                  <c:v>8.8453800000000005</c:v>
                </c:pt>
                <c:pt idx="313">
                  <c:v>8.9018999999999995</c:v>
                </c:pt>
                <c:pt idx="314">
                  <c:v>8.9585999999999988</c:v>
                </c:pt>
                <c:pt idx="315">
                  <c:v>9.0154800000000002</c:v>
                </c:pt>
                <c:pt idx="316">
                  <c:v>9.07254</c:v>
                </c:pt>
                <c:pt idx="317">
                  <c:v>9.1297800000000002</c:v>
                </c:pt>
                <c:pt idx="318">
                  <c:v>9.1871999999999989</c:v>
                </c:pt>
                <c:pt idx="319">
                  <c:v>9.2447999999999997</c:v>
                </c:pt>
                <c:pt idx="320">
                  <c:v>9.302579999999999</c:v>
                </c:pt>
                <c:pt idx="321">
                  <c:v>9.3605400000000003</c:v>
                </c:pt>
                <c:pt idx="322">
                  <c:v>9.4186800000000002</c:v>
                </c:pt>
                <c:pt idx="323">
                  <c:v>9.4770000000000003</c:v>
                </c:pt>
                <c:pt idx="324">
                  <c:v>9.535499999999999</c:v>
                </c:pt>
                <c:pt idx="325">
                  <c:v>9.5941799999999997</c:v>
                </c:pt>
                <c:pt idx="326">
                  <c:v>9.653039999999999</c:v>
                </c:pt>
                <c:pt idx="327">
                  <c:v>9.7120800000000003</c:v>
                </c:pt>
                <c:pt idx="328">
                  <c:v>9.7713000000000001</c:v>
                </c:pt>
                <c:pt idx="329">
                  <c:v>9.8307000000000002</c:v>
                </c:pt>
                <c:pt idx="330">
                  <c:v>9.8902799999999989</c:v>
                </c:pt>
                <c:pt idx="331">
                  <c:v>9.9500399999999996</c:v>
                </c:pt>
                <c:pt idx="332">
                  <c:v>10.009979999999999</c:v>
                </c:pt>
                <c:pt idx="333">
                  <c:v>10.0701</c:v>
                </c:pt>
                <c:pt idx="334">
                  <c:v>10.1304</c:v>
                </c:pt>
                <c:pt idx="335">
                  <c:v>10.19088</c:v>
                </c:pt>
                <c:pt idx="336">
                  <c:v>10.25154</c:v>
                </c:pt>
                <c:pt idx="337">
                  <c:v>10.312379999999999</c:v>
                </c:pt>
                <c:pt idx="338">
                  <c:v>10.3734</c:v>
                </c:pt>
                <c:pt idx="339">
                  <c:v>10.4346</c:v>
                </c:pt>
                <c:pt idx="340">
                  <c:v>10.495979999999999</c:v>
                </c:pt>
                <c:pt idx="341">
                  <c:v>10.557539999999999</c:v>
                </c:pt>
                <c:pt idx="342">
                  <c:v>10.61928</c:v>
                </c:pt>
                <c:pt idx="343">
                  <c:v>10.681199999999999</c:v>
                </c:pt>
                <c:pt idx="344">
                  <c:v>10.7433</c:v>
                </c:pt>
                <c:pt idx="345">
                  <c:v>10.805579999999999</c:v>
                </c:pt>
                <c:pt idx="346">
                  <c:v>10.868039999999999</c:v>
                </c:pt>
                <c:pt idx="347">
                  <c:v>10.930679999999999</c:v>
                </c:pt>
                <c:pt idx="348">
                  <c:v>10.993499999999999</c:v>
                </c:pt>
                <c:pt idx="349">
                  <c:v>11.0565</c:v>
                </c:pt>
                <c:pt idx="350">
                  <c:v>11.119679999999999</c:v>
                </c:pt>
                <c:pt idx="351">
                  <c:v>11.18304</c:v>
                </c:pt>
                <c:pt idx="352">
                  <c:v>11.24658</c:v>
                </c:pt>
                <c:pt idx="353">
                  <c:v>11.3103</c:v>
                </c:pt>
                <c:pt idx="354">
                  <c:v>11.3742</c:v>
                </c:pt>
                <c:pt idx="355">
                  <c:v>11.438279999999999</c:v>
                </c:pt>
                <c:pt idx="356">
                  <c:v>11.50254</c:v>
                </c:pt>
                <c:pt idx="357">
                  <c:v>11.566979999999999</c:v>
                </c:pt>
                <c:pt idx="358">
                  <c:v>11.631599999999999</c:v>
                </c:pt>
                <c:pt idx="359">
                  <c:v>11.696399999999999</c:v>
                </c:pt>
                <c:pt idx="360">
                  <c:v>11.761379999999999</c:v>
                </c:pt>
                <c:pt idx="361">
                  <c:v>11.82654</c:v>
                </c:pt>
                <c:pt idx="362">
                  <c:v>11.891879999999999</c:v>
                </c:pt>
                <c:pt idx="363">
                  <c:v>11.9574</c:v>
                </c:pt>
                <c:pt idx="364">
                  <c:v>12.023099999999999</c:v>
                </c:pt>
                <c:pt idx="365">
                  <c:v>12.088979999999999</c:v>
                </c:pt>
                <c:pt idx="366">
                  <c:v>12.15504</c:v>
                </c:pt>
                <c:pt idx="367">
                  <c:v>12.22128</c:v>
                </c:pt>
                <c:pt idx="368">
                  <c:v>12.287699999999999</c:v>
                </c:pt>
                <c:pt idx="369">
                  <c:v>12.3543</c:v>
                </c:pt>
                <c:pt idx="370">
                  <c:v>12.42108</c:v>
                </c:pt>
                <c:pt idx="371">
                  <c:v>12.48804</c:v>
                </c:pt>
                <c:pt idx="372">
                  <c:v>12.55518</c:v>
                </c:pt>
                <c:pt idx="373">
                  <c:v>12.622499999999999</c:v>
                </c:pt>
                <c:pt idx="374">
                  <c:v>12.69</c:v>
                </c:pt>
                <c:pt idx="375">
                  <c:v>12.757679999999999</c:v>
                </c:pt>
                <c:pt idx="376">
                  <c:v>12.82554</c:v>
                </c:pt>
                <c:pt idx="377">
                  <c:v>12.89358</c:v>
                </c:pt>
                <c:pt idx="378">
                  <c:v>12.9618</c:v>
                </c:pt>
                <c:pt idx="379">
                  <c:v>13.030199999999999</c:v>
                </c:pt>
                <c:pt idx="380">
                  <c:v>13.09878</c:v>
                </c:pt>
                <c:pt idx="381">
                  <c:v>13.167539999999999</c:v>
                </c:pt>
                <c:pt idx="382">
                  <c:v>13.23648</c:v>
                </c:pt>
                <c:pt idx="383">
                  <c:v>13.3056</c:v>
                </c:pt>
                <c:pt idx="384">
                  <c:v>13.3749</c:v>
                </c:pt>
                <c:pt idx="385">
                  <c:v>13.444379999999999</c:v>
                </c:pt>
                <c:pt idx="386">
                  <c:v>13.51404</c:v>
                </c:pt>
                <c:pt idx="387">
                  <c:v>13.583879999999999</c:v>
                </c:pt>
                <c:pt idx="388">
                  <c:v>13.6539</c:v>
                </c:pt>
                <c:pt idx="389">
                  <c:v>13.7241</c:v>
                </c:pt>
                <c:pt idx="390">
                  <c:v>13.79448</c:v>
                </c:pt>
                <c:pt idx="391">
                  <c:v>13.865039999999999</c:v>
                </c:pt>
                <c:pt idx="392">
                  <c:v>13.935779999999999</c:v>
                </c:pt>
                <c:pt idx="393">
                  <c:v>14.006699999999999</c:v>
                </c:pt>
                <c:pt idx="394">
                  <c:v>14.0778</c:v>
                </c:pt>
                <c:pt idx="395">
                  <c:v>14.14908</c:v>
                </c:pt>
                <c:pt idx="396">
                  <c:v>14.22054</c:v>
                </c:pt>
                <c:pt idx="397">
                  <c:v>14.29218</c:v>
                </c:pt>
                <c:pt idx="398">
                  <c:v>14.363999999999999</c:v>
                </c:pt>
                <c:pt idx="399">
                  <c:v>14.436</c:v>
                </c:pt>
                <c:pt idx="400">
                  <c:v>14.508179999999999</c:v>
                </c:pt>
                <c:pt idx="401">
                  <c:v>14.580539999999999</c:v>
                </c:pt>
                <c:pt idx="402">
                  <c:v>14.653079999999999</c:v>
                </c:pt>
                <c:pt idx="403">
                  <c:v>14.7258</c:v>
                </c:pt>
                <c:pt idx="404">
                  <c:v>14.7987</c:v>
                </c:pt>
                <c:pt idx="405">
                  <c:v>14.871779999999999</c:v>
                </c:pt>
                <c:pt idx="406">
                  <c:v>14.945039999999999</c:v>
                </c:pt>
                <c:pt idx="407">
                  <c:v>15.018479999999998</c:v>
                </c:pt>
                <c:pt idx="408">
                  <c:v>15.092099999999999</c:v>
                </c:pt>
                <c:pt idx="409">
                  <c:v>15.165899999999999</c:v>
                </c:pt>
                <c:pt idx="410">
                  <c:v>15.239879999999999</c:v>
                </c:pt>
                <c:pt idx="411">
                  <c:v>15.314039999999999</c:v>
                </c:pt>
                <c:pt idx="412">
                  <c:v>15.38838</c:v>
                </c:pt>
                <c:pt idx="413">
                  <c:v>15.462899999999999</c:v>
                </c:pt>
                <c:pt idx="414">
                  <c:v>15.537599999999999</c:v>
                </c:pt>
                <c:pt idx="415">
                  <c:v>15.61248</c:v>
                </c:pt>
                <c:pt idx="416">
                  <c:v>15.687539999999998</c:v>
                </c:pt>
                <c:pt idx="417">
                  <c:v>15.762779999999999</c:v>
                </c:pt>
                <c:pt idx="418">
                  <c:v>15.838199999999999</c:v>
                </c:pt>
                <c:pt idx="419">
                  <c:v>15.913799999999998</c:v>
                </c:pt>
                <c:pt idx="420">
                  <c:v>15.98958</c:v>
                </c:pt>
                <c:pt idx="421">
                  <c:v>16.065539999999999</c:v>
                </c:pt>
                <c:pt idx="422">
                  <c:v>16.141680000000001</c:v>
                </c:pt>
                <c:pt idx="423">
                  <c:v>16.218</c:v>
                </c:pt>
                <c:pt idx="424">
                  <c:v>16.294499999999999</c:v>
                </c:pt>
                <c:pt idx="425">
                  <c:v>16.371179999999999</c:v>
                </c:pt>
                <c:pt idx="426">
                  <c:v>16.448039999999999</c:v>
                </c:pt>
                <c:pt idx="427">
                  <c:v>16.525079999999999</c:v>
                </c:pt>
                <c:pt idx="428">
                  <c:v>16.6023</c:v>
                </c:pt>
                <c:pt idx="429">
                  <c:v>16.6797</c:v>
                </c:pt>
                <c:pt idx="430">
                  <c:v>16.757279999999998</c:v>
                </c:pt>
                <c:pt idx="431">
                  <c:v>16.835039999999999</c:v>
                </c:pt>
                <c:pt idx="432">
                  <c:v>16.912979999999997</c:v>
                </c:pt>
                <c:pt idx="433">
                  <c:v>16.991099999999999</c:v>
                </c:pt>
                <c:pt idx="434">
                  <c:v>17.069399999999998</c:v>
                </c:pt>
                <c:pt idx="435">
                  <c:v>17.147880000000001</c:v>
                </c:pt>
                <c:pt idx="436">
                  <c:v>17.22654</c:v>
                </c:pt>
                <c:pt idx="437">
                  <c:v>17.30538</c:v>
                </c:pt>
                <c:pt idx="438">
                  <c:v>17.384399999999999</c:v>
                </c:pt>
                <c:pt idx="439">
                  <c:v>17.4636</c:v>
                </c:pt>
                <c:pt idx="440">
                  <c:v>17.54298</c:v>
                </c:pt>
                <c:pt idx="441">
                  <c:v>17.622540000000001</c:v>
                </c:pt>
                <c:pt idx="442">
                  <c:v>17.702279999999998</c:v>
                </c:pt>
                <c:pt idx="443">
                  <c:v>17.7822</c:v>
                </c:pt>
                <c:pt idx="444">
                  <c:v>17.862299999999998</c:v>
                </c:pt>
                <c:pt idx="445">
                  <c:v>17.94258</c:v>
                </c:pt>
                <c:pt idx="446">
                  <c:v>18.023039999999998</c:v>
                </c:pt>
                <c:pt idx="447">
                  <c:v>18.103680000000001</c:v>
                </c:pt>
                <c:pt idx="448">
                  <c:v>18.1845</c:v>
                </c:pt>
                <c:pt idx="449">
                  <c:v>18.265499999999999</c:v>
                </c:pt>
                <c:pt idx="450">
                  <c:v>18.346679999999999</c:v>
                </c:pt>
                <c:pt idx="451">
                  <c:v>18.428039999999999</c:v>
                </c:pt>
                <c:pt idx="452">
                  <c:v>18.50958</c:v>
                </c:pt>
                <c:pt idx="453">
                  <c:v>18.5913</c:v>
                </c:pt>
                <c:pt idx="454">
                  <c:v>18.673199999999998</c:v>
                </c:pt>
                <c:pt idx="455">
                  <c:v>18.755279999999999</c:v>
                </c:pt>
                <c:pt idx="456">
                  <c:v>18.837540000000001</c:v>
                </c:pt>
                <c:pt idx="457">
                  <c:v>18.919979999999999</c:v>
                </c:pt>
                <c:pt idx="458">
                  <c:v>19.002599999999997</c:v>
                </c:pt>
                <c:pt idx="459">
                  <c:v>19.0854</c:v>
                </c:pt>
                <c:pt idx="460">
                  <c:v>19.168379999999999</c:v>
                </c:pt>
                <c:pt idx="461">
                  <c:v>19.251539999999999</c:v>
                </c:pt>
                <c:pt idx="462">
                  <c:v>19.334879999999998</c:v>
                </c:pt>
                <c:pt idx="463">
                  <c:v>19.418399999999998</c:v>
                </c:pt>
                <c:pt idx="464">
                  <c:v>19.502099999999999</c:v>
                </c:pt>
                <c:pt idx="465">
                  <c:v>19.585979999999999</c:v>
                </c:pt>
                <c:pt idx="466">
                  <c:v>19.67004</c:v>
                </c:pt>
                <c:pt idx="467">
                  <c:v>19.754279999999998</c:v>
                </c:pt>
                <c:pt idx="468">
                  <c:v>19.838699999999999</c:v>
                </c:pt>
                <c:pt idx="469">
                  <c:v>19.923299999999998</c:v>
                </c:pt>
                <c:pt idx="470">
                  <c:v>20.00808</c:v>
                </c:pt>
                <c:pt idx="471">
                  <c:v>20.093039999999998</c:v>
                </c:pt>
                <c:pt idx="472">
                  <c:v>20.178179999999998</c:v>
                </c:pt>
                <c:pt idx="473">
                  <c:v>20.263500000000001</c:v>
                </c:pt>
                <c:pt idx="474">
                  <c:v>20.349</c:v>
                </c:pt>
                <c:pt idx="475">
                  <c:v>20.43468</c:v>
                </c:pt>
                <c:pt idx="476">
                  <c:v>20.52054</c:v>
                </c:pt>
                <c:pt idx="477">
                  <c:v>20.606579999999997</c:v>
                </c:pt>
                <c:pt idx="478">
                  <c:v>20.692799999999998</c:v>
                </c:pt>
                <c:pt idx="479">
                  <c:v>20.779199999999999</c:v>
                </c:pt>
                <c:pt idx="480">
                  <c:v>20.865779999999997</c:v>
                </c:pt>
                <c:pt idx="481">
                  <c:v>20.952539999999999</c:v>
                </c:pt>
                <c:pt idx="482">
                  <c:v>21.039479999999998</c:v>
                </c:pt>
                <c:pt idx="483">
                  <c:v>21.1266</c:v>
                </c:pt>
                <c:pt idx="484">
                  <c:v>21.213899999999999</c:v>
                </c:pt>
                <c:pt idx="485">
                  <c:v>21.301379999999998</c:v>
                </c:pt>
                <c:pt idx="486">
                  <c:v>21.389039999999998</c:v>
                </c:pt>
                <c:pt idx="487">
                  <c:v>21.476879999999998</c:v>
                </c:pt>
                <c:pt idx="488">
                  <c:v>21.564899999999998</c:v>
                </c:pt>
                <c:pt idx="489">
                  <c:v>21.653099999999998</c:v>
                </c:pt>
                <c:pt idx="490">
                  <c:v>21.741479999999999</c:v>
                </c:pt>
                <c:pt idx="491">
                  <c:v>21.83004</c:v>
                </c:pt>
                <c:pt idx="492">
                  <c:v>21.918779999999998</c:v>
                </c:pt>
                <c:pt idx="493">
                  <c:v>22.0077</c:v>
                </c:pt>
                <c:pt idx="494">
                  <c:v>22.096799999999998</c:v>
                </c:pt>
                <c:pt idx="495">
                  <c:v>22.18608</c:v>
                </c:pt>
                <c:pt idx="496">
                  <c:v>22.275539999999999</c:v>
                </c:pt>
                <c:pt idx="497">
                  <c:v>22.365179999999999</c:v>
                </c:pt>
                <c:pt idx="498">
                  <c:v>22.454999999999998</c:v>
                </c:pt>
                <c:pt idx="499">
                  <c:v>22.544999999999998</c:v>
                </c:pt>
                <c:pt idx="500">
                  <c:v>22.635179999999998</c:v>
                </c:pt>
                <c:pt idx="501">
                  <c:v>22.725539999999999</c:v>
                </c:pt>
                <c:pt idx="502">
                  <c:v>22.816079999999999</c:v>
                </c:pt>
                <c:pt idx="503">
                  <c:v>22.9068</c:v>
                </c:pt>
                <c:pt idx="504">
                  <c:v>22.997699999999998</c:v>
                </c:pt>
                <c:pt idx="505">
                  <c:v>23.08878</c:v>
                </c:pt>
                <c:pt idx="506">
                  <c:v>23.180039999999998</c:v>
                </c:pt>
                <c:pt idx="507">
                  <c:v>23.27148</c:v>
                </c:pt>
                <c:pt idx="508">
                  <c:v>23.363099999999999</c:v>
                </c:pt>
                <c:pt idx="509">
                  <c:v>23.454899999999999</c:v>
                </c:pt>
                <c:pt idx="510">
                  <c:v>23.546879999999998</c:v>
                </c:pt>
                <c:pt idx="511">
                  <c:v>23.639039999999998</c:v>
                </c:pt>
                <c:pt idx="512">
                  <c:v>23.731379999999998</c:v>
                </c:pt>
                <c:pt idx="513">
                  <c:v>23.823899999999998</c:v>
                </c:pt>
                <c:pt idx="514">
                  <c:v>23.916599999999999</c:v>
                </c:pt>
                <c:pt idx="515">
                  <c:v>24.00948</c:v>
                </c:pt>
                <c:pt idx="516">
                  <c:v>24.102539999999998</c:v>
                </c:pt>
                <c:pt idx="517">
                  <c:v>24.195779999999999</c:v>
                </c:pt>
                <c:pt idx="518">
                  <c:v>24.289199999999997</c:v>
                </c:pt>
                <c:pt idx="519">
                  <c:v>24.3828</c:v>
                </c:pt>
                <c:pt idx="520">
                  <c:v>24.476579999999998</c:v>
                </c:pt>
                <c:pt idx="521">
                  <c:v>24.570539999999998</c:v>
                </c:pt>
                <c:pt idx="522">
                  <c:v>24.664680000000001</c:v>
                </c:pt>
                <c:pt idx="523">
                  <c:v>24.759</c:v>
                </c:pt>
                <c:pt idx="524">
                  <c:v>24.8535</c:v>
                </c:pt>
                <c:pt idx="525">
                  <c:v>24.948179999999997</c:v>
                </c:pt>
                <c:pt idx="526">
                  <c:v>25.043039999999998</c:v>
                </c:pt>
                <c:pt idx="527">
                  <c:v>25.138079999999999</c:v>
                </c:pt>
                <c:pt idx="528">
                  <c:v>25.2333</c:v>
                </c:pt>
                <c:pt idx="529">
                  <c:v>25.328699999999998</c:v>
                </c:pt>
                <c:pt idx="530">
                  <c:v>25.42428</c:v>
                </c:pt>
                <c:pt idx="531">
                  <c:v>25.520039999999998</c:v>
                </c:pt>
                <c:pt idx="532">
                  <c:v>25.61598</c:v>
                </c:pt>
                <c:pt idx="533">
                  <c:v>25.7121</c:v>
                </c:pt>
                <c:pt idx="534">
                  <c:v>25.808399999999999</c:v>
                </c:pt>
                <c:pt idx="535">
                  <c:v>25.904879999999999</c:v>
                </c:pt>
                <c:pt idx="536">
                  <c:v>26.001539999999999</c:v>
                </c:pt>
                <c:pt idx="537">
                  <c:v>26.098379999999999</c:v>
                </c:pt>
                <c:pt idx="538">
                  <c:v>26.195399999999999</c:v>
                </c:pt>
                <c:pt idx="539">
                  <c:v>26.2926</c:v>
                </c:pt>
                <c:pt idx="540">
                  <c:v>26.389979999999998</c:v>
                </c:pt>
                <c:pt idx="541">
                  <c:v>26.487539999999999</c:v>
                </c:pt>
                <c:pt idx="542">
                  <c:v>26.585279999999997</c:v>
                </c:pt>
                <c:pt idx="543">
                  <c:v>26.683199999999999</c:v>
                </c:pt>
                <c:pt idx="544">
                  <c:v>26.781299999999998</c:v>
                </c:pt>
                <c:pt idx="545">
                  <c:v>26.879579999999997</c:v>
                </c:pt>
                <c:pt idx="546">
                  <c:v>26.97804</c:v>
                </c:pt>
                <c:pt idx="547">
                  <c:v>27.07668</c:v>
                </c:pt>
                <c:pt idx="548">
                  <c:v>27.1755</c:v>
                </c:pt>
                <c:pt idx="549">
                  <c:v>27.2745</c:v>
                </c:pt>
                <c:pt idx="550">
                  <c:v>27.37368</c:v>
                </c:pt>
                <c:pt idx="551">
                  <c:v>27.473039999999997</c:v>
                </c:pt>
                <c:pt idx="552">
                  <c:v>27.572579999999999</c:v>
                </c:pt>
                <c:pt idx="553">
                  <c:v>27.6723</c:v>
                </c:pt>
                <c:pt idx="554">
                  <c:v>27.772199999999998</c:v>
                </c:pt>
                <c:pt idx="555">
                  <c:v>27.87228</c:v>
                </c:pt>
                <c:pt idx="556">
                  <c:v>27.972539999999999</c:v>
                </c:pt>
                <c:pt idx="557">
                  <c:v>28.072979999999998</c:v>
                </c:pt>
                <c:pt idx="558">
                  <c:v>28.1736</c:v>
                </c:pt>
                <c:pt idx="559">
                  <c:v>28.2744</c:v>
                </c:pt>
                <c:pt idx="560">
                  <c:v>28.37538</c:v>
                </c:pt>
                <c:pt idx="561">
                  <c:v>28.47654</c:v>
                </c:pt>
                <c:pt idx="562">
                  <c:v>28.57788</c:v>
                </c:pt>
                <c:pt idx="563">
                  <c:v>28.679399999999998</c:v>
                </c:pt>
                <c:pt idx="564">
                  <c:v>28.781099999999999</c:v>
                </c:pt>
                <c:pt idx="565">
                  <c:v>28.88298</c:v>
                </c:pt>
                <c:pt idx="566">
                  <c:v>28.985039999999998</c:v>
                </c:pt>
                <c:pt idx="567">
                  <c:v>29.08728</c:v>
                </c:pt>
                <c:pt idx="568">
                  <c:v>29.189699999999998</c:v>
                </c:pt>
                <c:pt idx="569">
                  <c:v>29.292299999999997</c:v>
                </c:pt>
                <c:pt idx="570">
                  <c:v>29.39508</c:v>
                </c:pt>
                <c:pt idx="571">
                  <c:v>29.49804</c:v>
                </c:pt>
                <c:pt idx="572">
                  <c:v>29.601179999999999</c:v>
                </c:pt>
                <c:pt idx="573">
                  <c:v>29.704499999999999</c:v>
                </c:pt>
                <c:pt idx="574">
                  <c:v>29.808</c:v>
                </c:pt>
                <c:pt idx="575">
                  <c:v>29.911679999999997</c:v>
                </c:pt>
                <c:pt idx="576">
                  <c:v>30.015539999999998</c:v>
                </c:pt>
                <c:pt idx="577">
                  <c:v>30.119579999999999</c:v>
                </c:pt>
                <c:pt idx="578">
                  <c:v>30.223799999999997</c:v>
                </c:pt>
                <c:pt idx="579">
                  <c:v>30.328199999999999</c:v>
                </c:pt>
                <c:pt idx="580">
                  <c:v>30.432779999999998</c:v>
                </c:pt>
                <c:pt idx="581">
                  <c:v>30.53754</c:v>
                </c:pt>
                <c:pt idx="582">
                  <c:v>30.642479999999999</c:v>
                </c:pt>
                <c:pt idx="583">
                  <c:v>30.747599999999998</c:v>
                </c:pt>
                <c:pt idx="584">
                  <c:v>30.852899999999998</c:v>
                </c:pt>
                <c:pt idx="585">
                  <c:v>30.958379999999998</c:v>
                </c:pt>
                <c:pt idx="586">
                  <c:v>31.064039999999999</c:v>
                </c:pt>
                <c:pt idx="587">
                  <c:v>31.169879999999999</c:v>
                </c:pt>
                <c:pt idx="588">
                  <c:v>31.2759</c:v>
                </c:pt>
                <c:pt idx="589">
                  <c:v>31.382099999999998</c:v>
                </c:pt>
                <c:pt idx="590">
                  <c:v>31.488479999999999</c:v>
                </c:pt>
                <c:pt idx="591">
                  <c:v>31.595039999999997</c:v>
                </c:pt>
                <c:pt idx="592">
                  <c:v>31.701779999999999</c:v>
                </c:pt>
                <c:pt idx="593">
                  <c:v>31.808699999999998</c:v>
                </c:pt>
                <c:pt idx="594">
                  <c:v>31.915799999999997</c:v>
                </c:pt>
                <c:pt idx="595">
                  <c:v>32.02308</c:v>
                </c:pt>
                <c:pt idx="596">
                  <c:v>32.130539999999996</c:v>
                </c:pt>
                <c:pt idx="597">
                  <c:v>32.23818</c:v>
                </c:pt>
                <c:pt idx="598">
                  <c:v>32.345999999999997</c:v>
                </c:pt>
                <c:pt idx="599">
                  <c:v>32.454000000000001</c:v>
                </c:pt>
                <c:pt idx="600">
                  <c:v>32.562179999999998</c:v>
                </c:pt>
                <c:pt idx="601">
                  <c:v>32.670539999999995</c:v>
                </c:pt>
                <c:pt idx="602">
                  <c:v>32.77908</c:v>
                </c:pt>
                <c:pt idx="603">
                  <c:v>32.887799999999999</c:v>
                </c:pt>
                <c:pt idx="604">
                  <c:v>32.996699999999997</c:v>
                </c:pt>
                <c:pt idx="605">
                  <c:v>33.105779999999996</c:v>
                </c:pt>
                <c:pt idx="606">
                  <c:v>33.215040000000002</c:v>
                </c:pt>
                <c:pt idx="607">
                  <c:v>33.324480000000001</c:v>
                </c:pt>
                <c:pt idx="608">
                  <c:v>33.434100000000001</c:v>
                </c:pt>
                <c:pt idx="609">
                  <c:v>33.543900000000001</c:v>
                </c:pt>
                <c:pt idx="610">
                  <c:v>33.653880000000001</c:v>
                </c:pt>
                <c:pt idx="611">
                  <c:v>33.764040000000001</c:v>
                </c:pt>
                <c:pt idx="612">
                  <c:v>33.874379999999995</c:v>
                </c:pt>
                <c:pt idx="613">
                  <c:v>33.984899999999996</c:v>
                </c:pt>
                <c:pt idx="614">
                  <c:v>34.095599999999997</c:v>
                </c:pt>
                <c:pt idx="615">
                  <c:v>34.206479999999999</c:v>
                </c:pt>
                <c:pt idx="616">
                  <c:v>34.317540000000001</c:v>
                </c:pt>
                <c:pt idx="617">
                  <c:v>34.428779999999996</c:v>
                </c:pt>
                <c:pt idx="618">
                  <c:v>34.540199999999999</c:v>
                </c:pt>
                <c:pt idx="619">
                  <c:v>34.651800000000001</c:v>
                </c:pt>
                <c:pt idx="620">
                  <c:v>34.763579999999997</c:v>
                </c:pt>
                <c:pt idx="621">
                  <c:v>34.875540000000001</c:v>
                </c:pt>
                <c:pt idx="622">
                  <c:v>34.987679999999997</c:v>
                </c:pt>
                <c:pt idx="623">
                  <c:v>35.1</c:v>
                </c:pt>
                <c:pt idx="624">
                  <c:v>35.212499999999999</c:v>
                </c:pt>
                <c:pt idx="625">
                  <c:v>35.325179999999996</c:v>
                </c:pt>
                <c:pt idx="626">
                  <c:v>35.438040000000001</c:v>
                </c:pt>
                <c:pt idx="627">
                  <c:v>35.551079999999999</c:v>
                </c:pt>
                <c:pt idx="628">
                  <c:v>35.664299999999997</c:v>
                </c:pt>
                <c:pt idx="629">
                  <c:v>35.777699999999996</c:v>
                </c:pt>
                <c:pt idx="630">
                  <c:v>35.891280000000002</c:v>
                </c:pt>
                <c:pt idx="631">
                  <c:v>36.005040000000001</c:v>
                </c:pt>
                <c:pt idx="632">
                  <c:v>36.118980000000001</c:v>
                </c:pt>
                <c:pt idx="633">
                  <c:v>36.2331</c:v>
                </c:pt>
                <c:pt idx="634">
                  <c:v>36.3474</c:v>
                </c:pt>
                <c:pt idx="635">
                  <c:v>36.461880000000001</c:v>
                </c:pt>
                <c:pt idx="636">
                  <c:v>36.576540000000001</c:v>
                </c:pt>
                <c:pt idx="637">
                  <c:v>36.691379999999995</c:v>
                </c:pt>
                <c:pt idx="638">
                  <c:v>36.806399999999996</c:v>
                </c:pt>
                <c:pt idx="639">
                  <c:v>36.921599999999998</c:v>
                </c:pt>
                <c:pt idx="640">
                  <c:v>37.03698</c:v>
                </c:pt>
                <c:pt idx="641">
                  <c:v>37.152539999999995</c:v>
                </c:pt>
                <c:pt idx="642">
                  <c:v>37.268279999999997</c:v>
                </c:pt>
                <c:pt idx="643">
                  <c:v>37.3842</c:v>
                </c:pt>
                <c:pt idx="644">
                  <c:v>37.500299999999996</c:v>
                </c:pt>
                <c:pt idx="645">
                  <c:v>37.616579999999999</c:v>
                </c:pt>
                <c:pt idx="646">
                  <c:v>37.733039999999995</c:v>
                </c:pt>
                <c:pt idx="647">
                  <c:v>37.849679999999999</c:v>
                </c:pt>
                <c:pt idx="648">
                  <c:v>37.966499999999996</c:v>
                </c:pt>
                <c:pt idx="649">
                  <c:v>38.083500000000001</c:v>
                </c:pt>
                <c:pt idx="650">
                  <c:v>38.200679999999998</c:v>
                </c:pt>
                <c:pt idx="651">
                  <c:v>38.318039999999996</c:v>
                </c:pt>
                <c:pt idx="652">
                  <c:v>38.435580000000002</c:v>
                </c:pt>
                <c:pt idx="653">
                  <c:v>38.5533</c:v>
                </c:pt>
                <c:pt idx="654">
                  <c:v>38.671199999999999</c:v>
                </c:pt>
                <c:pt idx="655">
                  <c:v>38.789279999999998</c:v>
                </c:pt>
                <c:pt idx="656">
                  <c:v>38.907539999999997</c:v>
                </c:pt>
                <c:pt idx="657">
                  <c:v>39.025979999999997</c:v>
                </c:pt>
                <c:pt idx="658">
                  <c:v>39.144599999999997</c:v>
                </c:pt>
                <c:pt idx="659">
                  <c:v>39.263399999999997</c:v>
                </c:pt>
                <c:pt idx="660">
                  <c:v>39.382379999999998</c:v>
                </c:pt>
                <c:pt idx="661">
                  <c:v>39.501539999999999</c:v>
                </c:pt>
                <c:pt idx="662">
                  <c:v>39.62088</c:v>
                </c:pt>
                <c:pt idx="663">
                  <c:v>39.740400000000001</c:v>
                </c:pt>
                <c:pt idx="664">
                  <c:v>39.860099999999996</c:v>
                </c:pt>
                <c:pt idx="665">
                  <c:v>39.979979999999998</c:v>
                </c:pt>
                <c:pt idx="666">
                  <c:v>40.10004</c:v>
                </c:pt>
                <c:pt idx="667">
                  <c:v>40.220279999999995</c:v>
                </c:pt>
                <c:pt idx="668">
                  <c:v>40.340699999999998</c:v>
                </c:pt>
                <c:pt idx="669">
                  <c:v>40.461300000000001</c:v>
                </c:pt>
                <c:pt idx="670">
                  <c:v>40.582079999999998</c:v>
                </c:pt>
                <c:pt idx="671">
                  <c:v>40.703040000000001</c:v>
                </c:pt>
                <c:pt idx="672">
                  <c:v>40.824179999999998</c:v>
                </c:pt>
                <c:pt idx="673">
                  <c:v>40.945499999999996</c:v>
                </c:pt>
                <c:pt idx="674">
                  <c:v>41.067</c:v>
                </c:pt>
                <c:pt idx="675">
                  <c:v>41.188679999999998</c:v>
                </c:pt>
                <c:pt idx="676">
                  <c:v>41.310539999999996</c:v>
                </c:pt>
                <c:pt idx="677">
                  <c:v>41.432580000000002</c:v>
                </c:pt>
                <c:pt idx="678">
                  <c:v>41.5548</c:v>
                </c:pt>
                <c:pt idx="679">
                  <c:v>41.677199999999999</c:v>
                </c:pt>
                <c:pt idx="680">
                  <c:v>41.799779999999998</c:v>
                </c:pt>
                <c:pt idx="681">
                  <c:v>41.922539999999998</c:v>
                </c:pt>
                <c:pt idx="682">
                  <c:v>42.045479999999998</c:v>
                </c:pt>
                <c:pt idx="683">
                  <c:v>42.168599999999998</c:v>
                </c:pt>
                <c:pt idx="684">
                  <c:v>42.291899999999998</c:v>
                </c:pt>
                <c:pt idx="685">
                  <c:v>42.415379999999999</c:v>
                </c:pt>
                <c:pt idx="686">
                  <c:v>42.53904</c:v>
                </c:pt>
                <c:pt idx="687">
                  <c:v>42.662880000000001</c:v>
                </c:pt>
                <c:pt idx="688">
                  <c:v>42.786899999999996</c:v>
                </c:pt>
                <c:pt idx="689">
                  <c:v>42.911099999999998</c:v>
                </c:pt>
                <c:pt idx="690">
                  <c:v>43.03548</c:v>
                </c:pt>
                <c:pt idx="691">
                  <c:v>43.160039999999995</c:v>
                </c:pt>
                <c:pt idx="692">
                  <c:v>43.284779999999998</c:v>
                </c:pt>
                <c:pt idx="693">
                  <c:v>43.409700000000001</c:v>
                </c:pt>
                <c:pt idx="694">
                  <c:v>43.534799999999997</c:v>
                </c:pt>
                <c:pt idx="695">
                  <c:v>43.660080000000001</c:v>
                </c:pt>
                <c:pt idx="696">
                  <c:v>43.785539999999997</c:v>
                </c:pt>
                <c:pt idx="697">
                  <c:v>43.911179999999995</c:v>
                </c:pt>
                <c:pt idx="698">
                  <c:v>44.036999999999999</c:v>
                </c:pt>
                <c:pt idx="699">
                  <c:v>44.162999999999997</c:v>
                </c:pt>
                <c:pt idx="700">
                  <c:v>44.289179999999995</c:v>
                </c:pt>
                <c:pt idx="701">
                  <c:v>44.41554</c:v>
                </c:pt>
                <c:pt idx="702">
                  <c:v>44.542079999999999</c:v>
                </c:pt>
                <c:pt idx="703">
                  <c:v>44.668799999999997</c:v>
                </c:pt>
                <c:pt idx="704">
                  <c:v>44.795699999999997</c:v>
                </c:pt>
                <c:pt idx="705">
                  <c:v>44.922779999999996</c:v>
                </c:pt>
                <c:pt idx="706">
                  <c:v>45.050039999999996</c:v>
                </c:pt>
                <c:pt idx="707">
                  <c:v>45.177479999999996</c:v>
                </c:pt>
                <c:pt idx="708">
                  <c:v>45.305099999999996</c:v>
                </c:pt>
                <c:pt idx="709">
                  <c:v>45.432899999999997</c:v>
                </c:pt>
                <c:pt idx="710">
                  <c:v>45.560879999999997</c:v>
                </c:pt>
                <c:pt idx="711">
                  <c:v>45.689039999999999</c:v>
                </c:pt>
                <c:pt idx="712">
                  <c:v>45.81738</c:v>
                </c:pt>
                <c:pt idx="713">
                  <c:v>45.945899999999995</c:v>
                </c:pt>
                <c:pt idx="714">
                  <c:v>46.074599999999997</c:v>
                </c:pt>
                <c:pt idx="715">
                  <c:v>46.203479999999999</c:v>
                </c:pt>
                <c:pt idx="716">
                  <c:v>46.332539999999995</c:v>
                </c:pt>
                <c:pt idx="717">
                  <c:v>46.461779999999997</c:v>
                </c:pt>
                <c:pt idx="718">
                  <c:v>46.591200000000001</c:v>
                </c:pt>
                <c:pt idx="719">
                  <c:v>46.720799999999997</c:v>
                </c:pt>
                <c:pt idx="720">
                  <c:v>46.850580000000001</c:v>
                </c:pt>
                <c:pt idx="721">
                  <c:v>46.980539999999998</c:v>
                </c:pt>
                <c:pt idx="722">
                  <c:v>47.110679999999995</c:v>
                </c:pt>
                <c:pt idx="723">
                  <c:v>47.241</c:v>
                </c:pt>
                <c:pt idx="724">
                  <c:v>47.371499999999997</c:v>
                </c:pt>
                <c:pt idx="725">
                  <c:v>47.502179999999996</c:v>
                </c:pt>
                <c:pt idx="726">
                  <c:v>47.633040000000001</c:v>
                </c:pt>
                <c:pt idx="727">
                  <c:v>47.76408</c:v>
                </c:pt>
                <c:pt idx="728">
                  <c:v>47.895299999999999</c:v>
                </c:pt>
                <c:pt idx="729">
                  <c:v>48.026699999999998</c:v>
                </c:pt>
                <c:pt idx="730">
                  <c:v>48.158279999999998</c:v>
                </c:pt>
                <c:pt idx="731">
                  <c:v>48.290039999999998</c:v>
                </c:pt>
                <c:pt idx="732">
                  <c:v>48.421979999999998</c:v>
                </c:pt>
                <c:pt idx="733">
                  <c:v>48.554099999999998</c:v>
                </c:pt>
                <c:pt idx="734">
                  <c:v>48.686399999999999</c:v>
                </c:pt>
                <c:pt idx="735">
                  <c:v>48.81888</c:v>
                </c:pt>
                <c:pt idx="736">
                  <c:v>48.951539999999994</c:v>
                </c:pt>
                <c:pt idx="737">
                  <c:v>49.084379999999996</c:v>
                </c:pt>
                <c:pt idx="738">
                  <c:v>49.217399999999998</c:v>
                </c:pt>
                <c:pt idx="739">
                  <c:v>49.3506</c:v>
                </c:pt>
                <c:pt idx="740">
                  <c:v>49.483979999999995</c:v>
                </c:pt>
                <c:pt idx="741">
                  <c:v>49.617539999999998</c:v>
                </c:pt>
                <c:pt idx="742">
                  <c:v>49.751280000000001</c:v>
                </c:pt>
                <c:pt idx="743">
                  <c:v>49.885199999999998</c:v>
                </c:pt>
                <c:pt idx="744">
                  <c:v>50.019300000000001</c:v>
                </c:pt>
                <c:pt idx="745">
                  <c:v>50.153579999999998</c:v>
                </c:pt>
                <c:pt idx="746">
                  <c:v>50.288039999999995</c:v>
                </c:pt>
                <c:pt idx="747">
                  <c:v>50.42268</c:v>
                </c:pt>
                <c:pt idx="748">
                  <c:v>50.557499999999997</c:v>
                </c:pt>
                <c:pt idx="749">
                  <c:v>50.692499999999995</c:v>
                </c:pt>
                <c:pt idx="750">
                  <c:v>50.827680000000001</c:v>
                </c:pt>
                <c:pt idx="751">
                  <c:v>50.963039999999999</c:v>
                </c:pt>
                <c:pt idx="752">
                  <c:v>51.098579999999998</c:v>
                </c:pt>
                <c:pt idx="753">
                  <c:v>51.234299999999998</c:v>
                </c:pt>
                <c:pt idx="754">
                  <c:v>51.370199999999997</c:v>
                </c:pt>
                <c:pt idx="755">
                  <c:v>51.506279999999997</c:v>
                </c:pt>
                <c:pt idx="756">
                  <c:v>51.642539999999997</c:v>
                </c:pt>
                <c:pt idx="757">
                  <c:v>51.778979999999997</c:v>
                </c:pt>
                <c:pt idx="758">
                  <c:v>51.915599999999998</c:v>
                </c:pt>
                <c:pt idx="759">
                  <c:v>52.052399999999999</c:v>
                </c:pt>
                <c:pt idx="760">
                  <c:v>52.18938</c:v>
                </c:pt>
                <c:pt idx="761">
                  <c:v>52.326539999999994</c:v>
                </c:pt>
                <c:pt idx="762">
                  <c:v>52.463879999999996</c:v>
                </c:pt>
                <c:pt idx="763">
                  <c:v>52.601399999999998</c:v>
                </c:pt>
                <c:pt idx="764">
                  <c:v>52.739100000000001</c:v>
                </c:pt>
                <c:pt idx="765">
                  <c:v>52.876979999999996</c:v>
                </c:pt>
                <c:pt idx="766">
                  <c:v>53.015039999999999</c:v>
                </c:pt>
                <c:pt idx="767">
                  <c:v>53.153279999999995</c:v>
                </c:pt>
                <c:pt idx="768">
                  <c:v>53.291699999999999</c:v>
                </c:pt>
                <c:pt idx="769">
                  <c:v>53.430299999999995</c:v>
                </c:pt>
                <c:pt idx="770">
                  <c:v>53.56908</c:v>
                </c:pt>
                <c:pt idx="771">
                  <c:v>53.708039999999997</c:v>
                </c:pt>
                <c:pt idx="772">
                  <c:v>53.847179999999994</c:v>
                </c:pt>
                <c:pt idx="773">
                  <c:v>53.986499999999999</c:v>
                </c:pt>
                <c:pt idx="774">
                  <c:v>54.125999999999998</c:v>
                </c:pt>
                <c:pt idx="775">
                  <c:v>54.265679999999996</c:v>
                </c:pt>
                <c:pt idx="776">
                  <c:v>54.405539999999995</c:v>
                </c:pt>
                <c:pt idx="777">
                  <c:v>54.545580000000001</c:v>
                </c:pt>
                <c:pt idx="778">
                  <c:v>54.6858</c:v>
                </c:pt>
                <c:pt idx="779">
                  <c:v>54.8262</c:v>
                </c:pt>
                <c:pt idx="780">
                  <c:v>54.96678</c:v>
                </c:pt>
                <c:pt idx="781">
                  <c:v>55.10754</c:v>
                </c:pt>
                <c:pt idx="782">
                  <c:v>55.248480000000001</c:v>
                </c:pt>
                <c:pt idx="783">
                  <c:v>55.389599999999994</c:v>
                </c:pt>
                <c:pt idx="784">
                  <c:v>55.530899999999995</c:v>
                </c:pt>
                <c:pt idx="785">
                  <c:v>55.672379999999997</c:v>
                </c:pt>
                <c:pt idx="786">
                  <c:v>55.814039999999999</c:v>
                </c:pt>
                <c:pt idx="787">
                  <c:v>55.955880000000001</c:v>
                </c:pt>
                <c:pt idx="788">
                  <c:v>56.097899999999996</c:v>
                </c:pt>
                <c:pt idx="789">
                  <c:v>56.240099999999998</c:v>
                </c:pt>
                <c:pt idx="790">
                  <c:v>56.382479999999994</c:v>
                </c:pt>
                <c:pt idx="791">
                  <c:v>56.525039999999997</c:v>
                </c:pt>
                <c:pt idx="792">
                  <c:v>56.66778</c:v>
                </c:pt>
                <c:pt idx="793">
                  <c:v>56.810699999999997</c:v>
                </c:pt>
                <c:pt idx="794">
                  <c:v>56.953799999999994</c:v>
                </c:pt>
                <c:pt idx="795">
                  <c:v>57.097079999999998</c:v>
                </c:pt>
                <c:pt idx="796">
                  <c:v>57.240539999999996</c:v>
                </c:pt>
                <c:pt idx="797">
                  <c:v>57.384180000000001</c:v>
                </c:pt>
                <c:pt idx="798">
                  <c:v>57.527999999999999</c:v>
                </c:pt>
                <c:pt idx="799">
                  <c:v>57.671999999999997</c:v>
                </c:pt>
                <c:pt idx="800">
                  <c:v>57.816179999999996</c:v>
                </c:pt>
                <c:pt idx="801">
                  <c:v>57.960539999999995</c:v>
                </c:pt>
                <c:pt idx="802">
                  <c:v>58.105079999999994</c:v>
                </c:pt>
                <c:pt idx="803">
                  <c:v>58.2498</c:v>
                </c:pt>
                <c:pt idx="804">
                  <c:v>58.3947</c:v>
                </c:pt>
                <c:pt idx="805">
                  <c:v>58.53978</c:v>
                </c:pt>
                <c:pt idx="806">
                  <c:v>58.685040000000001</c:v>
                </c:pt>
                <c:pt idx="807">
                  <c:v>58.830479999999994</c:v>
                </c:pt>
                <c:pt idx="808">
                  <c:v>58.976099999999995</c:v>
                </c:pt>
                <c:pt idx="809">
                  <c:v>59.121899999999997</c:v>
                </c:pt>
                <c:pt idx="810">
                  <c:v>59.267879999999998</c:v>
                </c:pt>
                <c:pt idx="811">
                  <c:v>59.41404</c:v>
                </c:pt>
                <c:pt idx="812">
                  <c:v>59.560379999999995</c:v>
                </c:pt>
                <c:pt idx="813">
                  <c:v>59.706899999999997</c:v>
                </c:pt>
                <c:pt idx="814">
                  <c:v>59.8536</c:v>
                </c:pt>
                <c:pt idx="815">
                  <c:v>60.000479999999996</c:v>
                </c:pt>
                <c:pt idx="816">
                  <c:v>60.147539999999999</c:v>
                </c:pt>
                <c:pt idx="817">
                  <c:v>60.294779999999996</c:v>
                </c:pt>
                <c:pt idx="818">
                  <c:v>60.4422</c:v>
                </c:pt>
                <c:pt idx="819">
                  <c:v>60.589799999999997</c:v>
                </c:pt>
                <c:pt idx="820">
                  <c:v>60.737579999999994</c:v>
                </c:pt>
                <c:pt idx="821">
                  <c:v>60.885539999999999</c:v>
                </c:pt>
                <c:pt idx="822">
                  <c:v>61.033679999999997</c:v>
                </c:pt>
                <c:pt idx="823">
                  <c:v>61.181999999999995</c:v>
                </c:pt>
                <c:pt idx="824">
                  <c:v>61.330500000000001</c:v>
                </c:pt>
                <c:pt idx="825">
                  <c:v>61.479179999999999</c:v>
                </c:pt>
                <c:pt idx="826">
                  <c:v>61.628039999999999</c:v>
                </c:pt>
                <c:pt idx="827">
                  <c:v>61.777079999999998</c:v>
                </c:pt>
                <c:pt idx="828">
                  <c:v>61.926299999999998</c:v>
                </c:pt>
                <c:pt idx="829">
                  <c:v>62.075699999999998</c:v>
                </c:pt>
                <c:pt idx="830">
                  <c:v>62.225279999999998</c:v>
                </c:pt>
                <c:pt idx="831">
                  <c:v>62.375039999999998</c:v>
                </c:pt>
                <c:pt idx="832">
                  <c:v>62.524979999999999</c:v>
                </c:pt>
                <c:pt idx="833">
                  <c:v>62.6751</c:v>
                </c:pt>
                <c:pt idx="834">
                  <c:v>62.825399999999995</c:v>
                </c:pt>
                <c:pt idx="835">
                  <c:v>62.975879999999997</c:v>
                </c:pt>
                <c:pt idx="836">
                  <c:v>63.126539999999999</c:v>
                </c:pt>
                <c:pt idx="837">
                  <c:v>63.277379999999994</c:v>
                </c:pt>
                <c:pt idx="838">
                  <c:v>63.428399999999996</c:v>
                </c:pt>
                <c:pt idx="839">
                  <c:v>63.579599999999999</c:v>
                </c:pt>
                <c:pt idx="840">
                  <c:v>63.730979999999995</c:v>
                </c:pt>
                <c:pt idx="841">
                  <c:v>63.882539999999999</c:v>
                </c:pt>
                <c:pt idx="842">
                  <c:v>64.034279999999995</c:v>
                </c:pt>
                <c:pt idx="843">
                  <c:v>64.186199999999999</c:v>
                </c:pt>
                <c:pt idx="844">
                  <c:v>64.338300000000004</c:v>
                </c:pt>
                <c:pt idx="845">
                  <c:v>64.490579999999994</c:v>
                </c:pt>
                <c:pt idx="846">
                  <c:v>64.643039999999999</c:v>
                </c:pt>
                <c:pt idx="847">
                  <c:v>64.79567999999999</c:v>
                </c:pt>
                <c:pt idx="848">
                  <c:v>64.948499999999996</c:v>
                </c:pt>
                <c:pt idx="849">
                  <c:v>65.101500000000001</c:v>
                </c:pt>
                <c:pt idx="850">
                  <c:v>65.254679999999993</c:v>
                </c:pt>
                <c:pt idx="851">
                  <c:v>65.40804</c:v>
                </c:pt>
                <c:pt idx="852">
                  <c:v>65.561579999999992</c:v>
                </c:pt>
                <c:pt idx="853">
                  <c:v>65.715299999999999</c:v>
                </c:pt>
                <c:pt idx="854">
                  <c:v>65.869199999999992</c:v>
                </c:pt>
                <c:pt idx="855">
                  <c:v>66.02328</c:v>
                </c:pt>
                <c:pt idx="856">
                  <c:v>66.177539999999993</c:v>
                </c:pt>
                <c:pt idx="857">
                  <c:v>66.331980000000001</c:v>
                </c:pt>
                <c:pt idx="858">
                  <c:v>66.486599999999996</c:v>
                </c:pt>
                <c:pt idx="859">
                  <c:v>66.64139999999999</c:v>
                </c:pt>
                <c:pt idx="860">
                  <c:v>66.796379999999999</c:v>
                </c:pt>
                <c:pt idx="861">
                  <c:v>66.951539999999994</c:v>
                </c:pt>
                <c:pt idx="862">
                  <c:v>67.106880000000004</c:v>
                </c:pt>
                <c:pt idx="863">
                  <c:v>67.2624</c:v>
                </c:pt>
                <c:pt idx="864">
                  <c:v>67.418099999999995</c:v>
                </c:pt>
                <c:pt idx="865">
                  <c:v>67.573979999999992</c:v>
                </c:pt>
                <c:pt idx="866">
                  <c:v>67.730040000000002</c:v>
                </c:pt>
                <c:pt idx="867">
                  <c:v>67.886279999999999</c:v>
                </c:pt>
                <c:pt idx="868">
                  <c:v>68.042699999999996</c:v>
                </c:pt>
                <c:pt idx="869">
                  <c:v>68.199299999999994</c:v>
                </c:pt>
                <c:pt idx="870">
                  <c:v>68.356079999999992</c:v>
                </c:pt>
                <c:pt idx="871">
                  <c:v>68.513040000000004</c:v>
                </c:pt>
                <c:pt idx="872">
                  <c:v>68.670180000000002</c:v>
                </c:pt>
                <c:pt idx="873">
                  <c:v>68.827500000000001</c:v>
                </c:pt>
                <c:pt idx="874">
                  <c:v>68.984999999999999</c:v>
                </c:pt>
                <c:pt idx="875">
                  <c:v>69.142679999999999</c:v>
                </c:pt>
                <c:pt idx="876">
                  <c:v>69.300539999999998</c:v>
                </c:pt>
                <c:pt idx="877">
                  <c:v>69.458579999999998</c:v>
                </c:pt>
                <c:pt idx="878">
                  <c:v>69.616799999999998</c:v>
                </c:pt>
                <c:pt idx="879">
                  <c:v>69.775199999999998</c:v>
                </c:pt>
                <c:pt idx="880">
                  <c:v>69.933779999999999</c:v>
                </c:pt>
                <c:pt idx="881">
                  <c:v>70.09254</c:v>
                </c:pt>
                <c:pt idx="882">
                  <c:v>70.251480000000001</c:v>
                </c:pt>
                <c:pt idx="883">
                  <c:v>70.410600000000002</c:v>
                </c:pt>
                <c:pt idx="884">
                  <c:v>70.56989999999999</c:v>
                </c:pt>
                <c:pt idx="885">
                  <c:v>70.729379999999992</c:v>
                </c:pt>
                <c:pt idx="886">
                  <c:v>70.889039999999994</c:v>
                </c:pt>
                <c:pt idx="887">
                  <c:v>71.048879999999997</c:v>
                </c:pt>
                <c:pt idx="888">
                  <c:v>71.2089</c:v>
                </c:pt>
                <c:pt idx="889">
                  <c:v>71.369100000000003</c:v>
                </c:pt>
                <c:pt idx="890">
                  <c:v>71.529479999999992</c:v>
                </c:pt>
                <c:pt idx="891">
                  <c:v>71.690039999999996</c:v>
                </c:pt>
                <c:pt idx="892">
                  <c:v>71.85078</c:v>
                </c:pt>
                <c:pt idx="893">
                  <c:v>72.01169999999999</c:v>
                </c:pt>
                <c:pt idx="894">
                  <c:v>72.172799999999995</c:v>
                </c:pt>
                <c:pt idx="895">
                  <c:v>72.33408</c:v>
                </c:pt>
                <c:pt idx="896">
                  <c:v>72.495539999999991</c:v>
                </c:pt>
                <c:pt idx="897">
                  <c:v>72.657179999999997</c:v>
                </c:pt>
                <c:pt idx="898">
                  <c:v>72.819000000000003</c:v>
                </c:pt>
                <c:pt idx="899">
                  <c:v>72.980999999999995</c:v>
                </c:pt>
                <c:pt idx="900">
                  <c:v>73.143180000000001</c:v>
                </c:pt>
                <c:pt idx="901">
                  <c:v>73.305539999999993</c:v>
                </c:pt>
                <c:pt idx="902">
                  <c:v>73.46808</c:v>
                </c:pt>
                <c:pt idx="903">
                  <c:v>73.630799999999994</c:v>
                </c:pt>
                <c:pt idx="904">
                  <c:v>73.793700000000001</c:v>
                </c:pt>
                <c:pt idx="905">
                  <c:v>73.956779999999995</c:v>
                </c:pt>
                <c:pt idx="906">
                  <c:v>74.120040000000003</c:v>
                </c:pt>
                <c:pt idx="907">
                  <c:v>74.283479999999997</c:v>
                </c:pt>
                <c:pt idx="908">
                  <c:v>74.447099999999992</c:v>
                </c:pt>
                <c:pt idx="909">
                  <c:v>74.610900000000001</c:v>
                </c:pt>
                <c:pt idx="910">
                  <c:v>74.774879999999996</c:v>
                </c:pt>
                <c:pt idx="911">
                  <c:v>74.939039999999991</c:v>
                </c:pt>
                <c:pt idx="912">
                  <c:v>75.103380000000001</c:v>
                </c:pt>
                <c:pt idx="913">
                  <c:v>75.267899999999997</c:v>
                </c:pt>
                <c:pt idx="914">
                  <c:v>75.432599999999994</c:v>
                </c:pt>
                <c:pt idx="915">
                  <c:v>75.59747999999999</c:v>
                </c:pt>
                <c:pt idx="916">
                  <c:v>75.762540000000001</c:v>
                </c:pt>
                <c:pt idx="917">
                  <c:v>75.927779999999998</c:v>
                </c:pt>
                <c:pt idx="918">
                  <c:v>76.093199999999996</c:v>
                </c:pt>
                <c:pt idx="919">
                  <c:v>76.258799999999994</c:v>
                </c:pt>
                <c:pt idx="920">
                  <c:v>76.424579999999992</c:v>
                </c:pt>
                <c:pt idx="921">
                  <c:v>76.59053999999999</c:v>
                </c:pt>
                <c:pt idx="922">
                  <c:v>76.756680000000003</c:v>
                </c:pt>
                <c:pt idx="923">
                  <c:v>76.923000000000002</c:v>
                </c:pt>
                <c:pt idx="924">
                  <c:v>77.089500000000001</c:v>
                </c:pt>
                <c:pt idx="925">
                  <c:v>77.256180000000001</c:v>
                </c:pt>
                <c:pt idx="926">
                  <c:v>77.42304</c:v>
                </c:pt>
                <c:pt idx="927">
                  <c:v>77.59008</c:v>
                </c:pt>
                <c:pt idx="928">
                  <c:v>77.757300000000001</c:v>
                </c:pt>
                <c:pt idx="929">
                  <c:v>77.924700000000001</c:v>
                </c:pt>
                <c:pt idx="930">
                  <c:v>78.092280000000002</c:v>
                </c:pt>
                <c:pt idx="931">
                  <c:v>78.260039999999989</c:v>
                </c:pt>
                <c:pt idx="932">
                  <c:v>78.427979999999991</c:v>
                </c:pt>
                <c:pt idx="933">
                  <c:v>78.596099999999993</c:v>
                </c:pt>
                <c:pt idx="934">
                  <c:v>78.764399999999995</c:v>
                </c:pt>
                <c:pt idx="935">
                  <c:v>78.932879999999997</c:v>
                </c:pt>
                <c:pt idx="936">
                  <c:v>79.10154</c:v>
                </c:pt>
                <c:pt idx="937">
                  <c:v>79.270380000000003</c:v>
                </c:pt>
                <c:pt idx="938">
                  <c:v>79.439399999999992</c:v>
                </c:pt>
                <c:pt idx="939">
                  <c:v>79.608599999999996</c:v>
                </c:pt>
                <c:pt idx="940">
                  <c:v>79.777979999999999</c:v>
                </c:pt>
                <c:pt idx="941">
                  <c:v>79.947539999999989</c:v>
                </c:pt>
                <c:pt idx="942">
                  <c:v>80.117279999999994</c:v>
                </c:pt>
                <c:pt idx="943">
                  <c:v>80.287199999999999</c:v>
                </c:pt>
                <c:pt idx="944">
                  <c:v>80.457299999999989</c:v>
                </c:pt>
                <c:pt idx="945">
                  <c:v>80.627579999999995</c:v>
                </c:pt>
                <c:pt idx="946">
                  <c:v>80.79804</c:v>
                </c:pt>
                <c:pt idx="947">
                  <c:v>80.968679999999992</c:v>
                </c:pt>
                <c:pt idx="948">
                  <c:v>81.139499999999998</c:v>
                </c:pt>
                <c:pt idx="949">
                  <c:v>81.31049999999999</c:v>
                </c:pt>
                <c:pt idx="950">
                  <c:v>81.481679999999997</c:v>
                </c:pt>
                <c:pt idx="951">
                  <c:v>81.65303999999999</c:v>
                </c:pt>
                <c:pt idx="952">
                  <c:v>81.824579999999997</c:v>
                </c:pt>
                <c:pt idx="953">
                  <c:v>81.996299999999991</c:v>
                </c:pt>
                <c:pt idx="954">
                  <c:v>82.168199999999999</c:v>
                </c:pt>
                <c:pt idx="955">
                  <c:v>82.340279999999993</c:v>
                </c:pt>
                <c:pt idx="956">
                  <c:v>82.512540000000001</c:v>
                </c:pt>
                <c:pt idx="957">
                  <c:v>82.684979999999996</c:v>
                </c:pt>
                <c:pt idx="958">
                  <c:v>82.857599999999991</c:v>
                </c:pt>
                <c:pt idx="959">
                  <c:v>83.0304</c:v>
                </c:pt>
                <c:pt idx="960">
                  <c:v>83.203379999999996</c:v>
                </c:pt>
                <c:pt idx="961">
                  <c:v>83.376539999999991</c:v>
                </c:pt>
                <c:pt idx="962">
                  <c:v>83.549880000000002</c:v>
                </c:pt>
                <c:pt idx="963">
                  <c:v>83.723399999999998</c:v>
                </c:pt>
                <c:pt idx="964">
                  <c:v>83.897099999999995</c:v>
                </c:pt>
                <c:pt idx="965">
                  <c:v>84.070979999999992</c:v>
                </c:pt>
                <c:pt idx="966">
                  <c:v>84.245040000000003</c:v>
                </c:pt>
                <c:pt idx="967">
                  <c:v>84.419280000000001</c:v>
                </c:pt>
                <c:pt idx="968">
                  <c:v>84.593699999999998</c:v>
                </c:pt>
                <c:pt idx="969">
                  <c:v>84.768299999999996</c:v>
                </c:pt>
                <c:pt idx="970">
                  <c:v>84.943079999999995</c:v>
                </c:pt>
                <c:pt idx="971">
                  <c:v>85.118039999999993</c:v>
                </c:pt>
                <c:pt idx="972">
                  <c:v>85.293179999999992</c:v>
                </c:pt>
                <c:pt idx="973">
                  <c:v>85.468499999999992</c:v>
                </c:pt>
                <c:pt idx="974">
                  <c:v>85.643999999999991</c:v>
                </c:pt>
                <c:pt idx="975">
                  <c:v>85.819679999999991</c:v>
                </c:pt>
                <c:pt idx="976">
                  <c:v>85.995539999999991</c:v>
                </c:pt>
                <c:pt idx="977">
                  <c:v>86.171579999999992</c:v>
                </c:pt>
                <c:pt idx="978">
                  <c:v>86.347799999999992</c:v>
                </c:pt>
                <c:pt idx="979">
                  <c:v>86.524199999999993</c:v>
                </c:pt>
                <c:pt idx="980">
                  <c:v>86.700779999999995</c:v>
                </c:pt>
                <c:pt idx="981">
                  <c:v>86.877539999999996</c:v>
                </c:pt>
                <c:pt idx="982">
                  <c:v>87.054479999999998</c:v>
                </c:pt>
                <c:pt idx="983">
                  <c:v>87.2316</c:v>
                </c:pt>
                <c:pt idx="984">
                  <c:v>87.408900000000003</c:v>
                </c:pt>
                <c:pt idx="985">
                  <c:v>87.586379999999991</c:v>
                </c:pt>
                <c:pt idx="986">
                  <c:v>87.764039999999994</c:v>
                </c:pt>
                <c:pt idx="987">
                  <c:v>87.941879999999998</c:v>
                </c:pt>
                <c:pt idx="988">
                  <c:v>88.119900000000001</c:v>
                </c:pt>
                <c:pt idx="989">
                  <c:v>88.298099999999991</c:v>
                </c:pt>
                <c:pt idx="990">
                  <c:v>88.476479999999995</c:v>
                </c:pt>
                <c:pt idx="991">
                  <c:v>88.65504</c:v>
                </c:pt>
                <c:pt idx="992">
                  <c:v>88.83377999999999</c:v>
                </c:pt>
                <c:pt idx="993">
                  <c:v>89.012699999999995</c:v>
                </c:pt>
                <c:pt idx="994">
                  <c:v>89.191800000000001</c:v>
                </c:pt>
                <c:pt idx="995">
                  <c:v>89.371079999999992</c:v>
                </c:pt>
                <c:pt idx="996">
                  <c:v>89.550539999999998</c:v>
                </c:pt>
                <c:pt idx="997">
                  <c:v>89.73017999999999</c:v>
                </c:pt>
                <c:pt idx="998">
                  <c:v>89.91</c:v>
                </c:pt>
                <c:pt idx="999">
                  <c:v>90.089999999999989</c:v>
                </c:pt>
                <c:pt idx="1000">
                  <c:v>90.270179999999996</c:v>
                </c:pt>
                <c:pt idx="1001">
                  <c:v>90.45053999999999</c:v>
                </c:pt>
                <c:pt idx="1002">
                  <c:v>90.631079999999997</c:v>
                </c:pt>
                <c:pt idx="1003">
                  <c:v>90.811799999999991</c:v>
                </c:pt>
                <c:pt idx="1004">
                  <c:v>90.992699999999999</c:v>
                </c:pt>
                <c:pt idx="1005">
                  <c:v>91.173779999999994</c:v>
                </c:pt>
                <c:pt idx="1006">
                  <c:v>91.355040000000002</c:v>
                </c:pt>
                <c:pt idx="1007">
                  <c:v>91.536479999999997</c:v>
                </c:pt>
                <c:pt idx="1008">
                  <c:v>91.718099999999993</c:v>
                </c:pt>
                <c:pt idx="1009">
                  <c:v>91.899900000000002</c:v>
                </c:pt>
                <c:pt idx="1010">
                  <c:v>92.081879999999998</c:v>
                </c:pt>
                <c:pt idx="1011">
                  <c:v>92.264039999999994</c:v>
                </c:pt>
                <c:pt idx="1012">
                  <c:v>92.446379999999991</c:v>
                </c:pt>
                <c:pt idx="1013">
                  <c:v>92.628900000000002</c:v>
                </c:pt>
                <c:pt idx="1014">
                  <c:v>92.811599999999999</c:v>
                </c:pt>
                <c:pt idx="1015">
                  <c:v>92.994479999999996</c:v>
                </c:pt>
                <c:pt idx="1016">
                  <c:v>93.177539999999993</c:v>
                </c:pt>
                <c:pt idx="1017">
                  <c:v>93.360779999999991</c:v>
                </c:pt>
                <c:pt idx="1018">
                  <c:v>93.544199999999989</c:v>
                </c:pt>
                <c:pt idx="1019">
                  <c:v>93.727800000000002</c:v>
                </c:pt>
                <c:pt idx="1020">
                  <c:v>93.911580000000001</c:v>
                </c:pt>
                <c:pt idx="1021">
                  <c:v>94.09554</c:v>
                </c:pt>
                <c:pt idx="1022">
                  <c:v>94.279679999999999</c:v>
                </c:pt>
                <c:pt idx="1023">
                  <c:v>94.463999999999999</c:v>
                </c:pt>
                <c:pt idx="1024">
                  <c:v>94.648499999999999</c:v>
                </c:pt>
                <c:pt idx="1025">
                  <c:v>94.833179999999999</c:v>
                </c:pt>
                <c:pt idx="1026">
                  <c:v>95.018039999999999</c:v>
                </c:pt>
                <c:pt idx="1027">
                  <c:v>95.20308</c:v>
                </c:pt>
                <c:pt idx="1028">
                  <c:v>95.388300000000001</c:v>
                </c:pt>
                <c:pt idx="1029">
                  <c:v>95.573700000000002</c:v>
                </c:pt>
                <c:pt idx="1030">
                  <c:v>95.75927999999999</c:v>
                </c:pt>
                <c:pt idx="1031">
                  <c:v>95.945039999999992</c:v>
                </c:pt>
                <c:pt idx="1032">
                  <c:v>96.130979999999994</c:v>
                </c:pt>
                <c:pt idx="1033">
                  <c:v>96.317099999999996</c:v>
                </c:pt>
                <c:pt idx="1034">
                  <c:v>96.503399999999999</c:v>
                </c:pt>
                <c:pt idx="1035">
                  <c:v>96.689880000000002</c:v>
                </c:pt>
                <c:pt idx="1036">
                  <c:v>96.876539999999991</c:v>
                </c:pt>
                <c:pt idx="1037">
                  <c:v>97.063379999999995</c:v>
                </c:pt>
                <c:pt idx="1038">
                  <c:v>97.250399999999999</c:v>
                </c:pt>
                <c:pt idx="1039">
                  <c:v>97.437599999999989</c:v>
                </c:pt>
                <c:pt idx="1040">
                  <c:v>97.624979999999994</c:v>
                </c:pt>
                <c:pt idx="1041">
                  <c:v>97.812539999999998</c:v>
                </c:pt>
                <c:pt idx="1042">
                  <c:v>98.000279999999989</c:v>
                </c:pt>
                <c:pt idx="1043">
                  <c:v>98.188199999999995</c:v>
                </c:pt>
                <c:pt idx="1044">
                  <c:v>98.376300000000001</c:v>
                </c:pt>
                <c:pt idx="1045">
                  <c:v>98.564579999999992</c:v>
                </c:pt>
                <c:pt idx="1046">
                  <c:v>98.753039999999999</c:v>
                </c:pt>
                <c:pt idx="1047">
                  <c:v>98.941679999999991</c:v>
                </c:pt>
                <c:pt idx="1048">
                  <c:v>99.130499999999998</c:v>
                </c:pt>
                <c:pt idx="1049">
                  <c:v>99.319499999999991</c:v>
                </c:pt>
                <c:pt idx="1050">
                  <c:v>99.508679999999998</c:v>
                </c:pt>
                <c:pt idx="1051">
                  <c:v>99.698039999999992</c:v>
                </c:pt>
                <c:pt idx="1052">
                  <c:v>99.88758</c:v>
                </c:pt>
                <c:pt idx="1053">
                  <c:v>100.07729999999999</c:v>
                </c:pt>
                <c:pt idx="1054">
                  <c:v>100.2672</c:v>
                </c:pt>
                <c:pt idx="1055">
                  <c:v>100.45728</c:v>
                </c:pt>
                <c:pt idx="1056">
                  <c:v>100.64753999999999</c:v>
                </c:pt>
                <c:pt idx="1057">
                  <c:v>100.83798</c:v>
                </c:pt>
                <c:pt idx="1058">
                  <c:v>101.0286</c:v>
                </c:pt>
                <c:pt idx="1059">
                  <c:v>101.21939999999999</c:v>
                </c:pt>
                <c:pt idx="1060">
                  <c:v>101.41037999999999</c:v>
                </c:pt>
                <c:pt idx="1061">
                  <c:v>101.60154</c:v>
                </c:pt>
                <c:pt idx="1062">
                  <c:v>101.79288</c:v>
                </c:pt>
                <c:pt idx="1063">
                  <c:v>101.98439999999999</c:v>
                </c:pt>
                <c:pt idx="1064">
                  <c:v>102.17609999999999</c:v>
                </c:pt>
                <c:pt idx="1065">
                  <c:v>102.36797999999999</c:v>
                </c:pt>
                <c:pt idx="1066">
                  <c:v>102.56004</c:v>
                </c:pt>
                <c:pt idx="1067">
                  <c:v>102.75228</c:v>
                </c:pt>
                <c:pt idx="1068">
                  <c:v>102.9447</c:v>
                </c:pt>
                <c:pt idx="1069">
                  <c:v>103.1373</c:v>
                </c:pt>
                <c:pt idx="1070">
                  <c:v>103.33008</c:v>
                </c:pt>
                <c:pt idx="1071">
                  <c:v>103.52303999999999</c:v>
                </c:pt>
                <c:pt idx="1072">
                  <c:v>103.71617999999999</c:v>
                </c:pt>
                <c:pt idx="1073">
                  <c:v>103.90949999999999</c:v>
                </c:pt>
                <c:pt idx="1074">
                  <c:v>104.10299999999999</c:v>
                </c:pt>
                <c:pt idx="1075">
                  <c:v>104.29667999999999</c:v>
                </c:pt>
                <c:pt idx="1076">
                  <c:v>104.49054</c:v>
                </c:pt>
                <c:pt idx="1077">
                  <c:v>104.68458</c:v>
                </c:pt>
                <c:pt idx="1078">
                  <c:v>104.8788</c:v>
                </c:pt>
                <c:pt idx="1079">
                  <c:v>105.0732</c:v>
                </c:pt>
                <c:pt idx="1080">
                  <c:v>105.26778</c:v>
                </c:pt>
                <c:pt idx="1081">
                  <c:v>105.46253999999999</c:v>
                </c:pt>
                <c:pt idx="1082">
                  <c:v>105.65747999999999</c:v>
                </c:pt>
                <c:pt idx="1083">
                  <c:v>105.8526</c:v>
                </c:pt>
                <c:pt idx="1084">
                  <c:v>106.0479</c:v>
                </c:pt>
                <c:pt idx="1085">
                  <c:v>106.24338</c:v>
                </c:pt>
                <c:pt idx="1086">
                  <c:v>106.43903999999999</c:v>
                </c:pt>
                <c:pt idx="1087">
                  <c:v>106.63488</c:v>
                </c:pt>
                <c:pt idx="1088">
                  <c:v>106.8309</c:v>
                </c:pt>
                <c:pt idx="1089">
                  <c:v>107.02709999999999</c:v>
                </c:pt>
                <c:pt idx="1090">
                  <c:v>107.22348</c:v>
                </c:pt>
                <c:pt idx="1091">
                  <c:v>107.42004</c:v>
                </c:pt>
                <c:pt idx="1092">
                  <c:v>107.61677999999999</c:v>
                </c:pt>
                <c:pt idx="1093">
                  <c:v>107.8137</c:v>
                </c:pt>
                <c:pt idx="1094">
                  <c:v>108.01079999999999</c:v>
                </c:pt>
                <c:pt idx="1095">
                  <c:v>108.20808</c:v>
                </c:pt>
                <c:pt idx="1096">
                  <c:v>108.40554</c:v>
                </c:pt>
                <c:pt idx="1097">
                  <c:v>108.60317999999999</c:v>
                </c:pt>
                <c:pt idx="1098">
                  <c:v>108.801</c:v>
                </c:pt>
                <c:pt idx="1099">
                  <c:v>108.999</c:v>
                </c:pt>
                <c:pt idx="1100">
                  <c:v>109.19717999999999</c:v>
                </c:pt>
                <c:pt idx="1101">
                  <c:v>109.39554</c:v>
                </c:pt>
                <c:pt idx="1102">
                  <c:v>109.59407999999999</c:v>
                </c:pt>
                <c:pt idx="1103">
                  <c:v>109.7928</c:v>
                </c:pt>
                <c:pt idx="1104">
                  <c:v>109.99169999999999</c:v>
                </c:pt>
                <c:pt idx="1105">
                  <c:v>110.19077999999999</c:v>
                </c:pt>
                <c:pt idx="1106">
                  <c:v>110.39004</c:v>
                </c:pt>
                <c:pt idx="1107">
                  <c:v>110.58947999999999</c:v>
                </c:pt>
                <c:pt idx="1108">
                  <c:v>110.78909999999999</c:v>
                </c:pt>
                <c:pt idx="1109">
                  <c:v>110.9889</c:v>
                </c:pt>
                <c:pt idx="1110">
                  <c:v>111.18888</c:v>
                </c:pt>
                <c:pt idx="1111">
                  <c:v>111.38903999999999</c:v>
                </c:pt>
                <c:pt idx="1112">
                  <c:v>111.58937999999999</c:v>
                </c:pt>
                <c:pt idx="1113">
                  <c:v>111.78989999999999</c:v>
                </c:pt>
                <c:pt idx="1114">
                  <c:v>111.9906</c:v>
                </c:pt>
                <c:pt idx="1115">
                  <c:v>112.19148</c:v>
                </c:pt>
                <c:pt idx="1116">
                  <c:v>112.39254</c:v>
                </c:pt>
                <c:pt idx="1117">
                  <c:v>112.59378</c:v>
                </c:pt>
                <c:pt idx="1118">
                  <c:v>112.79519999999999</c:v>
                </c:pt>
                <c:pt idx="1119">
                  <c:v>112.99679999999999</c:v>
                </c:pt>
                <c:pt idx="1120">
                  <c:v>113.19857999999999</c:v>
                </c:pt>
                <c:pt idx="1121">
                  <c:v>113.40053999999999</c:v>
                </c:pt>
                <c:pt idx="1122">
                  <c:v>113.60267999999999</c:v>
                </c:pt>
                <c:pt idx="1123">
                  <c:v>113.80499999999999</c:v>
                </c:pt>
                <c:pt idx="1124">
                  <c:v>114.00749999999999</c:v>
                </c:pt>
                <c:pt idx="1125">
                  <c:v>114.21017999999999</c:v>
                </c:pt>
                <c:pt idx="1126">
                  <c:v>114.41304</c:v>
                </c:pt>
                <c:pt idx="1127">
                  <c:v>114.61608</c:v>
                </c:pt>
                <c:pt idx="1128">
                  <c:v>114.8193</c:v>
                </c:pt>
                <c:pt idx="1129">
                  <c:v>115.0227</c:v>
                </c:pt>
                <c:pt idx="1130">
                  <c:v>115.22627999999999</c:v>
                </c:pt>
                <c:pt idx="1131">
                  <c:v>115.43003999999999</c:v>
                </c:pt>
                <c:pt idx="1132">
                  <c:v>115.63397999999999</c:v>
                </c:pt>
                <c:pt idx="1133">
                  <c:v>115.8381</c:v>
                </c:pt>
                <c:pt idx="1134">
                  <c:v>116.0424</c:v>
                </c:pt>
                <c:pt idx="1135">
                  <c:v>116.24687999999999</c:v>
                </c:pt>
                <c:pt idx="1136">
                  <c:v>116.45153999999999</c:v>
                </c:pt>
                <c:pt idx="1137">
                  <c:v>116.65638</c:v>
                </c:pt>
                <c:pt idx="1138">
                  <c:v>116.86139999999999</c:v>
                </c:pt>
                <c:pt idx="1139">
                  <c:v>117.06659999999999</c:v>
                </c:pt>
                <c:pt idx="1140">
                  <c:v>117.27198</c:v>
                </c:pt>
                <c:pt idx="1141">
                  <c:v>117.47753999999999</c:v>
                </c:pt>
                <c:pt idx="1142">
                  <c:v>117.68328</c:v>
                </c:pt>
                <c:pt idx="1143">
                  <c:v>117.88919999999999</c:v>
                </c:pt>
                <c:pt idx="1144">
                  <c:v>118.09529999999999</c:v>
                </c:pt>
                <c:pt idx="1145">
                  <c:v>118.30158</c:v>
                </c:pt>
                <c:pt idx="1146">
                  <c:v>118.50803999999999</c:v>
                </c:pt>
                <c:pt idx="1147">
                  <c:v>118.71468</c:v>
                </c:pt>
                <c:pt idx="1148">
                  <c:v>118.92149999999999</c:v>
                </c:pt>
                <c:pt idx="1149">
                  <c:v>119.12849999999999</c:v>
                </c:pt>
                <c:pt idx="1150">
                  <c:v>119.33568</c:v>
                </c:pt>
                <c:pt idx="1151">
                  <c:v>119.54303999999999</c:v>
                </c:pt>
                <c:pt idx="1152">
                  <c:v>119.75058</c:v>
                </c:pt>
                <c:pt idx="1153">
                  <c:v>119.95829999999999</c:v>
                </c:pt>
                <c:pt idx="1154">
                  <c:v>120.16619999999999</c:v>
                </c:pt>
                <c:pt idx="1155">
                  <c:v>120.37428</c:v>
                </c:pt>
                <c:pt idx="1156">
                  <c:v>120.58253999999999</c:v>
                </c:pt>
                <c:pt idx="1157">
                  <c:v>120.79097999999999</c:v>
                </c:pt>
                <c:pt idx="1158">
                  <c:v>120.9996</c:v>
                </c:pt>
                <c:pt idx="1159">
                  <c:v>121.2084</c:v>
                </c:pt>
                <c:pt idx="1160">
                  <c:v>121.41737999999999</c:v>
                </c:pt>
                <c:pt idx="1161">
                  <c:v>121.62653999999999</c:v>
                </c:pt>
                <c:pt idx="1162">
                  <c:v>121.83587999999999</c:v>
                </c:pt>
                <c:pt idx="1163">
                  <c:v>122.0454</c:v>
                </c:pt>
                <c:pt idx="1164">
                  <c:v>122.2551</c:v>
                </c:pt>
                <c:pt idx="1165">
                  <c:v>122.46498</c:v>
                </c:pt>
                <c:pt idx="1166">
                  <c:v>122.67504</c:v>
                </c:pt>
                <c:pt idx="1167">
                  <c:v>122.88527999999999</c:v>
                </c:pt>
                <c:pt idx="1168">
                  <c:v>123.09569999999999</c:v>
                </c:pt>
                <c:pt idx="1169">
                  <c:v>123.30629999999999</c:v>
                </c:pt>
                <c:pt idx="1170">
                  <c:v>123.51707999999999</c:v>
                </c:pt>
                <c:pt idx="1171">
                  <c:v>123.72803999999999</c:v>
                </c:pt>
                <c:pt idx="1172">
                  <c:v>123.93917999999999</c:v>
                </c:pt>
                <c:pt idx="1173">
                  <c:v>124.15049999999999</c:v>
                </c:pt>
                <c:pt idx="1174">
                  <c:v>124.36199999999999</c:v>
                </c:pt>
                <c:pt idx="1175">
                  <c:v>124.57368</c:v>
                </c:pt>
                <c:pt idx="1176">
                  <c:v>124.78554</c:v>
                </c:pt>
                <c:pt idx="1177">
                  <c:v>124.99758</c:v>
                </c:pt>
                <c:pt idx="1178">
                  <c:v>125.2098</c:v>
                </c:pt>
                <c:pt idx="1179">
                  <c:v>125.42219999999999</c:v>
                </c:pt>
                <c:pt idx="1180">
                  <c:v>125.63477999999999</c:v>
                </c:pt>
                <c:pt idx="1181">
                  <c:v>125.84754</c:v>
                </c:pt>
                <c:pt idx="1182">
                  <c:v>126.06048</c:v>
                </c:pt>
                <c:pt idx="1183">
                  <c:v>126.27359999999999</c:v>
                </c:pt>
                <c:pt idx="1184">
                  <c:v>126.48689999999999</c:v>
                </c:pt>
                <c:pt idx="1185">
                  <c:v>126.70038</c:v>
                </c:pt>
                <c:pt idx="1186">
                  <c:v>126.91404</c:v>
                </c:pt>
                <c:pt idx="1187">
                  <c:v>127.12787999999999</c:v>
                </c:pt>
                <c:pt idx="1188">
                  <c:v>127.3419</c:v>
                </c:pt>
                <c:pt idx="1189">
                  <c:v>127.5561</c:v>
                </c:pt>
                <c:pt idx="1190">
                  <c:v>127.77047999999999</c:v>
                </c:pt>
                <c:pt idx="1191">
                  <c:v>127.98504</c:v>
                </c:pt>
                <c:pt idx="1192">
                  <c:v>128.19978</c:v>
                </c:pt>
                <c:pt idx="1193">
                  <c:v>128.41469999999998</c:v>
                </c:pt>
                <c:pt idx="1194">
                  <c:v>128.62979999999999</c:v>
                </c:pt>
                <c:pt idx="1195">
                  <c:v>128.84508</c:v>
                </c:pt>
                <c:pt idx="1196">
                  <c:v>129.06054</c:v>
                </c:pt>
                <c:pt idx="1197">
                  <c:v>129.27617999999998</c:v>
                </c:pt>
                <c:pt idx="1198">
                  <c:v>129.49199999999999</c:v>
                </c:pt>
                <c:pt idx="1199">
                  <c:v>129.708</c:v>
                </c:pt>
                <c:pt idx="1200">
                  <c:v>129.92418000000001</c:v>
                </c:pt>
                <c:pt idx="1201">
                  <c:v>130.14053999999999</c:v>
                </c:pt>
                <c:pt idx="1202">
                  <c:v>130.35708</c:v>
                </c:pt>
                <c:pt idx="1203">
                  <c:v>130.57380000000001</c:v>
                </c:pt>
                <c:pt idx="1204">
                  <c:v>130.79069999999999</c:v>
                </c:pt>
                <c:pt idx="1205">
                  <c:v>131.00778</c:v>
                </c:pt>
                <c:pt idx="1206">
                  <c:v>131.22504000000001</c:v>
                </c:pt>
                <c:pt idx="1207">
                  <c:v>131.44247999999999</c:v>
                </c:pt>
                <c:pt idx="1208">
                  <c:v>131.6601</c:v>
                </c:pt>
                <c:pt idx="1209">
                  <c:v>131.87789999999998</c:v>
                </c:pt>
                <c:pt idx="1210">
                  <c:v>132.09587999999999</c:v>
                </c:pt>
                <c:pt idx="1211">
                  <c:v>132.31404000000001</c:v>
                </c:pt>
                <c:pt idx="1212">
                  <c:v>132.53237999999999</c:v>
                </c:pt>
                <c:pt idx="1213">
                  <c:v>132.7509</c:v>
                </c:pt>
                <c:pt idx="1214">
                  <c:v>132.96959999999999</c:v>
                </c:pt>
                <c:pt idx="1215">
                  <c:v>133.18848</c:v>
                </c:pt>
                <c:pt idx="1216">
                  <c:v>133.40753999999998</c:v>
                </c:pt>
                <c:pt idx="1217">
                  <c:v>133.62678</c:v>
                </c:pt>
                <c:pt idx="1218">
                  <c:v>133.84619999999998</c:v>
                </c:pt>
                <c:pt idx="1219">
                  <c:v>134.0658</c:v>
                </c:pt>
                <c:pt idx="1220">
                  <c:v>134.28557999999998</c:v>
                </c:pt>
                <c:pt idx="1221">
                  <c:v>134.50554</c:v>
                </c:pt>
                <c:pt idx="1222">
                  <c:v>134.72567999999998</c:v>
                </c:pt>
                <c:pt idx="1223">
                  <c:v>134.946</c:v>
                </c:pt>
                <c:pt idx="1224">
                  <c:v>135.16649999999998</c:v>
                </c:pt>
                <c:pt idx="1225">
                  <c:v>135.38718</c:v>
                </c:pt>
                <c:pt idx="1226">
                  <c:v>135.60803999999999</c:v>
                </c:pt>
                <c:pt idx="1227">
                  <c:v>135.82908</c:v>
                </c:pt>
                <c:pt idx="1228">
                  <c:v>136.05029999999999</c:v>
                </c:pt>
                <c:pt idx="1229">
                  <c:v>136.27169999999998</c:v>
                </c:pt>
                <c:pt idx="1230">
                  <c:v>136.49328</c:v>
                </c:pt>
                <c:pt idx="1231">
                  <c:v>136.71503999999999</c:v>
                </c:pt>
                <c:pt idx="1232">
                  <c:v>136.93698000000001</c:v>
                </c:pt>
                <c:pt idx="1233">
                  <c:v>137.1591</c:v>
                </c:pt>
                <c:pt idx="1234">
                  <c:v>137.38139999999999</c:v>
                </c:pt>
                <c:pt idx="1235">
                  <c:v>137.60388</c:v>
                </c:pt>
                <c:pt idx="1236">
                  <c:v>137.82653999999999</c:v>
                </c:pt>
                <c:pt idx="1237">
                  <c:v>138.04937999999999</c:v>
                </c:pt>
                <c:pt idx="1238">
                  <c:v>138.2724</c:v>
                </c:pt>
                <c:pt idx="1239">
                  <c:v>138.4956</c:v>
                </c:pt>
                <c:pt idx="1240">
                  <c:v>138.71897999999999</c:v>
                </c:pt>
                <c:pt idx="1241">
                  <c:v>138.94253999999998</c:v>
                </c:pt>
                <c:pt idx="1242">
                  <c:v>139.16628</c:v>
                </c:pt>
                <c:pt idx="1243">
                  <c:v>139.39019999999999</c:v>
                </c:pt>
                <c:pt idx="1244">
                  <c:v>139.61429999999999</c:v>
                </c:pt>
                <c:pt idx="1245">
                  <c:v>139.83858000000001</c:v>
                </c:pt>
                <c:pt idx="1246">
                  <c:v>140.06304</c:v>
                </c:pt>
                <c:pt idx="1247">
                  <c:v>140.28767999999999</c:v>
                </c:pt>
                <c:pt idx="1248">
                  <c:v>140.51249999999999</c:v>
                </c:pt>
                <c:pt idx="1249">
                  <c:v>140.73749999999998</c:v>
                </c:pt>
                <c:pt idx="1250">
                  <c:v>140.96268000000001</c:v>
                </c:pt>
                <c:pt idx="1251">
                  <c:v>141.18804</c:v>
                </c:pt>
                <c:pt idx="1252">
                  <c:v>141.41358</c:v>
                </c:pt>
                <c:pt idx="1253">
                  <c:v>141.63929999999999</c:v>
                </c:pt>
                <c:pt idx="1254">
                  <c:v>141.86519999999999</c:v>
                </c:pt>
                <c:pt idx="1255">
                  <c:v>142.09127999999998</c:v>
                </c:pt>
                <c:pt idx="1256">
                  <c:v>142.31753999999998</c:v>
                </c:pt>
                <c:pt idx="1257">
                  <c:v>142.54398</c:v>
                </c:pt>
                <c:pt idx="1258">
                  <c:v>142.7706</c:v>
                </c:pt>
                <c:pt idx="1259">
                  <c:v>142.9974</c:v>
                </c:pt>
                <c:pt idx="1260">
                  <c:v>143.22438</c:v>
                </c:pt>
                <c:pt idx="1261">
                  <c:v>143.45153999999999</c:v>
                </c:pt>
                <c:pt idx="1262">
                  <c:v>143.67887999999999</c:v>
                </c:pt>
                <c:pt idx="1263">
                  <c:v>143.90639999999999</c:v>
                </c:pt>
                <c:pt idx="1264">
                  <c:v>144.13409999999999</c:v>
                </c:pt>
                <c:pt idx="1265">
                  <c:v>144.36197999999999</c:v>
                </c:pt>
                <c:pt idx="1266">
                  <c:v>144.59003999999999</c:v>
                </c:pt>
                <c:pt idx="1267">
                  <c:v>144.81827999999999</c:v>
                </c:pt>
                <c:pt idx="1268">
                  <c:v>145.04669999999999</c:v>
                </c:pt>
                <c:pt idx="1269">
                  <c:v>145.27529999999999</c:v>
                </c:pt>
                <c:pt idx="1270">
                  <c:v>145.50407999999999</c:v>
                </c:pt>
                <c:pt idx="1271">
                  <c:v>145.73303999999999</c:v>
                </c:pt>
                <c:pt idx="1272">
                  <c:v>145.96217999999999</c:v>
                </c:pt>
                <c:pt idx="1273">
                  <c:v>146.19149999999999</c:v>
                </c:pt>
                <c:pt idx="1274">
                  <c:v>146.42099999999999</c:v>
                </c:pt>
                <c:pt idx="1275">
                  <c:v>146.65067999999999</c:v>
                </c:pt>
                <c:pt idx="1276">
                  <c:v>146.88054</c:v>
                </c:pt>
                <c:pt idx="1277">
                  <c:v>147.11058</c:v>
                </c:pt>
                <c:pt idx="1278">
                  <c:v>147.3408</c:v>
                </c:pt>
                <c:pt idx="1279">
                  <c:v>147.5712</c:v>
                </c:pt>
                <c:pt idx="1280">
                  <c:v>147.80177999999998</c:v>
                </c:pt>
                <c:pt idx="1281">
                  <c:v>148.03253999999998</c:v>
                </c:pt>
                <c:pt idx="1282">
                  <c:v>148.26347999999999</c:v>
                </c:pt>
                <c:pt idx="1283">
                  <c:v>148.49459999999999</c:v>
                </c:pt>
                <c:pt idx="1284">
                  <c:v>148.7259</c:v>
                </c:pt>
                <c:pt idx="1285">
                  <c:v>148.95738</c:v>
                </c:pt>
                <c:pt idx="1286">
                  <c:v>149.18904000000001</c:v>
                </c:pt>
                <c:pt idx="1287">
                  <c:v>149.42087999999998</c:v>
                </c:pt>
                <c:pt idx="1288">
                  <c:v>149.65289999999999</c:v>
                </c:pt>
                <c:pt idx="1289">
                  <c:v>149.88509999999999</c:v>
                </c:pt>
                <c:pt idx="1290">
                  <c:v>150.11748</c:v>
                </c:pt>
                <c:pt idx="1291">
                  <c:v>150.35004000000001</c:v>
                </c:pt>
                <c:pt idx="1292">
                  <c:v>150.58277999999999</c:v>
                </c:pt>
                <c:pt idx="1293">
                  <c:v>150.81569999999999</c:v>
                </c:pt>
                <c:pt idx="1294">
                  <c:v>151.0488</c:v>
                </c:pt>
                <c:pt idx="1295">
                  <c:v>151.28207999999998</c:v>
                </c:pt>
                <c:pt idx="1296">
                  <c:v>151.51553999999999</c:v>
                </c:pt>
                <c:pt idx="1297">
                  <c:v>151.74918</c:v>
                </c:pt>
                <c:pt idx="1298">
                  <c:v>151.983</c:v>
                </c:pt>
                <c:pt idx="1299">
                  <c:v>152.21699999999998</c:v>
                </c:pt>
                <c:pt idx="1300">
                  <c:v>152.45117999999999</c:v>
                </c:pt>
                <c:pt idx="1301">
                  <c:v>152.68554</c:v>
                </c:pt>
                <c:pt idx="1302">
                  <c:v>152.92007999999998</c:v>
                </c:pt>
                <c:pt idx="1303">
                  <c:v>153.15479999999999</c:v>
                </c:pt>
                <c:pt idx="1304">
                  <c:v>153.3897</c:v>
                </c:pt>
                <c:pt idx="1305">
                  <c:v>153.62477999999999</c:v>
                </c:pt>
                <c:pt idx="1306">
                  <c:v>153.86004</c:v>
                </c:pt>
                <c:pt idx="1307">
                  <c:v>154.09547999999998</c:v>
                </c:pt>
                <c:pt idx="1308">
                  <c:v>154.33109999999999</c:v>
                </c:pt>
                <c:pt idx="1309">
                  <c:v>154.5669</c:v>
                </c:pt>
                <c:pt idx="1310">
                  <c:v>154.80287999999999</c:v>
                </c:pt>
                <c:pt idx="1311">
                  <c:v>155.03904</c:v>
                </c:pt>
                <c:pt idx="1312">
                  <c:v>155.27537999999998</c:v>
                </c:pt>
                <c:pt idx="1313">
                  <c:v>155.5119</c:v>
                </c:pt>
                <c:pt idx="1314">
                  <c:v>155.74859999999998</c:v>
                </c:pt>
                <c:pt idx="1315">
                  <c:v>155.98548</c:v>
                </c:pt>
                <c:pt idx="1316">
                  <c:v>156.22253999999998</c:v>
                </c:pt>
                <c:pt idx="1317">
                  <c:v>156.45977999999999</c:v>
                </c:pt>
                <c:pt idx="1318">
                  <c:v>156.69719999999998</c:v>
                </c:pt>
                <c:pt idx="1319">
                  <c:v>156.9348</c:v>
                </c:pt>
                <c:pt idx="1320">
                  <c:v>157.17257999999998</c:v>
                </c:pt>
                <c:pt idx="1321">
                  <c:v>157.41054</c:v>
                </c:pt>
                <c:pt idx="1322">
                  <c:v>157.64867999999998</c:v>
                </c:pt>
                <c:pt idx="1323">
                  <c:v>157.887</c:v>
                </c:pt>
                <c:pt idx="1324">
                  <c:v>158.12549999999999</c:v>
                </c:pt>
                <c:pt idx="1325">
                  <c:v>158.36418</c:v>
                </c:pt>
                <c:pt idx="1326">
                  <c:v>158.60303999999999</c:v>
                </c:pt>
                <c:pt idx="1327">
                  <c:v>158.84207999999998</c:v>
                </c:pt>
                <c:pt idx="1328">
                  <c:v>159.0813</c:v>
                </c:pt>
                <c:pt idx="1329">
                  <c:v>159.32069999999999</c:v>
                </c:pt>
                <c:pt idx="1330">
                  <c:v>159.56028000000001</c:v>
                </c:pt>
                <c:pt idx="1331">
                  <c:v>159.80004</c:v>
                </c:pt>
                <c:pt idx="1332">
                  <c:v>160.03997999999999</c:v>
                </c:pt>
                <c:pt idx="1333">
                  <c:v>160.2801</c:v>
                </c:pt>
                <c:pt idx="1334">
                  <c:v>160.5204</c:v>
                </c:pt>
                <c:pt idx="1335">
                  <c:v>160.76087999999999</c:v>
                </c:pt>
                <c:pt idx="1336">
                  <c:v>161.00154000000001</c:v>
                </c:pt>
                <c:pt idx="1337">
                  <c:v>161.24238</c:v>
                </c:pt>
                <c:pt idx="1338">
                  <c:v>161.48339999999999</c:v>
                </c:pt>
                <c:pt idx="1339">
                  <c:v>161.72459999999998</c:v>
                </c:pt>
                <c:pt idx="1340">
                  <c:v>161.96598</c:v>
                </c:pt>
                <c:pt idx="1341">
                  <c:v>162.20753999999999</c:v>
                </c:pt>
                <c:pt idx="1342">
                  <c:v>162.44927999999999</c:v>
                </c:pt>
                <c:pt idx="1343">
                  <c:v>162.69119999999998</c:v>
                </c:pt>
                <c:pt idx="1344">
                  <c:v>162.9333</c:v>
                </c:pt>
                <c:pt idx="1345">
                  <c:v>163.17558</c:v>
                </c:pt>
                <c:pt idx="1346">
                  <c:v>163.41803999999999</c:v>
                </c:pt>
                <c:pt idx="1347">
                  <c:v>163.66067999999999</c:v>
                </c:pt>
                <c:pt idx="1348">
                  <c:v>163.90349999999998</c:v>
                </c:pt>
                <c:pt idx="1349">
                  <c:v>164.1465</c:v>
                </c:pt>
                <c:pt idx="1350">
                  <c:v>164.38968</c:v>
                </c:pt>
                <c:pt idx="1351">
                  <c:v>164.63303999999999</c:v>
                </c:pt>
                <c:pt idx="1352">
                  <c:v>164.87657999999999</c:v>
                </c:pt>
                <c:pt idx="1353">
                  <c:v>165.12029999999999</c:v>
                </c:pt>
                <c:pt idx="1354">
                  <c:v>165.36419999999998</c:v>
                </c:pt>
                <c:pt idx="1355">
                  <c:v>165.60827999999998</c:v>
                </c:pt>
                <c:pt idx="1356">
                  <c:v>165.85254</c:v>
                </c:pt>
                <c:pt idx="1357">
                  <c:v>166.09698</c:v>
                </c:pt>
                <c:pt idx="1358">
                  <c:v>166.3416</c:v>
                </c:pt>
                <c:pt idx="1359">
                  <c:v>166.5864</c:v>
                </c:pt>
                <c:pt idx="1360">
                  <c:v>166.83138</c:v>
                </c:pt>
                <c:pt idx="1361">
                  <c:v>167.07653999999999</c:v>
                </c:pt>
                <c:pt idx="1362">
                  <c:v>167.32187999999999</c:v>
                </c:pt>
                <c:pt idx="1363">
                  <c:v>167.56739999999999</c:v>
                </c:pt>
                <c:pt idx="1364">
                  <c:v>167.81309999999999</c:v>
                </c:pt>
                <c:pt idx="1365">
                  <c:v>168.05897999999999</c:v>
                </c:pt>
                <c:pt idx="1366">
                  <c:v>168.30503999999999</c:v>
                </c:pt>
                <c:pt idx="1367">
                  <c:v>168.55127999999999</c:v>
                </c:pt>
                <c:pt idx="1368">
                  <c:v>168.79769999999999</c:v>
                </c:pt>
                <c:pt idx="1369">
                  <c:v>169.04429999999999</c:v>
                </c:pt>
                <c:pt idx="1370">
                  <c:v>169.29107999999999</c:v>
                </c:pt>
                <c:pt idx="1371">
                  <c:v>169.53804</c:v>
                </c:pt>
                <c:pt idx="1372">
                  <c:v>169.78518</c:v>
                </c:pt>
                <c:pt idx="1373">
                  <c:v>170.0325</c:v>
                </c:pt>
                <c:pt idx="1374">
                  <c:v>170.28</c:v>
                </c:pt>
                <c:pt idx="1375">
                  <c:v>170.52768</c:v>
                </c:pt>
                <c:pt idx="1376">
                  <c:v>170.77553999999998</c:v>
                </c:pt>
                <c:pt idx="1377">
                  <c:v>171.02357999999998</c:v>
                </c:pt>
                <c:pt idx="1378">
                  <c:v>171.27179999999998</c:v>
                </c:pt>
                <c:pt idx="1379">
                  <c:v>171.52019999999999</c:v>
                </c:pt>
                <c:pt idx="1380">
                  <c:v>171.76877999999999</c:v>
                </c:pt>
                <c:pt idx="1381">
                  <c:v>172.01754</c:v>
                </c:pt>
                <c:pt idx="1382">
                  <c:v>172.26648</c:v>
                </c:pt>
                <c:pt idx="1383">
                  <c:v>172.51560000000001</c:v>
                </c:pt>
                <c:pt idx="1384">
                  <c:v>172.76489999999998</c:v>
                </c:pt>
                <c:pt idx="1385">
                  <c:v>173.01437999999999</c:v>
                </c:pt>
                <c:pt idx="1386">
                  <c:v>173.26403999999999</c:v>
                </c:pt>
                <c:pt idx="1387">
                  <c:v>173.51388</c:v>
                </c:pt>
                <c:pt idx="1388">
                  <c:v>173.76389999999998</c:v>
                </c:pt>
                <c:pt idx="1389">
                  <c:v>174.01409999999998</c:v>
                </c:pt>
                <c:pt idx="1390">
                  <c:v>174.26447999999999</c:v>
                </c:pt>
                <c:pt idx="1391">
                  <c:v>174.51504</c:v>
                </c:pt>
                <c:pt idx="1392">
                  <c:v>174.76577999999998</c:v>
                </c:pt>
                <c:pt idx="1393">
                  <c:v>175.01669999999999</c:v>
                </c:pt>
                <c:pt idx="1394">
                  <c:v>175.26779999999999</c:v>
                </c:pt>
                <c:pt idx="1395">
                  <c:v>175.51908</c:v>
                </c:pt>
                <c:pt idx="1396">
                  <c:v>175.77053999999998</c:v>
                </c:pt>
                <c:pt idx="1397">
                  <c:v>176.02217999999999</c:v>
                </c:pt>
                <c:pt idx="1398">
                  <c:v>176.274</c:v>
                </c:pt>
                <c:pt idx="1399">
                  <c:v>176.52599999999998</c:v>
                </c:pt>
                <c:pt idx="1400">
                  <c:v>176.77817999999999</c:v>
                </c:pt>
                <c:pt idx="1401">
                  <c:v>177.03054</c:v>
                </c:pt>
                <c:pt idx="1402">
                  <c:v>177.28307999999998</c:v>
                </c:pt>
                <c:pt idx="1403">
                  <c:v>177.53579999999999</c:v>
                </c:pt>
                <c:pt idx="1404">
                  <c:v>177.78870000000001</c:v>
                </c:pt>
                <c:pt idx="1405">
                  <c:v>178.04177999999999</c:v>
                </c:pt>
                <c:pt idx="1406">
                  <c:v>178.29504</c:v>
                </c:pt>
                <c:pt idx="1407">
                  <c:v>178.54847999999998</c:v>
                </c:pt>
                <c:pt idx="1408">
                  <c:v>178.8021</c:v>
                </c:pt>
                <c:pt idx="1409">
                  <c:v>179.05589999999998</c:v>
                </c:pt>
                <c:pt idx="1410">
                  <c:v>179.30987999999999</c:v>
                </c:pt>
                <c:pt idx="1411">
                  <c:v>179.56404000000001</c:v>
                </c:pt>
                <c:pt idx="1412">
                  <c:v>179.81837999999999</c:v>
                </c:pt>
                <c:pt idx="1413">
                  <c:v>180.0729</c:v>
                </c:pt>
                <c:pt idx="1414">
                  <c:v>180.32759999999999</c:v>
                </c:pt>
                <c:pt idx="1415">
                  <c:v>180.58248</c:v>
                </c:pt>
                <c:pt idx="1416">
                  <c:v>180.83753999999999</c:v>
                </c:pt>
                <c:pt idx="1417">
                  <c:v>181.09278</c:v>
                </c:pt>
                <c:pt idx="1418">
                  <c:v>181.34819999999999</c:v>
                </c:pt>
                <c:pt idx="1419">
                  <c:v>181.60379999999998</c:v>
                </c:pt>
                <c:pt idx="1420">
                  <c:v>181.85957999999999</c:v>
                </c:pt>
                <c:pt idx="1421">
                  <c:v>182.11553999999998</c:v>
                </c:pt>
                <c:pt idx="1422">
                  <c:v>182.37168</c:v>
                </c:pt>
                <c:pt idx="1423">
                  <c:v>182.62799999999999</c:v>
                </c:pt>
                <c:pt idx="1424">
                  <c:v>182.8845</c:v>
                </c:pt>
                <c:pt idx="1425">
                  <c:v>183.14117999999999</c:v>
                </c:pt>
                <c:pt idx="1426">
                  <c:v>183.39803999999998</c:v>
                </c:pt>
                <c:pt idx="1427">
                  <c:v>183.65508</c:v>
                </c:pt>
                <c:pt idx="1428">
                  <c:v>183.91229999999999</c:v>
                </c:pt>
                <c:pt idx="1429">
                  <c:v>184.16969999999998</c:v>
                </c:pt>
                <c:pt idx="1430">
                  <c:v>184.42728</c:v>
                </c:pt>
                <c:pt idx="1431">
                  <c:v>184.68503999999999</c:v>
                </c:pt>
                <c:pt idx="1432">
                  <c:v>184.94298000000001</c:v>
                </c:pt>
                <c:pt idx="1433">
                  <c:v>185.2011</c:v>
                </c:pt>
                <c:pt idx="1434">
                  <c:v>185.45939999999999</c:v>
                </c:pt>
                <c:pt idx="1435">
                  <c:v>185.71787999999998</c:v>
                </c:pt>
                <c:pt idx="1436">
                  <c:v>185.97654</c:v>
                </c:pt>
                <c:pt idx="1437">
                  <c:v>186.23537999999999</c:v>
                </c:pt>
                <c:pt idx="1438">
                  <c:v>186.49439999999998</c:v>
                </c:pt>
                <c:pt idx="1439">
                  <c:v>186.75359999999998</c:v>
                </c:pt>
                <c:pt idx="1440">
                  <c:v>187.01298</c:v>
                </c:pt>
                <c:pt idx="1441">
                  <c:v>187.27253999999999</c:v>
                </c:pt>
                <c:pt idx="1442">
                  <c:v>187.53227999999999</c:v>
                </c:pt>
                <c:pt idx="1443">
                  <c:v>187.79219999999998</c:v>
                </c:pt>
                <c:pt idx="1444">
                  <c:v>188.0523</c:v>
                </c:pt>
                <c:pt idx="1445">
                  <c:v>188.31258</c:v>
                </c:pt>
                <c:pt idx="1446">
                  <c:v>188.57303999999999</c:v>
                </c:pt>
                <c:pt idx="1447">
                  <c:v>188.83367999999999</c:v>
                </c:pt>
                <c:pt idx="1448">
                  <c:v>189.09449999999998</c:v>
                </c:pt>
                <c:pt idx="1449">
                  <c:v>189.35549999999998</c:v>
                </c:pt>
                <c:pt idx="1450">
                  <c:v>189.61668</c:v>
                </c:pt>
                <c:pt idx="1451">
                  <c:v>189.87804</c:v>
                </c:pt>
                <c:pt idx="1452">
                  <c:v>190.13958</c:v>
                </c:pt>
                <c:pt idx="1453">
                  <c:v>190.40129999999999</c:v>
                </c:pt>
                <c:pt idx="1454">
                  <c:v>190.66319999999999</c:v>
                </c:pt>
                <c:pt idx="1455">
                  <c:v>190.92527999999999</c:v>
                </c:pt>
                <c:pt idx="1456">
                  <c:v>191.18753999999998</c:v>
                </c:pt>
                <c:pt idx="1457">
                  <c:v>191.44997999999998</c:v>
                </c:pt>
                <c:pt idx="1458">
                  <c:v>191.71259999999998</c:v>
                </c:pt>
                <c:pt idx="1459">
                  <c:v>191.97539999999998</c:v>
                </c:pt>
                <c:pt idx="1460">
                  <c:v>192.23837999999998</c:v>
                </c:pt>
                <c:pt idx="1461">
                  <c:v>192.50153999999998</c:v>
                </c:pt>
                <c:pt idx="1462">
                  <c:v>192.76488000000001</c:v>
                </c:pt>
                <c:pt idx="1463">
                  <c:v>193.0284</c:v>
                </c:pt>
                <c:pt idx="1464">
                  <c:v>193.2921</c:v>
                </c:pt>
                <c:pt idx="1465">
                  <c:v>193.55598000000001</c:v>
                </c:pt>
                <c:pt idx="1466">
                  <c:v>193.82003999999998</c:v>
                </c:pt>
                <c:pt idx="1467">
                  <c:v>194.08427999999998</c:v>
                </c:pt>
                <c:pt idx="1468">
                  <c:v>194.34869999999998</c:v>
                </c:pt>
                <c:pt idx="1469">
                  <c:v>194.61329999999998</c:v>
                </c:pt>
                <c:pt idx="1470">
                  <c:v>194.87807999999998</c:v>
                </c:pt>
                <c:pt idx="1471">
                  <c:v>195.14303999999998</c:v>
                </c:pt>
                <c:pt idx="1472">
                  <c:v>195.40817999999999</c:v>
                </c:pt>
                <c:pt idx="1473">
                  <c:v>195.67349999999999</c:v>
                </c:pt>
                <c:pt idx="1474">
                  <c:v>195.93899999999999</c:v>
                </c:pt>
                <c:pt idx="1475">
                  <c:v>196.20468</c:v>
                </c:pt>
                <c:pt idx="1476">
                  <c:v>196.47054</c:v>
                </c:pt>
                <c:pt idx="1477">
                  <c:v>196.73658</c:v>
                </c:pt>
                <c:pt idx="1478">
                  <c:v>197.00279999999998</c:v>
                </c:pt>
                <c:pt idx="1479">
                  <c:v>197.26919999999998</c:v>
                </c:pt>
                <c:pt idx="1480">
                  <c:v>197.53577999999999</c:v>
                </c:pt>
                <c:pt idx="1481">
                  <c:v>197.80253999999999</c:v>
                </c:pt>
                <c:pt idx="1482">
                  <c:v>198.06948</c:v>
                </c:pt>
                <c:pt idx="1483">
                  <c:v>198.3366</c:v>
                </c:pt>
                <c:pt idx="1484">
                  <c:v>198.60389999999998</c:v>
                </c:pt>
                <c:pt idx="1485">
                  <c:v>198.87137999999999</c:v>
                </c:pt>
                <c:pt idx="1486">
                  <c:v>199.13903999999999</c:v>
                </c:pt>
                <c:pt idx="1487">
                  <c:v>199.40688</c:v>
                </c:pt>
                <c:pt idx="1488">
                  <c:v>199.67489999999998</c:v>
                </c:pt>
                <c:pt idx="1489">
                  <c:v>199.94309999999999</c:v>
                </c:pt>
                <c:pt idx="1490">
                  <c:v>200.21147999999999</c:v>
                </c:pt>
                <c:pt idx="1491">
                  <c:v>200.48004</c:v>
                </c:pt>
                <c:pt idx="1492">
                  <c:v>200.74877999999998</c:v>
                </c:pt>
                <c:pt idx="1493">
                  <c:v>201.01769999999999</c:v>
                </c:pt>
                <c:pt idx="1494">
                  <c:v>201.2868</c:v>
                </c:pt>
                <c:pt idx="1495">
                  <c:v>201.55607999999998</c:v>
                </c:pt>
                <c:pt idx="1496">
                  <c:v>201.82553999999999</c:v>
                </c:pt>
                <c:pt idx="1497">
                  <c:v>202.09518</c:v>
                </c:pt>
                <c:pt idx="1498">
                  <c:v>202.36499999999998</c:v>
                </c:pt>
                <c:pt idx="1499">
                  <c:v>202.63499999999999</c:v>
                </c:pt>
                <c:pt idx="1500">
                  <c:v>202.90518</c:v>
                </c:pt>
                <c:pt idx="1501">
                  <c:v>203.17553999999998</c:v>
                </c:pt>
                <c:pt idx="1502">
                  <c:v>203.44607999999999</c:v>
                </c:pt>
                <c:pt idx="1503">
                  <c:v>203.71679999999998</c:v>
                </c:pt>
                <c:pt idx="1504">
                  <c:v>203.98769999999999</c:v>
                </c:pt>
                <c:pt idx="1505">
                  <c:v>204.25878</c:v>
                </c:pt>
                <c:pt idx="1506">
                  <c:v>204.53003999999999</c:v>
                </c:pt>
                <c:pt idx="1507">
                  <c:v>204.80148</c:v>
                </c:pt>
                <c:pt idx="1508">
                  <c:v>205.07309999999998</c:v>
                </c:pt>
                <c:pt idx="1509">
                  <c:v>205.3449</c:v>
                </c:pt>
                <c:pt idx="1510">
                  <c:v>205.61687999999998</c:v>
                </c:pt>
                <c:pt idx="1511">
                  <c:v>205.88903999999999</c:v>
                </c:pt>
                <c:pt idx="1512">
                  <c:v>206.16137999999998</c:v>
                </c:pt>
                <c:pt idx="1513">
                  <c:v>206.43389999999999</c:v>
                </c:pt>
                <c:pt idx="1514">
                  <c:v>206.70659999999998</c:v>
                </c:pt>
                <c:pt idx="1515">
                  <c:v>206.97948</c:v>
                </c:pt>
                <c:pt idx="1516">
                  <c:v>207.25253999999998</c:v>
                </c:pt>
                <c:pt idx="1517">
                  <c:v>207.52578</c:v>
                </c:pt>
                <c:pt idx="1518">
                  <c:v>207.79919999999998</c:v>
                </c:pt>
                <c:pt idx="1519">
                  <c:v>208.0728</c:v>
                </c:pt>
                <c:pt idx="1520">
                  <c:v>208.34657999999999</c:v>
                </c:pt>
                <c:pt idx="1521">
                  <c:v>208.62053999999998</c:v>
                </c:pt>
                <c:pt idx="1522">
                  <c:v>208.89467999999999</c:v>
                </c:pt>
                <c:pt idx="1523">
                  <c:v>209.16899999999998</c:v>
                </c:pt>
                <c:pt idx="1524">
                  <c:v>209.4435</c:v>
                </c:pt>
                <c:pt idx="1525">
                  <c:v>209.71817999999999</c:v>
                </c:pt>
                <c:pt idx="1526">
                  <c:v>209.99303999999998</c:v>
                </c:pt>
                <c:pt idx="1527">
                  <c:v>210.26808</c:v>
                </c:pt>
                <c:pt idx="1528">
                  <c:v>210.54329999999999</c:v>
                </c:pt>
                <c:pt idx="1529">
                  <c:v>210.81869999999998</c:v>
                </c:pt>
                <c:pt idx="1530">
                  <c:v>211.09428</c:v>
                </c:pt>
                <c:pt idx="1531">
                  <c:v>211.37003999999999</c:v>
                </c:pt>
                <c:pt idx="1532">
                  <c:v>211.64597999999998</c:v>
                </c:pt>
                <c:pt idx="1533">
                  <c:v>211.9221</c:v>
                </c:pt>
                <c:pt idx="1534">
                  <c:v>212.19839999999999</c:v>
                </c:pt>
                <c:pt idx="1535">
                  <c:v>212.47487999999998</c:v>
                </c:pt>
                <c:pt idx="1536">
                  <c:v>212.75153999999998</c:v>
                </c:pt>
                <c:pt idx="1537">
                  <c:v>213.02838</c:v>
                </c:pt>
                <c:pt idx="1538">
                  <c:v>213.30539999999999</c:v>
                </c:pt>
                <c:pt idx="1539">
                  <c:v>213.58259999999999</c:v>
                </c:pt>
                <c:pt idx="1540">
                  <c:v>213.85997999999998</c:v>
                </c:pt>
                <c:pt idx="1541">
                  <c:v>214.13754</c:v>
                </c:pt>
                <c:pt idx="1542">
                  <c:v>214.41528</c:v>
                </c:pt>
                <c:pt idx="1543">
                  <c:v>214.69319999999999</c:v>
                </c:pt>
                <c:pt idx="1544">
                  <c:v>214.97129999999999</c:v>
                </c:pt>
                <c:pt idx="1545">
                  <c:v>215.24957999999998</c:v>
                </c:pt>
                <c:pt idx="1546">
                  <c:v>215.52804</c:v>
                </c:pt>
                <c:pt idx="1547">
                  <c:v>215.80668</c:v>
                </c:pt>
                <c:pt idx="1548">
                  <c:v>216.0855</c:v>
                </c:pt>
                <c:pt idx="1549">
                  <c:v>216.36449999999999</c:v>
                </c:pt>
                <c:pt idx="1550">
                  <c:v>216.64367999999999</c:v>
                </c:pt>
                <c:pt idx="1551">
                  <c:v>216.92303999999999</c:v>
                </c:pt>
                <c:pt idx="1552">
                  <c:v>217.20257999999998</c:v>
                </c:pt>
                <c:pt idx="1553">
                  <c:v>217.48229999999998</c:v>
                </c:pt>
                <c:pt idx="1554">
                  <c:v>217.76219999999998</c:v>
                </c:pt>
                <c:pt idx="1555">
                  <c:v>218.04227999999998</c:v>
                </c:pt>
                <c:pt idx="1556">
                  <c:v>218.32254</c:v>
                </c:pt>
                <c:pt idx="1557">
                  <c:v>218.60298</c:v>
                </c:pt>
                <c:pt idx="1558">
                  <c:v>218.8836</c:v>
                </c:pt>
                <c:pt idx="1559">
                  <c:v>219.1644</c:v>
                </c:pt>
                <c:pt idx="1560">
                  <c:v>219.44538</c:v>
                </c:pt>
                <c:pt idx="1561">
                  <c:v>219.72654</c:v>
                </c:pt>
                <c:pt idx="1562">
                  <c:v>220.00788</c:v>
                </c:pt>
                <c:pt idx="1563">
                  <c:v>220.2894</c:v>
                </c:pt>
                <c:pt idx="1564">
                  <c:v>220.5711</c:v>
                </c:pt>
                <c:pt idx="1565">
                  <c:v>220.85298</c:v>
                </c:pt>
                <c:pt idx="1566">
                  <c:v>221.13504</c:v>
                </c:pt>
                <c:pt idx="1567">
                  <c:v>221.41727999999998</c:v>
                </c:pt>
                <c:pt idx="1568">
                  <c:v>221.69969999999998</c:v>
                </c:pt>
                <c:pt idx="1569">
                  <c:v>221.98229999999998</c:v>
                </c:pt>
                <c:pt idx="1570">
                  <c:v>222.26507999999998</c:v>
                </c:pt>
                <c:pt idx="1571">
                  <c:v>222.54803999999999</c:v>
                </c:pt>
                <c:pt idx="1572">
                  <c:v>222.83117999999999</c:v>
                </c:pt>
                <c:pt idx="1573">
                  <c:v>223.11449999999999</c:v>
                </c:pt>
                <c:pt idx="1574">
                  <c:v>223.398</c:v>
                </c:pt>
                <c:pt idx="1575">
                  <c:v>223.68168</c:v>
                </c:pt>
                <c:pt idx="1576">
                  <c:v>223.96553999999998</c:v>
                </c:pt>
                <c:pt idx="1577">
                  <c:v>224.24957999999998</c:v>
                </c:pt>
                <c:pt idx="1578">
                  <c:v>224.53379999999999</c:v>
                </c:pt>
                <c:pt idx="1579">
                  <c:v>224.81819999999999</c:v>
                </c:pt>
                <c:pt idx="1580">
                  <c:v>225.10278</c:v>
                </c:pt>
                <c:pt idx="1581">
                  <c:v>225.38754</c:v>
                </c:pt>
                <c:pt idx="1582">
                  <c:v>225.67247999999998</c:v>
                </c:pt>
                <c:pt idx="1583">
                  <c:v>225.95759999999999</c:v>
                </c:pt>
                <c:pt idx="1584">
                  <c:v>226.24289999999999</c:v>
                </c:pt>
                <c:pt idx="1585">
                  <c:v>226.52838</c:v>
                </c:pt>
                <c:pt idx="1586">
                  <c:v>226.81403999999998</c:v>
                </c:pt>
                <c:pt idx="1587">
                  <c:v>227.09987999999998</c:v>
                </c:pt>
                <c:pt idx="1588">
                  <c:v>227.38589999999999</c:v>
                </c:pt>
                <c:pt idx="1589">
                  <c:v>227.6721</c:v>
                </c:pt>
                <c:pt idx="1590">
                  <c:v>227.95847999999998</c:v>
                </c:pt>
                <c:pt idx="1591">
                  <c:v>228.24503999999999</c:v>
                </c:pt>
                <c:pt idx="1592">
                  <c:v>228.53178</c:v>
                </c:pt>
                <c:pt idx="1593">
                  <c:v>228.81869999999998</c:v>
                </c:pt>
                <c:pt idx="1594">
                  <c:v>229.10579999999999</c:v>
                </c:pt>
                <c:pt idx="1595">
                  <c:v>229.39308</c:v>
                </c:pt>
                <c:pt idx="1596">
                  <c:v>229.68053999999998</c:v>
                </c:pt>
                <c:pt idx="1597">
                  <c:v>229.96817999999999</c:v>
                </c:pt>
                <c:pt idx="1598">
                  <c:v>230.256</c:v>
                </c:pt>
                <c:pt idx="1599">
                  <c:v>230.54399999999998</c:v>
                </c:pt>
                <c:pt idx="1600">
                  <c:v>230.83217999999999</c:v>
                </c:pt>
                <c:pt idx="1601">
                  <c:v>231.12053999999998</c:v>
                </c:pt>
                <c:pt idx="1602">
                  <c:v>231.40907999999999</c:v>
                </c:pt>
                <c:pt idx="1603">
                  <c:v>231.6978</c:v>
                </c:pt>
                <c:pt idx="1604">
                  <c:v>231.98669999999998</c:v>
                </c:pt>
                <c:pt idx="1605">
                  <c:v>232.27578</c:v>
                </c:pt>
                <c:pt idx="1606">
                  <c:v>232.56503999999998</c:v>
                </c:pt>
                <c:pt idx="1607">
                  <c:v>232.85448</c:v>
                </c:pt>
                <c:pt idx="1608">
                  <c:v>233.14409999999998</c:v>
                </c:pt>
                <c:pt idx="1609">
                  <c:v>233.43389999999999</c:v>
                </c:pt>
                <c:pt idx="1610">
                  <c:v>233.72387999999998</c:v>
                </c:pt>
                <c:pt idx="1611">
                  <c:v>234.01403999999999</c:v>
                </c:pt>
                <c:pt idx="1612">
                  <c:v>234.30437999999998</c:v>
                </c:pt>
                <c:pt idx="1613">
                  <c:v>234.5949</c:v>
                </c:pt>
                <c:pt idx="1614">
                  <c:v>234.88559999999998</c:v>
                </c:pt>
                <c:pt idx="1615">
                  <c:v>235.17648</c:v>
                </c:pt>
                <c:pt idx="1616">
                  <c:v>235.46753999999999</c:v>
                </c:pt>
                <c:pt idx="1617">
                  <c:v>235.75878</c:v>
                </c:pt>
                <c:pt idx="1618">
                  <c:v>236.05019999999999</c:v>
                </c:pt>
                <c:pt idx="1619">
                  <c:v>236.34179999999998</c:v>
                </c:pt>
                <c:pt idx="1620">
                  <c:v>236.63357999999999</c:v>
                </c:pt>
                <c:pt idx="1621">
                  <c:v>236.92553999999998</c:v>
                </c:pt>
                <c:pt idx="1622">
                  <c:v>237.21768</c:v>
                </c:pt>
                <c:pt idx="1623">
                  <c:v>237.51</c:v>
                </c:pt>
                <c:pt idx="1624">
                  <c:v>237.80249999999998</c:v>
                </c:pt>
                <c:pt idx="1625">
                  <c:v>238.09518</c:v>
                </c:pt>
                <c:pt idx="1626">
                  <c:v>238.38803999999999</c:v>
                </c:pt>
                <c:pt idx="1627">
                  <c:v>238.68107999999998</c:v>
                </c:pt>
                <c:pt idx="1628">
                  <c:v>238.9743</c:v>
                </c:pt>
                <c:pt idx="1629">
                  <c:v>239.26769999999999</c:v>
                </c:pt>
                <c:pt idx="1630">
                  <c:v>239.56127999999998</c:v>
                </c:pt>
                <c:pt idx="1631">
                  <c:v>239.85504</c:v>
                </c:pt>
                <c:pt idx="1632">
                  <c:v>240.14897999999999</c:v>
                </c:pt>
                <c:pt idx="1633">
                  <c:v>240.44309999999999</c:v>
                </c:pt>
                <c:pt idx="1634">
                  <c:v>240.73739999999998</c:v>
                </c:pt>
                <c:pt idx="1635">
                  <c:v>241.03188</c:v>
                </c:pt>
                <c:pt idx="1636">
                  <c:v>241.32653999999999</c:v>
                </c:pt>
                <c:pt idx="1637">
                  <c:v>241.62137999999999</c:v>
                </c:pt>
                <c:pt idx="1638">
                  <c:v>241.91639999999998</c:v>
                </c:pt>
                <c:pt idx="1639">
                  <c:v>242.21159999999998</c:v>
                </c:pt>
                <c:pt idx="1640">
                  <c:v>242.50698</c:v>
                </c:pt>
                <c:pt idx="1641">
                  <c:v>242.80253999999999</c:v>
                </c:pt>
                <c:pt idx="1642">
                  <c:v>243.09827999999999</c:v>
                </c:pt>
                <c:pt idx="1643">
                  <c:v>243.39419999999998</c:v>
                </c:pt>
                <c:pt idx="1644">
                  <c:v>243.69029999999998</c:v>
                </c:pt>
                <c:pt idx="1645">
                  <c:v>243.98657999999998</c:v>
                </c:pt>
                <c:pt idx="1646">
                  <c:v>244.28304</c:v>
                </c:pt>
                <c:pt idx="1647">
                  <c:v>244.57968</c:v>
                </c:pt>
                <c:pt idx="1648">
                  <c:v>244.87649999999999</c:v>
                </c:pt>
                <c:pt idx="1649">
                  <c:v>245.17349999999999</c:v>
                </c:pt>
                <c:pt idx="1650">
                  <c:v>245.47067999999999</c:v>
                </c:pt>
                <c:pt idx="1651">
                  <c:v>245.76803999999998</c:v>
                </c:pt>
                <c:pt idx="1652">
                  <c:v>246.06557999999998</c:v>
                </c:pt>
                <c:pt idx="1653">
                  <c:v>246.36329999999998</c:v>
                </c:pt>
                <c:pt idx="1654">
                  <c:v>246.66119999999998</c:v>
                </c:pt>
                <c:pt idx="1655">
                  <c:v>246.95927999999998</c:v>
                </c:pt>
                <c:pt idx="1656">
                  <c:v>247.25753999999998</c:v>
                </c:pt>
                <c:pt idx="1657">
                  <c:v>247.55597999999998</c:v>
                </c:pt>
                <c:pt idx="1658">
                  <c:v>247.85459999999998</c:v>
                </c:pt>
                <c:pt idx="1659">
                  <c:v>248.15339999999998</c:v>
                </c:pt>
                <c:pt idx="1660">
                  <c:v>248.45237999999998</c:v>
                </c:pt>
                <c:pt idx="1661">
                  <c:v>248.75153999999998</c:v>
                </c:pt>
                <c:pt idx="1662">
                  <c:v>249.05087999999998</c:v>
                </c:pt>
                <c:pt idx="1663">
                  <c:v>249.35039999999998</c:v>
                </c:pt>
                <c:pt idx="1664">
                  <c:v>249.65009999999998</c:v>
                </c:pt>
                <c:pt idx="1665">
                  <c:v>249.94997999999998</c:v>
                </c:pt>
                <c:pt idx="1666">
                  <c:v>250.25003999999998</c:v>
                </c:pt>
                <c:pt idx="1667">
                  <c:v>250.55027999999999</c:v>
                </c:pt>
                <c:pt idx="1668">
                  <c:v>250.85069999999999</c:v>
                </c:pt>
                <c:pt idx="1669">
                  <c:v>251.15129999999999</c:v>
                </c:pt>
                <c:pt idx="1670">
                  <c:v>251.45208</c:v>
                </c:pt>
                <c:pt idx="1671">
                  <c:v>251.75304</c:v>
                </c:pt>
                <c:pt idx="1672">
                  <c:v>252.05418</c:v>
                </c:pt>
                <c:pt idx="1673">
                  <c:v>252.35549999999998</c:v>
                </c:pt>
                <c:pt idx="1674">
                  <c:v>252.65699999999998</c:v>
                </c:pt>
                <c:pt idx="1675">
                  <c:v>252.95867999999999</c:v>
                </c:pt>
                <c:pt idx="1676">
                  <c:v>253.26053999999999</c:v>
                </c:pt>
                <c:pt idx="1677">
                  <c:v>253.56258</c:v>
                </c:pt>
                <c:pt idx="1678">
                  <c:v>253.8648</c:v>
                </c:pt>
                <c:pt idx="1679">
                  <c:v>254.16719999999998</c:v>
                </c:pt>
                <c:pt idx="1680">
                  <c:v>254.46977999999999</c:v>
                </c:pt>
                <c:pt idx="1681">
                  <c:v>254.77253999999999</c:v>
                </c:pt>
                <c:pt idx="1682">
                  <c:v>255.07548</c:v>
                </c:pt>
                <c:pt idx="1683">
                  <c:v>255.37859999999998</c:v>
                </c:pt>
                <c:pt idx="1684">
                  <c:v>255.68189999999998</c:v>
                </c:pt>
                <c:pt idx="1685">
                  <c:v>255.98537999999999</c:v>
                </c:pt>
                <c:pt idx="1686">
                  <c:v>256.28904</c:v>
                </c:pt>
                <c:pt idx="1687">
                  <c:v>256.59287999999998</c:v>
                </c:pt>
                <c:pt idx="1688">
                  <c:v>256.89690000000002</c:v>
                </c:pt>
                <c:pt idx="1689">
                  <c:v>257.2011</c:v>
                </c:pt>
                <c:pt idx="1690">
                  <c:v>257.50547999999998</c:v>
                </c:pt>
                <c:pt idx="1691">
                  <c:v>257.81004000000001</c:v>
                </c:pt>
                <c:pt idx="1692">
                  <c:v>258.11478</c:v>
                </c:pt>
                <c:pt idx="1693">
                  <c:v>258.41969999999998</c:v>
                </c:pt>
                <c:pt idx="1694">
                  <c:v>258.72480000000002</c:v>
                </c:pt>
                <c:pt idx="1695">
                  <c:v>259.03008</c:v>
                </c:pt>
                <c:pt idx="1696">
                  <c:v>259.33553999999998</c:v>
                </c:pt>
                <c:pt idx="1697">
                  <c:v>259.64117999999996</c:v>
                </c:pt>
                <c:pt idx="1698">
                  <c:v>259.947</c:v>
                </c:pt>
                <c:pt idx="1699">
                  <c:v>260.25299999999999</c:v>
                </c:pt>
                <c:pt idx="1700">
                  <c:v>260.55917999999997</c:v>
                </c:pt>
                <c:pt idx="1701">
                  <c:v>260.86554000000001</c:v>
                </c:pt>
                <c:pt idx="1702">
                  <c:v>261.17207999999999</c:v>
                </c:pt>
                <c:pt idx="1703">
                  <c:v>261.47879999999998</c:v>
                </c:pt>
                <c:pt idx="1704">
                  <c:v>261.78569999999996</c:v>
                </c:pt>
                <c:pt idx="1705">
                  <c:v>262.09278</c:v>
                </c:pt>
                <c:pt idx="1706">
                  <c:v>262.40003999999999</c:v>
                </c:pt>
                <c:pt idx="1707">
                  <c:v>262.70747999999998</c:v>
                </c:pt>
                <c:pt idx="1708">
                  <c:v>263.01509999999996</c:v>
                </c:pt>
                <c:pt idx="1709">
                  <c:v>263.3229</c:v>
                </c:pt>
                <c:pt idx="1710">
                  <c:v>263.63087999999999</c:v>
                </c:pt>
                <c:pt idx="1711">
                  <c:v>263.93903999999998</c:v>
                </c:pt>
                <c:pt idx="1712">
                  <c:v>264.24737999999996</c:v>
                </c:pt>
                <c:pt idx="1713">
                  <c:v>264.55590000000001</c:v>
                </c:pt>
                <c:pt idx="1714">
                  <c:v>264.8646</c:v>
                </c:pt>
                <c:pt idx="1715">
                  <c:v>265.17347999999998</c:v>
                </c:pt>
                <c:pt idx="1716">
                  <c:v>265.48253999999997</c:v>
                </c:pt>
                <c:pt idx="1717">
                  <c:v>265.79177999999996</c:v>
                </c:pt>
                <c:pt idx="1718">
                  <c:v>266.10120000000001</c:v>
                </c:pt>
                <c:pt idx="1719">
                  <c:v>266.41079999999999</c:v>
                </c:pt>
                <c:pt idx="1720">
                  <c:v>266.72057999999998</c:v>
                </c:pt>
                <c:pt idx="1721">
                  <c:v>267.03053999999997</c:v>
                </c:pt>
                <c:pt idx="1722">
                  <c:v>267.34067999999996</c:v>
                </c:pt>
                <c:pt idx="1723">
                  <c:v>267.65100000000001</c:v>
                </c:pt>
                <c:pt idx="1724">
                  <c:v>267.9615</c:v>
                </c:pt>
                <c:pt idx="1725">
                  <c:v>268.27217999999999</c:v>
                </c:pt>
                <c:pt idx="1726">
                  <c:v>268.58303999999998</c:v>
                </c:pt>
                <c:pt idx="1727">
                  <c:v>268.89407999999997</c:v>
                </c:pt>
                <c:pt idx="1728">
                  <c:v>269.20529999999997</c:v>
                </c:pt>
                <c:pt idx="1729">
                  <c:v>269.51670000000001</c:v>
                </c:pt>
                <c:pt idx="1730">
                  <c:v>269.82828000000001</c:v>
                </c:pt>
                <c:pt idx="1731">
                  <c:v>270.14004</c:v>
                </c:pt>
                <c:pt idx="1732">
                  <c:v>270.45197999999999</c:v>
                </c:pt>
                <c:pt idx="1733">
                  <c:v>270.76409999999998</c:v>
                </c:pt>
                <c:pt idx="1734">
                  <c:v>271.07639999999998</c:v>
                </c:pt>
                <c:pt idx="1735">
                  <c:v>271.38887999999997</c:v>
                </c:pt>
                <c:pt idx="1736">
                  <c:v>271.70153999999997</c:v>
                </c:pt>
                <c:pt idx="1737">
                  <c:v>272.01437999999996</c:v>
                </c:pt>
                <c:pt idx="1738">
                  <c:v>272.32740000000001</c:v>
                </c:pt>
                <c:pt idx="1739">
                  <c:v>272.64060000000001</c:v>
                </c:pt>
                <c:pt idx="1740">
                  <c:v>272.95398</c:v>
                </c:pt>
                <c:pt idx="1741">
                  <c:v>273.26754</c:v>
                </c:pt>
                <c:pt idx="1742">
                  <c:v>273.58127999999999</c:v>
                </c:pt>
                <c:pt idx="1743">
                  <c:v>273.89519999999999</c:v>
                </c:pt>
                <c:pt idx="1744">
                  <c:v>274.20929999999998</c:v>
                </c:pt>
                <c:pt idx="1745">
                  <c:v>274.52357999999998</c:v>
                </c:pt>
                <c:pt idx="1746">
                  <c:v>274.83803999999998</c:v>
                </c:pt>
                <c:pt idx="1747">
                  <c:v>275.15267999999998</c:v>
                </c:pt>
                <c:pt idx="1748">
                  <c:v>275.46749999999997</c:v>
                </c:pt>
                <c:pt idx="1749">
                  <c:v>275.78249999999997</c:v>
                </c:pt>
                <c:pt idx="1750">
                  <c:v>276.09767999999997</c:v>
                </c:pt>
                <c:pt idx="1751">
                  <c:v>276.41303999999997</c:v>
                </c:pt>
                <c:pt idx="1752">
                  <c:v>276.72857999999997</c:v>
                </c:pt>
                <c:pt idx="1753">
                  <c:v>277.04429999999996</c:v>
                </c:pt>
                <c:pt idx="1754">
                  <c:v>277.36019999999996</c:v>
                </c:pt>
                <c:pt idx="1755">
                  <c:v>277.67627999999996</c:v>
                </c:pt>
                <c:pt idx="1756">
                  <c:v>277.99253999999996</c:v>
                </c:pt>
                <c:pt idx="1757">
                  <c:v>278.30897999999996</c:v>
                </c:pt>
                <c:pt idx="1758">
                  <c:v>278.62559999999996</c:v>
                </c:pt>
                <c:pt idx="1759">
                  <c:v>278.94239999999996</c:v>
                </c:pt>
                <c:pt idx="1760">
                  <c:v>279.25937999999996</c:v>
                </c:pt>
                <c:pt idx="1761">
                  <c:v>279.57653999999997</c:v>
                </c:pt>
                <c:pt idx="1762">
                  <c:v>279.89387999999997</c:v>
                </c:pt>
                <c:pt idx="1763">
                  <c:v>280.21139999999997</c:v>
                </c:pt>
                <c:pt idx="1764">
                  <c:v>280.52909999999997</c:v>
                </c:pt>
                <c:pt idx="1765">
                  <c:v>280.84697999999997</c:v>
                </c:pt>
                <c:pt idx="1766">
                  <c:v>281.16503999999998</c:v>
                </c:pt>
                <c:pt idx="1767">
                  <c:v>281.48327999999998</c:v>
                </c:pt>
                <c:pt idx="1768">
                  <c:v>281.80169999999998</c:v>
                </c:pt>
                <c:pt idx="1769">
                  <c:v>282.12029999999999</c:v>
                </c:pt>
                <c:pt idx="1770">
                  <c:v>282.43907999999999</c:v>
                </c:pt>
                <c:pt idx="1771">
                  <c:v>282.75803999999999</c:v>
                </c:pt>
                <c:pt idx="1772">
                  <c:v>283.07718</c:v>
                </c:pt>
                <c:pt idx="1773">
                  <c:v>283.3965</c:v>
                </c:pt>
                <c:pt idx="1774">
                  <c:v>283.71600000000001</c:v>
                </c:pt>
                <c:pt idx="1775">
                  <c:v>284.03568000000001</c:v>
                </c:pt>
                <c:pt idx="1776">
                  <c:v>284.35553999999996</c:v>
                </c:pt>
                <c:pt idx="1777">
                  <c:v>284.67557999999997</c:v>
                </c:pt>
                <c:pt idx="1778">
                  <c:v>284.99579999999997</c:v>
                </c:pt>
                <c:pt idx="1779">
                  <c:v>285.31619999999998</c:v>
                </c:pt>
                <c:pt idx="1780">
                  <c:v>285.63677999999999</c:v>
                </c:pt>
                <c:pt idx="1781">
                  <c:v>285.95753999999999</c:v>
                </c:pt>
                <c:pt idx="1782">
                  <c:v>286.27848</c:v>
                </c:pt>
                <c:pt idx="1783">
                  <c:v>286.59960000000001</c:v>
                </c:pt>
                <c:pt idx="1784">
                  <c:v>286.92089999999996</c:v>
                </c:pt>
                <c:pt idx="1785">
                  <c:v>287.24237999999997</c:v>
                </c:pt>
                <c:pt idx="1786">
                  <c:v>287.56403999999998</c:v>
                </c:pt>
                <c:pt idx="1787">
                  <c:v>287.88587999999999</c:v>
                </c:pt>
                <c:pt idx="1788">
                  <c:v>288.2079</c:v>
                </c:pt>
                <c:pt idx="1789">
                  <c:v>288.5301</c:v>
                </c:pt>
                <c:pt idx="1790">
                  <c:v>288.85248000000001</c:v>
                </c:pt>
                <c:pt idx="1791">
                  <c:v>289.17503999999997</c:v>
                </c:pt>
                <c:pt idx="1792">
                  <c:v>289.49777999999998</c:v>
                </c:pt>
                <c:pt idx="1793">
                  <c:v>289.82069999999999</c:v>
                </c:pt>
                <c:pt idx="1794">
                  <c:v>290.1438</c:v>
                </c:pt>
                <c:pt idx="1795">
                  <c:v>290.46708000000001</c:v>
                </c:pt>
                <c:pt idx="1796">
                  <c:v>290.79053999999996</c:v>
                </c:pt>
                <c:pt idx="1797">
                  <c:v>291.11417999999998</c:v>
                </c:pt>
                <c:pt idx="1798">
                  <c:v>291.43799999999999</c:v>
                </c:pt>
                <c:pt idx="1799">
                  <c:v>291.762</c:v>
                </c:pt>
                <c:pt idx="1800">
                  <c:v>292.08618000000001</c:v>
                </c:pt>
                <c:pt idx="1801">
                  <c:v>292.41053999999997</c:v>
                </c:pt>
                <c:pt idx="1802">
                  <c:v>292.73507999999998</c:v>
                </c:pt>
                <c:pt idx="1803">
                  <c:v>293.0598</c:v>
                </c:pt>
                <c:pt idx="1804">
                  <c:v>293.38470000000001</c:v>
                </c:pt>
                <c:pt idx="1805">
                  <c:v>293.70977999999997</c:v>
                </c:pt>
                <c:pt idx="1806">
                  <c:v>294.03503999999998</c:v>
                </c:pt>
                <c:pt idx="1807">
                  <c:v>294.36048</c:v>
                </c:pt>
                <c:pt idx="1808">
                  <c:v>294.68610000000001</c:v>
                </c:pt>
                <c:pt idx="1809">
                  <c:v>295.01189999999997</c:v>
                </c:pt>
                <c:pt idx="1810">
                  <c:v>295.33787999999998</c:v>
                </c:pt>
                <c:pt idx="1811">
                  <c:v>295.66404</c:v>
                </c:pt>
                <c:pt idx="1812">
                  <c:v>295.99037999999996</c:v>
                </c:pt>
                <c:pt idx="1813">
                  <c:v>296.31689999999998</c:v>
                </c:pt>
                <c:pt idx="1814">
                  <c:v>296.64359999999999</c:v>
                </c:pt>
                <c:pt idx="1815">
                  <c:v>296.97048000000001</c:v>
                </c:pt>
                <c:pt idx="1816">
                  <c:v>297.29753999999997</c:v>
                </c:pt>
                <c:pt idx="1817">
                  <c:v>297.62477999999999</c:v>
                </c:pt>
                <c:pt idx="1818">
                  <c:v>297.9522</c:v>
                </c:pt>
                <c:pt idx="1819">
                  <c:v>298.27979999999997</c:v>
                </c:pt>
                <c:pt idx="1820">
                  <c:v>298.60757999999998</c:v>
                </c:pt>
                <c:pt idx="1821">
                  <c:v>298.93554</c:v>
                </c:pt>
                <c:pt idx="1822">
                  <c:v>299.26367999999997</c:v>
                </c:pt>
                <c:pt idx="1823">
                  <c:v>299.59199999999998</c:v>
                </c:pt>
                <c:pt idx="1824">
                  <c:v>299.9205</c:v>
                </c:pt>
                <c:pt idx="1825">
                  <c:v>300.24917999999997</c:v>
                </c:pt>
                <c:pt idx="1826">
                  <c:v>300.57803999999999</c:v>
                </c:pt>
                <c:pt idx="1827">
                  <c:v>300.90708000000001</c:v>
                </c:pt>
                <c:pt idx="1828">
                  <c:v>301.23629999999997</c:v>
                </c:pt>
                <c:pt idx="1829">
                  <c:v>301.56569999999999</c:v>
                </c:pt>
                <c:pt idx="1830">
                  <c:v>301.89528000000001</c:v>
                </c:pt>
                <c:pt idx="1831">
                  <c:v>302.22503999999998</c:v>
                </c:pt>
                <c:pt idx="1832">
                  <c:v>302.55498</c:v>
                </c:pt>
                <c:pt idx="1833">
                  <c:v>302.88509999999997</c:v>
                </c:pt>
                <c:pt idx="1834">
                  <c:v>303.21539999999999</c:v>
                </c:pt>
                <c:pt idx="1835">
                  <c:v>303.54588000000001</c:v>
                </c:pt>
                <c:pt idx="1836">
                  <c:v>303.87653999999998</c:v>
                </c:pt>
                <c:pt idx="1837">
                  <c:v>304.20738</c:v>
                </c:pt>
                <c:pt idx="1838">
                  <c:v>304.53839999999997</c:v>
                </c:pt>
                <c:pt idx="1839">
                  <c:v>304.86959999999999</c:v>
                </c:pt>
                <c:pt idx="1840">
                  <c:v>305.20097999999996</c:v>
                </c:pt>
                <c:pt idx="1841">
                  <c:v>305.53253999999998</c:v>
                </c:pt>
                <c:pt idx="1842">
                  <c:v>305.86428000000001</c:v>
                </c:pt>
                <c:pt idx="1843">
                  <c:v>306.19619999999998</c:v>
                </c:pt>
                <c:pt idx="1844">
                  <c:v>306.5283</c:v>
                </c:pt>
                <c:pt idx="1845">
                  <c:v>306.86057999999997</c:v>
                </c:pt>
                <c:pt idx="1846">
                  <c:v>307.19304</c:v>
                </c:pt>
                <c:pt idx="1847">
                  <c:v>307.52567999999997</c:v>
                </c:pt>
                <c:pt idx="1848">
                  <c:v>307.85849999999999</c:v>
                </c:pt>
                <c:pt idx="1849">
                  <c:v>308.19149999999996</c:v>
                </c:pt>
                <c:pt idx="1850">
                  <c:v>308.52467999999999</c:v>
                </c:pt>
                <c:pt idx="1851">
                  <c:v>308.85803999999996</c:v>
                </c:pt>
                <c:pt idx="1852">
                  <c:v>309.19157999999999</c:v>
                </c:pt>
                <c:pt idx="1853">
                  <c:v>309.52529999999996</c:v>
                </c:pt>
                <c:pt idx="1854">
                  <c:v>309.85919999999999</c:v>
                </c:pt>
                <c:pt idx="1855">
                  <c:v>310.19327999999996</c:v>
                </c:pt>
                <c:pt idx="1856">
                  <c:v>310.52753999999999</c:v>
                </c:pt>
                <c:pt idx="1857">
                  <c:v>310.86197999999996</c:v>
                </c:pt>
                <c:pt idx="1858">
                  <c:v>311.19659999999999</c:v>
                </c:pt>
                <c:pt idx="1859">
                  <c:v>311.53139999999996</c:v>
                </c:pt>
                <c:pt idx="1860">
                  <c:v>311.86637999999999</c:v>
                </c:pt>
                <c:pt idx="1861">
                  <c:v>312.20153999999997</c:v>
                </c:pt>
                <c:pt idx="1862">
                  <c:v>312.53688</c:v>
                </c:pt>
                <c:pt idx="1863">
                  <c:v>312.87239999999997</c:v>
                </c:pt>
                <c:pt idx="1864">
                  <c:v>313.2081</c:v>
                </c:pt>
                <c:pt idx="1865">
                  <c:v>313.54397999999998</c:v>
                </c:pt>
                <c:pt idx="1866">
                  <c:v>313.88004000000001</c:v>
                </c:pt>
                <c:pt idx="1867">
                  <c:v>314.21627999999998</c:v>
                </c:pt>
                <c:pt idx="1868">
                  <c:v>314.55269999999996</c:v>
                </c:pt>
                <c:pt idx="1869">
                  <c:v>314.88929999999999</c:v>
                </c:pt>
                <c:pt idx="1870">
                  <c:v>315.22607999999997</c:v>
                </c:pt>
                <c:pt idx="1871">
                  <c:v>315.56304</c:v>
                </c:pt>
                <c:pt idx="1872">
                  <c:v>315.90017999999998</c:v>
                </c:pt>
                <c:pt idx="1873">
                  <c:v>316.23750000000001</c:v>
                </c:pt>
                <c:pt idx="1874">
                  <c:v>316.57499999999999</c:v>
                </c:pt>
                <c:pt idx="1875">
                  <c:v>316.91267999999997</c:v>
                </c:pt>
                <c:pt idx="1876">
                  <c:v>317.25054</c:v>
                </c:pt>
                <c:pt idx="1877">
                  <c:v>317.58857999999998</c:v>
                </c:pt>
                <c:pt idx="1878">
                  <c:v>317.92679999999996</c:v>
                </c:pt>
                <c:pt idx="1879">
                  <c:v>318.26519999999999</c:v>
                </c:pt>
                <c:pt idx="1880">
                  <c:v>318.60377999999997</c:v>
                </c:pt>
                <c:pt idx="1881">
                  <c:v>318.94254000000001</c:v>
                </c:pt>
                <c:pt idx="1882">
                  <c:v>319.28147999999999</c:v>
                </c:pt>
                <c:pt idx="1883">
                  <c:v>319.62059999999997</c:v>
                </c:pt>
                <c:pt idx="1884">
                  <c:v>319.9599</c:v>
                </c:pt>
                <c:pt idx="1885">
                  <c:v>320.29937999999999</c:v>
                </c:pt>
                <c:pt idx="1886">
                  <c:v>320.63903999999997</c:v>
                </c:pt>
                <c:pt idx="1887">
                  <c:v>320.97888</c:v>
                </c:pt>
                <c:pt idx="1888">
                  <c:v>321.31889999999999</c:v>
                </c:pt>
                <c:pt idx="1889">
                  <c:v>321.65909999999997</c:v>
                </c:pt>
                <c:pt idx="1890">
                  <c:v>321.99948000000001</c:v>
                </c:pt>
                <c:pt idx="1891">
                  <c:v>322.34003999999999</c:v>
                </c:pt>
                <c:pt idx="1892">
                  <c:v>322.68077999999997</c:v>
                </c:pt>
                <c:pt idx="1893">
                  <c:v>323.02170000000001</c:v>
                </c:pt>
                <c:pt idx="1894">
                  <c:v>323.36279999999999</c:v>
                </c:pt>
                <c:pt idx="1895">
                  <c:v>323.70407999999998</c:v>
                </c:pt>
                <c:pt idx="1896">
                  <c:v>324.04553999999996</c:v>
                </c:pt>
                <c:pt idx="1897">
                  <c:v>324.38718</c:v>
                </c:pt>
                <c:pt idx="1898">
                  <c:v>324.72899999999998</c:v>
                </c:pt>
                <c:pt idx="1899">
                  <c:v>325.07099999999997</c:v>
                </c:pt>
                <c:pt idx="1900">
                  <c:v>325.41318000000001</c:v>
                </c:pt>
                <c:pt idx="1901">
                  <c:v>325.75554</c:v>
                </c:pt>
                <c:pt idx="1902">
                  <c:v>326.09807999999998</c:v>
                </c:pt>
                <c:pt idx="1903">
                  <c:v>326.44079999999997</c:v>
                </c:pt>
                <c:pt idx="1904">
                  <c:v>326.78370000000001</c:v>
                </c:pt>
                <c:pt idx="1905">
                  <c:v>327.12678</c:v>
                </c:pt>
                <c:pt idx="1906">
                  <c:v>327.47003999999998</c:v>
                </c:pt>
                <c:pt idx="1907">
                  <c:v>327.81347999999997</c:v>
                </c:pt>
                <c:pt idx="1908">
                  <c:v>328.15709999999996</c:v>
                </c:pt>
                <c:pt idx="1909">
                  <c:v>328.5009</c:v>
                </c:pt>
                <c:pt idx="1910">
                  <c:v>328.84487999999999</c:v>
                </c:pt>
                <c:pt idx="1911">
                  <c:v>329.18903999999998</c:v>
                </c:pt>
                <c:pt idx="1912">
                  <c:v>329.53337999999997</c:v>
                </c:pt>
                <c:pt idx="1913">
                  <c:v>329.87790000000001</c:v>
                </c:pt>
                <c:pt idx="1914">
                  <c:v>330.2226</c:v>
                </c:pt>
                <c:pt idx="1915">
                  <c:v>330.56747999999999</c:v>
                </c:pt>
                <c:pt idx="1916">
                  <c:v>330.91253999999998</c:v>
                </c:pt>
                <c:pt idx="1917">
                  <c:v>331.25777999999997</c:v>
                </c:pt>
                <c:pt idx="1918">
                  <c:v>331.60319999999996</c:v>
                </c:pt>
                <c:pt idx="1919">
                  <c:v>331.94880000000001</c:v>
                </c:pt>
                <c:pt idx="1920">
                  <c:v>332.29458</c:v>
                </c:pt>
                <c:pt idx="1921">
                  <c:v>332.64053999999999</c:v>
                </c:pt>
                <c:pt idx="1922">
                  <c:v>332.98667999999998</c:v>
                </c:pt>
                <c:pt idx="1923">
                  <c:v>333.33299999999997</c:v>
                </c:pt>
                <c:pt idx="1924">
                  <c:v>333.67949999999996</c:v>
                </c:pt>
                <c:pt idx="1925">
                  <c:v>334.02618000000001</c:v>
                </c:pt>
                <c:pt idx="1926">
                  <c:v>334.37304</c:v>
                </c:pt>
                <c:pt idx="1927">
                  <c:v>334.72008</c:v>
                </c:pt>
                <c:pt idx="1928">
                  <c:v>335.06729999999999</c:v>
                </c:pt>
                <c:pt idx="1929">
                  <c:v>335.41469999999998</c:v>
                </c:pt>
                <c:pt idx="1930">
                  <c:v>335.76227999999998</c:v>
                </c:pt>
                <c:pt idx="1931">
                  <c:v>336.11003999999997</c:v>
                </c:pt>
                <c:pt idx="1932">
                  <c:v>336.45797999999996</c:v>
                </c:pt>
                <c:pt idx="1933">
                  <c:v>336.80609999999996</c:v>
                </c:pt>
                <c:pt idx="1934">
                  <c:v>337.15440000000001</c:v>
                </c:pt>
                <c:pt idx="1935">
                  <c:v>337.50288</c:v>
                </c:pt>
                <c:pt idx="1936">
                  <c:v>337.85154</c:v>
                </c:pt>
                <c:pt idx="1937">
                  <c:v>338.20038</c:v>
                </c:pt>
                <c:pt idx="1938">
                  <c:v>338.54939999999999</c:v>
                </c:pt>
                <c:pt idx="1939">
                  <c:v>338.89859999999999</c:v>
                </c:pt>
                <c:pt idx="1940">
                  <c:v>339.24797999999998</c:v>
                </c:pt>
                <c:pt idx="1941">
                  <c:v>339.59753999999998</c:v>
                </c:pt>
                <c:pt idx="1942">
                  <c:v>339.94727999999998</c:v>
                </c:pt>
                <c:pt idx="1943">
                  <c:v>340.29719999999998</c:v>
                </c:pt>
                <c:pt idx="1944">
                  <c:v>340.64729999999997</c:v>
                </c:pt>
                <c:pt idx="1945">
                  <c:v>340.99757999999997</c:v>
                </c:pt>
                <c:pt idx="1946">
                  <c:v>341.34803999999997</c:v>
                </c:pt>
                <c:pt idx="1947">
                  <c:v>341.69867999999997</c:v>
                </c:pt>
                <c:pt idx="1948">
                  <c:v>342.04949999999997</c:v>
                </c:pt>
                <c:pt idx="1949">
                  <c:v>342.40049999999997</c:v>
                </c:pt>
                <c:pt idx="1950">
                  <c:v>342.75167999999996</c:v>
                </c:pt>
                <c:pt idx="1951">
                  <c:v>343.10303999999996</c:v>
                </c:pt>
                <c:pt idx="1952">
                  <c:v>343.45457999999996</c:v>
                </c:pt>
                <c:pt idx="1953">
                  <c:v>343.80629999999996</c:v>
                </c:pt>
                <c:pt idx="1954">
                  <c:v>344.15819999999997</c:v>
                </c:pt>
                <c:pt idx="1955">
                  <c:v>344.51027999999997</c:v>
                </c:pt>
                <c:pt idx="1956">
                  <c:v>344.86253999999997</c:v>
                </c:pt>
                <c:pt idx="1957">
                  <c:v>345.21497999999997</c:v>
                </c:pt>
                <c:pt idx="1958">
                  <c:v>345.56759999999997</c:v>
                </c:pt>
                <c:pt idx="1959">
                  <c:v>345.92039999999997</c:v>
                </c:pt>
                <c:pt idx="1960">
                  <c:v>346.27337999999997</c:v>
                </c:pt>
                <c:pt idx="1961">
                  <c:v>346.62653999999998</c:v>
                </c:pt>
                <c:pt idx="1962">
                  <c:v>346.97987999999998</c:v>
                </c:pt>
                <c:pt idx="1963">
                  <c:v>347.33339999999998</c:v>
                </c:pt>
                <c:pt idx="1964">
                  <c:v>347.68709999999999</c:v>
                </c:pt>
                <c:pt idx="1965">
                  <c:v>348.04097999999999</c:v>
                </c:pt>
                <c:pt idx="1966">
                  <c:v>348.39503999999999</c:v>
                </c:pt>
                <c:pt idx="1967">
                  <c:v>348.74928</c:v>
                </c:pt>
                <c:pt idx="1968">
                  <c:v>349.1037</c:v>
                </c:pt>
                <c:pt idx="1969">
                  <c:v>349.45830000000001</c:v>
                </c:pt>
                <c:pt idx="1970">
                  <c:v>349.81307999999996</c:v>
                </c:pt>
                <c:pt idx="1971">
                  <c:v>350.16803999999996</c:v>
                </c:pt>
                <c:pt idx="1972">
                  <c:v>350.52317999999997</c:v>
                </c:pt>
                <c:pt idx="1973">
                  <c:v>350.87849999999997</c:v>
                </c:pt>
                <c:pt idx="1974">
                  <c:v>351.23399999999998</c:v>
                </c:pt>
                <c:pt idx="1975">
                  <c:v>351.58967999999999</c:v>
                </c:pt>
                <c:pt idx="1976">
                  <c:v>351.94553999999999</c:v>
                </c:pt>
                <c:pt idx="1977">
                  <c:v>352.30158</c:v>
                </c:pt>
                <c:pt idx="1978">
                  <c:v>352.65780000000001</c:v>
                </c:pt>
                <c:pt idx="1979">
                  <c:v>353.01419999999996</c:v>
                </c:pt>
                <c:pt idx="1980">
                  <c:v>353.37077999999997</c:v>
                </c:pt>
                <c:pt idx="1981">
                  <c:v>353.72753999999998</c:v>
                </c:pt>
                <c:pt idx="1982">
                  <c:v>354.08447999999999</c:v>
                </c:pt>
                <c:pt idx="1983">
                  <c:v>354.44159999999999</c:v>
                </c:pt>
                <c:pt idx="1984">
                  <c:v>354.7989</c:v>
                </c:pt>
                <c:pt idx="1985">
                  <c:v>355.15637999999996</c:v>
                </c:pt>
                <c:pt idx="1986">
                  <c:v>355.51403999999997</c:v>
                </c:pt>
                <c:pt idx="1987">
                  <c:v>355.87187999999998</c:v>
                </c:pt>
                <c:pt idx="1988">
                  <c:v>356.22989999999999</c:v>
                </c:pt>
                <c:pt idx="1989">
                  <c:v>356.5881</c:v>
                </c:pt>
                <c:pt idx="1990">
                  <c:v>356.94648000000001</c:v>
                </c:pt>
                <c:pt idx="1991">
                  <c:v>357.30503999999996</c:v>
                </c:pt>
                <c:pt idx="1992">
                  <c:v>357.66377999999997</c:v>
                </c:pt>
                <c:pt idx="1993">
                  <c:v>358.02269999999999</c:v>
                </c:pt>
                <c:pt idx="1994">
                  <c:v>358.3818</c:v>
                </c:pt>
                <c:pt idx="1995">
                  <c:v>358.74108000000001</c:v>
                </c:pt>
                <c:pt idx="1996">
                  <c:v>359.10053999999997</c:v>
                </c:pt>
                <c:pt idx="1997">
                  <c:v>359.46017999999998</c:v>
                </c:pt>
                <c:pt idx="1998">
                  <c:v>359.82</c:v>
                </c:pt>
                <c:pt idx="1999">
                  <c:v>360.18</c:v>
                </c:pt>
              </c:numCache>
            </c:numRef>
          </c:yVal>
          <c:smooth val="1"/>
          <c:extLst>
            <c:ext xmlns:c16="http://schemas.microsoft.com/office/drawing/2014/chart" uri="{C3380CC4-5D6E-409C-BE32-E72D297353CC}">
              <c16:uniqueId val="{00000000-E181-47C8-88E9-E32426695C21}"/>
            </c:ext>
          </c:extLst>
        </c:ser>
        <c:ser>
          <c:idx val="1"/>
          <c:order val="1"/>
          <c:tx>
            <c:strRef>
              <c:f>Sheet1!$C$4</c:f>
              <c:strCache>
                <c:ptCount val="1"/>
                <c:pt idx="0">
                  <c:v>Supply</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Sheet1!$A$5:$A$2004</c:f>
              <c:numCache>
                <c:formatCode>General</c:formatCode>
                <c:ptCount val="20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numCache>
            </c:numRef>
          </c:xVal>
          <c:yVal>
            <c:numRef>
              <c:f>Sheet1!$C$5:$C$2004</c:f>
              <c:numCache>
                <c:formatCode>General</c:formatCode>
                <c:ptCount val="2000"/>
                <c:pt idx="0">
                  <c:v>1199.99982</c:v>
                </c:pt>
                <c:pt idx="1">
                  <c:v>1199.99946</c:v>
                </c:pt>
                <c:pt idx="2">
                  <c:v>1199.99892</c:v>
                </c:pt>
                <c:pt idx="3">
                  <c:v>1199.9982</c:v>
                </c:pt>
                <c:pt idx="4">
                  <c:v>1199.9973</c:v>
                </c:pt>
                <c:pt idx="5">
                  <c:v>1199.99622</c:v>
                </c:pt>
                <c:pt idx="6">
                  <c:v>1199.99496</c:v>
                </c:pt>
                <c:pt idx="7">
                  <c:v>1199.99352</c:v>
                </c:pt>
                <c:pt idx="8">
                  <c:v>1199.9919</c:v>
                </c:pt>
                <c:pt idx="9">
                  <c:v>1199.9901</c:v>
                </c:pt>
                <c:pt idx="10">
                  <c:v>1199.98812</c:v>
                </c:pt>
                <c:pt idx="11">
                  <c:v>1199.98596</c:v>
                </c:pt>
                <c:pt idx="12">
                  <c:v>1199.98362</c:v>
                </c:pt>
                <c:pt idx="13">
                  <c:v>1199.9811</c:v>
                </c:pt>
                <c:pt idx="14">
                  <c:v>1199.9784</c:v>
                </c:pt>
                <c:pt idx="15">
                  <c:v>1199.97552</c:v>
                </c:pt>
                <c:pt idx="16">
                  <c:v>1199.97246</c:v>
                </c:pt>
                <c:pt idx="17">
                  <c:v>1199.96922</c:v>
                </c:pt>
                <c:pt idx="18">
                  <c:v>1199.9657999999999</c:v>
                </c:pt>
                <c:pt idx="19">
                  <c:v>1199.9621999999999</c:v>
                </c:pt>
                <c:pt idx="20">
                  <c:v>1199.9584199999999</c:v>
                </c:pt>
                <c:pt idx="21">
                  <c:v>1199.9544599999999</c:v>
                </c:pt>
                <c:pt idx="22">
                  <c:v>1199.9503199999999</c:v>
                </c:pt>
                <c:pt idx="23">
                  <c:v>1199.9459999999999</c:v>
                </c:pt>
                <c:pt idx="24">
                  <c:v>1199.9414999999999</c:v>
                </c:pt>
                <c:pt idx="25">
                  <c:v>1199.9368199999999</c:v>
                </c:pt>
                <c:pt idx="26">
                  <c:v>1199.9319599999999</c:v>
                </c:pt>
                <c:pt idx="27">
                  <c:v>1199.9269200000001</c:v>
                </c:pt>
                <c:pt idx="28">
                  <c:v>1199.9217000000001</c:v>
                </c:pt>
                <c:pt idx="29">
                  <c:v>1199.9163000000001</c:v>
                </c:pt>
                <c:pt idx="30">
                  <c:v>1199.9107200000001</c:v>
                </c:pt>
                <c:pt idx="31">
                  <c:v>1199.9049600000001</c:v>
                </c:pt>
                <c:pt idx="32">
                  <c:v>1199.8990200000001</c:v>
                </c:pt>
                <c:pt idx="33">
                  <c:v>1199.8929000000001</c:v>
                </c:pt>
                <c:pt idx="34">
                  <c:v>1199.8866</c:v>
                </c:pt>
                <c:pt idx="35">
                  <c:v>1199.88012</c:v>
                </c:pt>
                <c:pt idx="36">
                  <c:v>1199.87346</c:v>
                </c:pt>
                <c:pt idx="37">
                  <c:v>1199.86662</c:v>
                </c:pt>
                <c:pt idx="38">
                  <c:v>1199.8596</c:v>
                </c:pt>
                <c:pt idx="39">
                  <c:v>1199.8524</c:v>
                </c:pt>
                <c:pt idx="40">
                  <c:v>1199.84502</c:v>
                </c:pt>
                <c:pt idx="41">
                  <c:v>1199.83746</c:v>
                </c:pt>
                <c:pt idx="42">
                  <c:v>1199.82972</c:v>
                </c:pt>
                <c:pt idx="43">
                  <c:v>1199.8217999999999</c:v>
                </c:pt>
                <c:pt idx="44">
                  <c:v>1199.8136999999999</c:v>
                </c:pt>
                <c:pt idx="45">
                  <c:v>1199.8054199999999</c:v>
                </c:pt>
                <c:pt idx="46">
                  <c:v>1199.7969599999999</c:v>
                </c:pt>
                <c:pt idx="47">
                  <c:v>1199.7883200000001</c:v>
                </c:pt>
                <c:pt idx="48">
                  <c:v>1199.7795000000001</c:v>
                </c:pt>
                <c:pt idx="49">
                  <c:v>1199.7705000000001</c:v>
                </c:pt>
                <c:pt idx="50">
                  <c:v>1199.7613200000001</c:v>
                </c:pt>
                <c:pt idx="51">
                  <c:v>1199.7519600000001</c:v>
                </c:pt>
                <c:pt idx="52">
                  <c:v>1199.74242</c:v>
                </c:pt>
                <c:pt idx="53">
                  <c:v>1199.7327</c:v>
                </c:pt>
                <c:pt idx="54">
                  <c:v>1199.7228</c:v>
                </c:pt>
                <c:pt idx="55">
                  <c:v>1199.71272</c:v>
                </c:pt>
                <c:pt idx="56">
                  <c:v>1199.70246</c:v>
                </c:pt>
                <c:pt idx="57">
                  <c:v>1199.69202</c:v>
                </c:pt>
                <c:pt idx="58">
                  <c:v>1199.6813999999999</c:v>
                </c:pt>
                <c:pt idx="59">
                  <c:v>1199.6705999999999</c:v>
                </c:pt>
                <c:pt idx="60">
                  <c:v>1199.6596199999999</c:v>
                </c:pt>
                <c:pt idx="61">
                  <c:v>1199.6484599999999</c:v>
                </c:pt>
                <c:pt idx="62">
                  <c:v>1199.6371200000001</c:v>
                </c:pt>
                <c:pt idx="63">
                  <c:v>1199.6256000000001</c:v>
                </c:pt>
                <c:pt idx="64">
                  <c:v>1199.6139000000001</c:v>
                </c:pt>
                <c:pt idx="65">
                  <c:v>1199.60202</c:v>
                </c:pt>
                <c:pt idx="66">
                  <c:v>1199.58996</c:v>
                </c:pt>
                <c:pt idx="67">
                  <c:v>1199.57772</c:v>
                </c:pt>
                <c:pt idx="68">
                  <c:v>1199.5653</c:v>
                </c:pt>
                <c:pt idx="69">
                  <c:v>1199.5527</c:v>
                </c:pt>
                <c:pt idx="70">
                  <c:v>1199.5399199999999</c:v>
                </c:pt>
                <c:pt idx="71">
                  <c:v>1199.5269599999999</c:v>
                </c:pt>
                <c:pt idx="72">
                  <c:v>1199.5138199999999</c:v>
                </c:pt>
                <c:pt idx="73">
                  <c:v>1199.5005000000001</c:v>
                </c:pt>
                <c:pt idx="74">
                  <c:v>1199.4870000000001</c:v>
                </c:pt>
                <c:pt idx="75">
                  <c:v>1199.4733200000001</c:v>
                </c:pt>
                <c:pt idx="76">
                  <c:v>1199.45946</c:v>
                </c:pt>
                <c:pt idx="77">
                  <c:v>1199.44542</c:v>
                </c:pt>
                <c:pt idx="78">
                  <c:v>1199.4312</c:v>
                </c:pt>
                <c:pt idx="79">
                  <c:v>1199.4168</c:v>
                </c:pt>
                <c:pt idx="80">
                  <c:v>1199.4022199999999</c:v>
                </c:pt>
                <c:pt idx="81">
                  <c:v>1199.3874599999999</c:v>
                </c:pt>
                <c:pt idx="82">
                  <c:v>1199.3725199999999</c:v>
                </c:pt>
                <c:pt idx="83">
                  <c:v>1199.3574000000001</c:v>
                </c:pt>
                <c:pt idx="84">
                  <c:v>1199.3421000000001</c:v>
                </c:pt>
                <c:pt idx="85">
                  <c:v>1199.32662</c:v>
                </c:pt>
                <c:pt idx="86">
                  <c:v>1199.31096</c:v>
                </c:pt>
                <c:pt idx="87">
                  <c:v>1199.29512</c:v>
                </c:pt>
                <c:pt idx="88">
                  <c:v>1199.2791</c:v>
                </c:pt>
                <c:pt idx="89">
                  <c:v>1199.2628999999999</c:v>
                </c:pt>
                <c:pt idx="90">
                  <c:v>1199.2465199999999</c:v>
                </c:pt>
                <c:pt idx="91">
                  <c:v>1199.2299599999999</c:v>
                </c:pt>
                <c:pt idx="92">
                  <c:v>1199.2132200000001</c:v>
                </c:pt>
                <c:pt idx="93">
                  <c:v>1199.1963000000001</c:v>
                </c:pt>
                <c:pt idx="94">
                  <c:v>1199.1792</c:v>
                </c:pt>
                <c:pt idx="95">
                  <c:v>1199.16192</c:v>
                </c:pt>
                <c:pt idx="96">
                  <c:v>1199.14446</c:v>
                </c:pt>
                <c:pt idx="97">
                  <c:v>1199.12682</c:v>
                </c:pt>
                <c:pt idx="98">
                  <c:v>1199.1089999999999</c:v>
                </c:pt>
                <c:pt idx="99">
                  <c:v>1199.0909999999999</c:v>
                </c:pt>
                <c:pt idx="100">
                  <c:v>1199.0728200000001</c:v>
                </c:pt>
                <c:pt idx="101">
                  <c:v>1199.0544600000001</c:v>
                </c:pt>
                <c:pt idx="102">
                  <c:v>1199.03592</c:v>
                </c:pt>
                <c:pt idx="103">
                  <c:v>1199.0172</c:v>
                </c:pt>
                <c:pt idx="104">
                  <c:v>1198.9983</c:v>
                </c:pt>
                <c:pt idx="105">
                  <c:v>1198.9792199999999</c:v>
                </c:pt>
                <c:pt idx="106">
                  <c:v>1198.9599599999999</c:v>
                </c:pt>
                <c:pt idx="107">
                  <c:v>1198.9405200000001</c:v>
                </c:pt>
                <c:pt idx="108">
                  <c:v>1198.9209000000001</c:v>
                </c:pt>
                <c:pt idx="109">
                  <c:v>1198.9011</c:v>
                </c:pt>
                <c:pt idx="110">
                  <c:v>1198.88112</c:v>
                </c:pt>
                <c:pt idx="111">
                  <c:v>1198.86096</c:v>
                </c:pt>
                <c:pt idx="112">
                  <c:v>1198.8406199999999</c:v>
                </c:pt>
                <c:pt idx="113">
                  <c:v>1198.8200999999999</c:v>
                </c:pt>
                <c:pt idx="114">
                  <c:v>1198.7994000000001</c:v>
                </c:pt>
                <c:pt idx="115">
                  <c:v>1198.7785200000001</c:v>
                </c:pt>
                <c:pt idx="116">
                  <c:v>1198.75746</c:v>
                </c:pt>
                <c:pt idx="117">
                  <c:v>1198.73622</c:v>
                </c:pt>
                <c:pt idx="118">
                  <c:v>1198.7148</c:v>
                </c:pt>
                <c:pt idx="119">
                  <c:v>1198.6931999999999</c:v>
                </c:pt>
                <c:pt idx="120">
                  <c:v>1198.6714199999999</c:v>
                </c:pt>
                <c:pt idx="121">
                  <c:v>1198.6494600000001</c:v>
                </c:pt>
                <c:pt idx="122">
                  <c:v>1198.6273200000001</c:v>
                </c:pt>
                <c:pt idx="123">
                  <c:v>1198.605</c:v>
                </c:pt>
                <c:pt idx="124">
                  <c:v>1198.5825</c:v>
                </c:pt>
                <c:pt idx="125">
                  <c:v>1198.5598199999999</c:v>
                </c:pt>
                <c:pt idx="126">
                  <c:v>1198.5369599999999</c:v>
                </c:pt>
                <c:pt idx="127">
                  <c:v>1198.5139200000001</c:v>
                </c:pt>
                <c:pt idx="128">
                  <c:v>1198.4907000000001</c:v>
                </c:pt>
                <c:pt idx="129">
                  <c:v>1198.4673</c:v>
                </c:pt>
                <c:pt idx="130">
                  <c:v>1198.44372</c:v>
                </c:pt>
                <c:pt idx="131">
                  <c:v>1198.4199599999999</c:v>
                </c:pt>
                <c:pt idx="132">
                  <c:v>1198.3960199999999</c:v>
                </c:pt>
                <c:pt idx="133">
                  <c:v>1198.3719000000001</c:v>
                </c:pt>
                <c:pt idx="134">
                  <c:v>1198.3476000000001</c:v>
                </c:pt>
                <c:pt idx="135">
                  <c:v>1198.32312</c:v>
                </c:pt>
                <c:pt idx="136">
                  <c:v>1198.29846</c:v>
                </c:pt>
                <c:pt idx="137">
                  <c:v>1198.2736199999999</c:v>
                </c:pt>
                <c:pt idx="138">
                  <c:v>1198.2485999999999</c:v>
                </c:pt>
                <c:pt idx="139">
                  <c:v>1198.2234000000001</c:v>
                </c:pt>
                <c:pt idx="140">
                  <c:v>1198.19802</c:v>
                </c:pt>
                <c:pt idx="141">
                  <c:v>1198.17246</c:v>
                </c:pt>
                <c:pt idx="142">
                  <c:v>1198.14672</c:v>
                </c:pt>
                <c:pt idx="143">
                  <c:v>1198.1207999999999</c:v>
                </c:pt>
                <c:pt idx="144">
                  <c:v>1198.0947000000001</c:v>
                </c:pt>
                <c:pt idx="145">
                  <c:v>1198.0684200000001</c:v>
                </c:pt>
                <c:pt idx="146">
                  <c:v>1198.04196</c:v>
                </c:pt>
                <c:pt idx="147">
                  <c:v>1198.01532</c:v>
                </c:pt>
                <c:pt idx="148">
                  <c:v>1197.9884999999999</c:v>
                </c:pt>
                <c:pt idx="149">
                  <c:v>1197.9614999999999</c:v>
                </c:pt>
                <c:pt idx="150">
                  <c:v>1197.9343200000001</c:v>
                </c:pt>
                <c:pt idx="151">
                  <c:v>1197.90696</c:v>
                </c:pt>
                <c:pt idx="152">
                  <c:v>1197.87942</c:v>
                </c:pt>
                <c:pt idx="153">
                  <c:v>1197.8516999999999</c:v>
                </c:pt>
                <c:pt idx="154">
                  <c:v>1197.8237999999999</c:v>
                </c:pt>
                <c:pt idx="155">
                  <c:v>1197.7957200000001</c:v>
                </c:pt>
                <c:pt idx="156">
                  <c:v>1197.76746</c:v>
                </c:pt>
                <c:pt idx="157">
                  <c:v>1197.73902</c:v>
                </c:pt>
                <c:pt idx="158">
                  <c:v>1197.7103999999999</c:v>
                </c:pt>
                <c:pt idx="159">
                  <c:v>1197.6815999999999</c:v>
                </c:pt>
                <c:pt idx="160">
                  <c:v>1197.6526200000001</c:v>
                </c:pt>
                <c:pt idx="161">
                  <c:v>1197.62346</c:v>
                </c:pt>
                <c:pt idx="162">
                  <c:v>1197.59412</c:v>
                </c:pt>
                <c:pt idx="163">
                  <c:v>1197.5645999999999</c:v>
                </c:pt>
                <c:pt idx="164">
                  <c:v>1197.5349000000001</c:v>
                </c:pt>
                <c:pt idx="165">
                  <c:v>1197.5050200000001</c:v>
                </c:pt>
                <c:pt idx="166">
                  <c:v>1197.47496</c:v>
                </c:pt>
                <c:pt idx="167">
                  <c:v>1197.44472</c:v>
                </c:pt>
                <c:pt idx="168">
                  <c:v>1197.4142999999999</c:v>
                </c:pt>
                <c:pt idx="169">
                  <c:v>1197.3837000000001</c:v>
                </c:pt>
                <c:pt idx="170">
                  <c:v>1197.35292</c:v>
                </c:pt>
                <c:pt idx="171">
                  <c:v>1197.32196</c:v>
                </c:pt>
                <c:pt idx="172">
                  <c:v>1197.2908199999999</c:v>
                </c:pt>
                <c:pt idx="173">
                  <c:v>1197.2594999999999</c:v>
                </c:pt>
                <c:pt idx="174">
                  <c:v>1197.2280000000001</c:v>
                </c:pt>
                <c:pt idx="175">
                  <c:v>1197.19632</c:v>
                </c:pt>
                <c:pt idx="176">
                  <c:v>1197.16446</c:v>
                </c:pt>
                <c:pt idx="177">
                  <c:v>1197.1324199999999</c:v>
                </c:pt>
                <c:pt idx="178">
                  <c:v>1197.1002000000001</c:v>
                </c:pt>
                <c:pt idx="179">
                  <c:v>1197.0678</c:v>
                </c:pt>
                <c:pt idx="180">
                  <c:v>1197.03522</c:v>
                </c:pt>
                <c:pt idx="181">
                  <c:v>1197.0024599999999</c:v>
                </c:pt>
                <c:pt idx="182">
                  <c:v>1196.9695200000001</c:v>
                </c:pt>
                <c:pt idx="183">
                  <c:v>1196.9364</c:v>
                </c:pt>
                <c:pt idx="184">
                  <c:v>1196.9031</c:v>
                </c:pt>
                <c:pt idx="185">
                  <c:v>1196.8696199999999</c:v>
                </c:pt>
                <c:pt idx="186">
                  <c:v>1196.8359599999999</c:v>
                </c:pt>
                <c:pt idx="187">
                  <c:v>1196.8021200000001</c:v>
                </c:pt>
                <c:pt idx="188">
                  <c:v>1196.7681</c:v>
                </c:pt>
                <c:pt idx="189">
                  <c:v>1196.7338999999999</c:v>
                </c:pt>
                <c:pt idx="190">
                  <c:v>1196.6995199999999</c:v>
                </c:pt>
                <c:pt idx="191">
                  <c:v>1196.6649600000001</c:v>
                </c:pt>
                <c:pt idx="192">
                  <c:v>1196.63022</c:v>
                </c:pt>
                <c:pt idx="193">
                  <c:v>1196.5953</c:v>
                </c:pt>
                <c:pt idx="194">
                  <c:v>1196.5601999999999</c:v>
                </c:pt>
                <c:pt idx="195">
                  <c:v>1196.5249200000001</c:v>
                </c:pt>
                <c:pt idx="196">
                  <c:v>1196.48946</c:v>
                </c:pt>
                <c:pt idx="197">
                  <c:v>1196.45382</c:v>
                </c:pt>
                <c:pt idx="198">
                  <c:v>1196.4179999999999</c:v>
                </c:pt>
                <c:pt idx="199">
                  <c:v>1196.3820000000001</c:v>
                </c:pt>
                <c:pt idx="200">
                  <c:v>1196.34582</c:v>
                </c:pt>
                <c:pt idx="201">
                  <c:v>1196.3094599999999</c:v>
                </c:pt>
                <c:pt idx="202">
                  <c:v>1196.2729200000001</c:v>
                </c:pt>
                <c:pt idx="203">
                  <c:v>1196.2362000000001</c:v>
                </c:pt>
                <c:pt idx="204">
                  <c:v>1196.1993</c:v>
                </c:pt>
                <c:pt idx="205">
                  <c:v>1196.1622199999999</c:v>
                </c:pt>
                <c:pt idx="206">
                  <c:v>1196.1249600000001</c:v>
                </c:pt>
                <c:pt idx="207">
                  <c:v>1196.08752</c:v>
                </c:pt>
                <c:pt idx="208">
                  <c:v>1196.0499</c:v>
                </c:pt>
                <c:pt idx="209">
                  <c:v>1196.0120999999999</c:v>
                </c:pt>
                <c:pt idx="210">
                  <c:v>1195.9741200000001</c:v>
                </c:pt>
                <c:pt idx="211">
                  <c:v>1195.93596</c:v>
                </c:pt>
                <c:pt idx="212">
                  <c:v>1195.89762</c:v>
                </c:pt>
                <c:pt idx="213">
                  <c:v>1195.8590999999999</c:v>
                </c:pt>
                <c:pt idx="214">
                  <c:v>1195.8204000000001</c:v>
                </c:pt>
                <c:pt idx="215">
                  <c:v>1195.78152</c:v>
                </c:pt>
                <c:pt idx="216">
                  <c:v>1195.7424599999999</c:v>
                </c:pt>
                <c:pt idx="217">
                  <c:v>1195.7032200000001</c:v>
                </c:pt>
                <c:pt idx="218">
                  <c:v>1195.6638</c:v>
                </c:pt>
                <c:pt idx="219">
                  <c:v>1195.6242</c:v>
                </c:pt>
                <c:pt idx="220">
                  <c:v>1195.5844199999999</c:v>
                </c:pt>
                <c:pt idx="221">
                  <c:v>1195.5444600000001</c:v>
                </c:pt>
                <c:pt idx="222">
                  <c:v>1195.50432</c:v>
                </c:pt>
                <c:pt idx="223">
                  <c:v>1195.4639999999999</c:v>
                </c:pt>
                <c:pt idx="224">
                  <c:v>1195.4235000000001</c:v>
                </c:pt>
                <c:pt idx="225">
                  <c:v>1195.38282</c:v>
                </c:pt>
                <c:pt idx="226">
                  <c:v>1195.34196</c:v>
                </c:pt>
                <c:pt idx="227">
                  <c:v>1195.3009199999999</c:v>
                </c:pt>
                <c:pt idx="228">
                  <c:v>1195.2597000000001</c:v>
                </c:pt>
                <c:pt idx="229">
                  <c:v>1195.2183</c:v>
                </c:pt>
                <c:pt idx="230">
                  <c:v>1195.1767199999999</c:v>
                </c:pt>
                <c:pt idx="231">
                  <c:v>1195.1349600000001</c:v>
                </c:pt>
                <c:pt idx="232">
                  <c:v>1195.09302</c:v>
                </c:pt>
                <c:pt idx="233">
                  <c:v>1195.0509</c:v>
                </c:pt>
                <c:pt idx="234">
                  <c:v>1195.0085999999999</c:v>
                </c:pt>
                <c:pt idx="235">
                  <c:v>1194.96612</c:v>
                </c:pt>
                <c:pt idx="236">
                  <c:v>1194.92346</c:v>
                </c:pt>
                <c:pt idx="237">
                  <c:v>1194.8806199999999</c:v>
                </c:pt>
                <c:pt idx="238">
                  <c:v>1194.8376000000001</c:v>
                </c:pt>
                <c:pt idx="239">
                  <c:v>1194.7944</c:v>
                </c:pt>
                <c:pt idx="240">
                  <c:v>1194.7510199999999</c:v>
                </c:pt>
                <c:pt idx="241">
                  <c:v>1194.7074600000001</c:v>
                </c:pt>
                <c:pt idx="242">
                  <c:v>1194.66372</c:v>
                </c:pt>
                <c:pt idx="243">
                  <c:v>1194.6197999999999</c:v>
                </c:pt>
                <c:pt idx="244">
                  <c:v>1194.5757000000001</c:v>
                </c:pt>
                <c:pt idx="245">
                  <c:v>1194.53142</c:v>
                </c:pt>
                <c:pt idx="246">
                  <c:v>1194.48696</c:v>
                </c:pt>
                <c:pt idx="247">
                  <c:v>1194.4423200000001</c:v>
                </c:pt>
                <c:pt idx="248">
                  <c:v>1194.3975</c:v>
                </c:pt>
                <c:pt idx="249">
                  <c:v>1194.3525</c:v>
                </c:pt>
                <c:pt idx="250">
                  <c:v>1194.3073199999999</c:v>
                </c:pt>
                <c:pt idx="251">
                  <c:v>1194.26196</c:v>
                </c:pt>
                <c:pt idx="252">
                  <c:v>1194.21642</c:v>
                </c:pt>
                <c:pt idx="253">
                  <c:v>1194.1706999999999</c:v>
                </c:pt>
                <c:pt idx="254">
                  <c:v>1194.1248000000001</c:v>
                </c:pt>
                <c:pt idx="255">
                  <c:v>1194.07872</c:v>
                </c:pt>
                <c:pt idx="256">
                  <c:v>1194.0324599999999</c:v>
                </c:pt>
                <c:pt idx="257">
                  <c:v>1193.9860200000001</c:v>
                </c:pt>
                <c:pt idx="258">
                  <c:v>1193.9394</c:v>
                </c:pt>
                <c:pt idx="259">
                  <c:v>1193.8925999999999</c:v>
                </c:pt>
                <c:pt idx="260">
                  <c:v>1193.8456200000001</c:v>
                </c:pt>
                <c:pt idx="261">
                  <c:v>1193.79846</c:v>
                </c:pt>
                <c:pt idx="262">
                  <c:v>1193.7511199999999</c:v>
                </c:pt>
                <c:pt idx="263">
                  <c:v>1193.7036000000001</c:v>
                </c:pt>
                <c:pt idx="264">
                  <c:v>1193.6559</c:v>
                </c:pt>
                <c:pt idx="265">
                  <c:v>1193.6080199999999</c:v>
                </c:pt>
                <c:pt idx="266">
                  <c:v>1193.55996</c:v>
                </c:pt>
                <c:pt idx="267">
                  <c:v>1193.51172</c:v>
                </c:pt>
                <c:pt idx="268">
                  <c:v>1193.4632999999999</c:v>
                </c:pt>
                <c:pt idx="269">
                  <c:v>1193.4147</c:v>
                </c:pt>
                <c:pt idx="270">
                  <c:v>1193.36592</c:v>
                </c:pt>
                <c:pt idx="271">
                  <c:v>1193.3169600000001</c:v>
                </c:pt>
                <c:pt idx="272">
                  <c:v>1193.26782</c:v>
                </c:pt>
                <c:pt idx="273">
                  <c:v>1193.2184999999999</c:v>
                </c:pt>
                <c:pt idx="274">
                  <c:v>1193.1690000000001</c:v>
                </c:pt>
                <c:pt idx="275">
                  <c:v>1193.11932</c:v>
                </c:pt>
                <c:pt idx="276">
                  <c:v>1193.0694599999999</c:v>
                </c:pt>
                <c:pt idx="277">
                  <c:v>1193.0194200000001</c:v>
                </c:pt>
                <c:pt idx="278">
                  <c:v>1192.9692</c:v>
                </c:pt>
                <c:pt idx="279">
                  <c:v>1192.9187999999999</c:v>
                </c:pt>
                <c:pt idx="280">
                  <c:v>1192.8682200000001</c:v>
                </c:pt>
                <c:pt idx="281">
                  <c:v>1192.81746</c:v>
                </c:pt>
                <c:pt idx="282">
                  <c:v>1192.7665199999999</c:v>
                </c:pt>
                <c:pt idx="283">
                  <c:v>1192.7154</c:v>
                </c:pt>
                <c:pt idx="284">
                  <c:v>1192.6641</c:v>
                </c:pt>
                <c:pt idx="285">
                  <c:v>1192.6126200000001</c:v>
                </c:pt>
                <c:pt idx="286">
                  <c:v>1192.56096</c:v>
                </c:pt>
                <c:pt idx="287">
                  <c:v>1192.5091199999999</c:v>
                </c:pt>
                <c:pt idx="288">
                  <c:v>1192.4571000000001</c:v>
                </c:pt>
                <c:pt idx="289">
                  <c:v>1192.4049</c:v>
                </c:pt>
                <c:pt idx="290">
                  <c:v>1192.3525199999999</c:v>
                </c:pt>
                <c:pt idx="291">
                  <c:v>1192.2999600000001</c:v>
                </c:pt>
                <c:pt idx="292">
                  <c:v>1192.24722</c:v>
                </c:pt>
                <c:pt idx="293">
                  <c:v>1192.1943000000001</c:v>
                </c:pt>
                <c:pt idx="294">
                  <c:v>1192.1412</c:v>
                </c:pt>
                <c:pt idx="295">
                  <c:v>1192.0879199999999</c:v>
                </c:pt>
                <c:pt idx="296">
                  <c:v>1192.0344600000001</c:v>
                </c:pt>
                <c:pt idx="297">
                  <c:v>1191.98082</c:v>
                </c:pt>
                <c:pt idx="298">
                  <c:v>1191.9269999999999</c:v>
                </c:pt>
                <c:pt idx="299">
                  <c:v>1191.873</c:v>
                </c:pt>
                <c:pt idx="300">
                  <c:v>1191.81882</c:v>
                </c:pt>
                <c:pt idx="301">
                  <c:v>1191.7644600000001</c:v>
                </c:pt>
                <c:pt idx="302">
                  <c:v>1191.70992</c:v>
                </c:pt>
                <c:pt idx="303">
                  <c:v>1191.6551999999999</c:v>
                </c:pt>
                <c:pt idx="304">
                  <c:v>1191.6003000000001</c:v>
                </c:pt>
                <c:pt idx="305">
                  <c:v>1191.54522</c:v>
                </c:pt>
                <c:pt idx="306">
                  <c:v>1191.4899600000001</c:v>
                </c:pt>
                <c:pt idx="307">
                  <c:v>1191.43452</c:v>
                </c:pt>
                <c:pt idx="308">
                  <c:v>1191.3788999999999</c:v>
                </c:pt>
                <c:pt idx="309">
                  <c:v>1191.3231000000001</c:v>
                </c:pt>
                <c:pt idx="310">
                  <c:v>1191.26712</c:v>
                </c:pt>
                <c:pt idx="311">
                  <c:v>1191.2109599999999</c:v>
                </c:pt>
                <c:pt idx="312">
                  <c:v>1191.15462</c:v>
                </c:pt>
                <c:pt idx="313">
                  <c:v>1191.0980999999999</c:v>
                </c:pt>
                <c:pt idx="314">
                  <c:v>1191.0414000000001</c:v>
                </c:pt>
                <c:pt idx="315">
                  <c:v>1190.98452</c:v>
                </c:pt>
                <c:pt idx="316">
                  <c:v>1190.9274600000001</c:v>
                </c:pt>
                <c:pt idx="317">
                  <c:v>1190.87022</c:v>
                </c:pt>
                <c:pt idx="318">
                  <c:v>1190.8127999999999</c:v>
                </c:pt>
                <c:pt idx="319">
                  <c:v>1190.7552000000001</c:v>
                </c:pt>
                <c:pt idx="320">
                  <c:v>1190.69742</c:v>
                </c:pt>
                <c:pt idx="321">
                  <c:v>1190.6394600000001</c:v>
                </c:pt>
                <c:pt idx="322">
                  <c:v>1190.58132</c:v>
                </c:pt>
                <c:pt idx="323">
                  <c:v>1190.5229999999999</c:v>
                </c:pt>
                <c:pt idx="324">
                  <c:v>1190.4645</c:v>
                </c:pt>
                <c:pt idx="325">
                  <c:v>1190.4058199999999</c:v>
                </c:pt>
                <c:pt idx="326">
                  <c:v>1190.3469600000001</c:v>
                </c:pt>
                <c:pt idx="327">
                  <c:v>1190.28792</c:v>
                </c:pt>
                <c:pt idx="328">
                  <c:v>1190.2286999999999</c:v>
                </c:pt>
                <c:pt idx="329">
                  <c:v>1190.1693</c:v>
                </c:pt>
                <c:pt idx="330">
                  <c:v>1190.1097199999999</c:v>
                </c:pt>
                <c:pt idx="331">
                  <c:v>1190.0499600000001</c:v>
                </c:pt>
                <c:pt idx="332">
                  <c:v>1189.99002</c:v>
                </c:pt>
                <c:pt idx="333">
                  <c:v>1189.9299000000001</c:v>
                </c:pt>
                <c:pt idx="334">
                  <c:v>1189.8696</c:v>
                </c:pt>
                <c:pt idx="335">
                  <c:v>1189.8091199999999</c:v>
                </c:pt>
                <c:pt idx="336">
                  <c:v>1189.74846</c:v>
                </c:pt>
                <c:pt idx="337">
                  <c:v>1189.6876199999999</c:v>
                </c:pt>
                <c:pt idx="338">
                  <c:v>1189.6266000000001</c:v>
                </c:pt>
                <c:pt idx="339">
                  <c:v>1189.5654</c:v>
                </c:pt>
                <c:pt idx="340">
                  <c:v>1189.5040200000001</c:v>
                </c:pt>
                <c:pt idx="341">
                  <c:v>1189.44246</c:v>
                </c:pt>
                <c:pt idx="342">
                  <c:v>1189.3807200000001</c:v>
                </c:pt>
                <c:pt idx="343">
                  <c:v>1189.3188</c:v>
                </c:pt>
                <c:pt idx="344">
                  <c:v>1189.2566999999999</c:v>
                </c:pt>
                <c:pt idx="345">
                  <c:v>1189.19442</c:v>
                </c:pt>
                <c:pt idx="346">
                  <c:v>1189.1319599999999</c:v>
                </c:pt>
                <c:pt idx="347">
                  <c:v>1189.0693200000001</c:v>
                </c:pt>
                <c:pt idx="348">
                  <c:v>1189.0065</c:v>
                </c:pt>
                <c:pt idx="349">
                  <c:v>1188.9435000000001</c:v>
                </c:pt>
                <c:pt idx="350">
                  <c:v>1188.88032</c:v>
                </c:pt>
                <c:pt idx="351">
                  <c:v>1188.8169600000001</c:v>
                </c:pt>
                <c:pt idx="352">
                  <c:v>1188.75342</c:v>
                </c:pt>
                <c:pt idx="353">
                  <c:v>1188.6896999999999</c:v>
                </c:pt>
                <c:pt idx="354">
                  <c:v>1188.6258</c:v>
                </c:pt>
                <c:pt idx="355">
                  <c:v>1188.5617199999999</c:v>
                </c:pt>
                <c:pt idx="356">
                  <c:v>1188.49746</c:v>
                </c:pt>
                <c:pt idx="357">
                  <c:v>1188.4330199999999</c:v>
                </c:pt>
                <c:pt idx="358">
                  <c:v>1188.3684000000001</c:v>
                </c:pt>
                <c:pt idx="359">
                  <c:v>1188.3036</c:v>
                </c:pt>
                <c:pt idx="360">
                  <c:v>1188.2386200000001</c:v>
                </c:pt>
                <c:pt idx="361">
                  <c:v>1188.17346</c:v>
                </c:pt>
                <c:pt idx="362">
                  <c:v>1188.1081200000001</c:v>
                </c:pt>
                <c:pt idx="363">
                  <c:v>1188.0426</c:v>
                </c:pt>
                <c:pt idx="364">
                  <c:v>1187.9769000000001</c:v>
                </c:pt>
                <c:pt idx="365">
                  <c:v>1187.91102</c:v>
                </c:pt>
                <c:pt idx="366">
                  <c:v>1187.8449599999999</c:v>
                </c:pt>
                <c:pt idx="367">
                  <c:v>1187.77872</c:v>
                </c:pt>
                <c:pt idx="368">
                  <c:v>1187.7122999999999</c:v>
                </c:pt>
                <c:pt idx="369">
                  <c:v>1187.6457</c:v>
                </c:pt>
                <c:pt idx="370">
                  <c:v>1187.5789199999999</c:v>
                </c:pt>
                <c:pt idx="371">
                  <c:v>1187.51196</c:v>
                </c:pt>
                <c:pt idx="372">
                  <c:v>1187.4448199999999</c:v>
                </c:pt>
                <c:pt idx="373">
                  <c:v>1187.3775000000001</c:v>
                </c:pt>
                <c:pt idx="374">
                  <c:v>1187.31</c:v>
                </c:pt>
                <c:pt idx="375">
                  <c:v>1187.2423200000001</c:v>
                </c:pt>
                <c:pt idx="376">
                  <c:v>1187.17446</c:v>
                </c:pt>
                <c:pt idx="377">
                  <c:v>1187.1064200000001</c:v>
                </c:pt>
                <c:pt idx="378">
                  <c:v>1187.0382</c:v>
                </c:pt>
                <c:pt idx="379">
                  <c:v>1186.9698000000001</c:v>
                </c:pt>
                <c:pt idx="380">
                  <c:v>1186.90122</c:v>
                </c:pt>
                <c:pt idx="381">
                  <c:v>1186.8324600000001</c:v>
                </c:pt>
                <c:pt idx="382">
                  <c:v>1186.76352</c:v>
                </c:pt>
                <c:pt idx="383">
                  <c:v>1186.6944000000001</c:v>
                </c:pt>
                <c:pt idx="384">
                  <c:v>1186.6251</c:v>
                </c:pt>
                <c:pt idx="385">
                  <c:v>1186.5556200000001</c:v>
                </c:pt>
                <c:pt idx="386">
                  <c:v>1186.48596</c:v>
                </c:pt>
                <c:pt idx="387">
                  <c:v>1186.4161200000001</c:v>
                </c:pt>
                <c:pt idx="388">
                  <c:v>1186.3461</c:v>
                </c:pt>
                <c:pt idx="389">
                  <c:v>1186.2759000000001</c:v>
                </c:pt>
                <c:pt idx="390">
                  <c:v>1186.20552</c:v>
                </c:pt>
                <c:pt idx="391">
                  <c:v>1186.1349600000001</c:v>
                </c:pt>
                <c:pt idx="392">
                  <c:v>1186.06422</c:v>
                </c:pt>
                <c:pt idx="393">
                  <c:v>1185.9933000000001</c:v>
                </c:pt>
                <c:pt idx="394">
                  <c:v>1185.9222</c:v>
                </c:pt>
                <c:pt idx="395">
                  <c:v>1185.8509200000001</c:v>
                </c:pt>
                <c:pt idx="396">
                  <c:v>1185.77946</c:v>
                </c:pt>
                <c:pt idx="397">
                  <c:v>1185.7078200000001</c:v>
                </c:pt>
                <c:pt idx="398">
                  <c:v>1185.636</c:v>
                </c:pt>
                <c:pt idx="399">
                  <c:v>1185.5640000000001</c:v>
                </c:pt>
                <c:pt idx="400">
                  <c:v>1185.49182</c:v>
                </c:pt>
                <c:pt idx="401">
                  <c:v>1185.4194600000001</c:v>
                </c:pt>
                <c:pt idx="402">
                  <c:v>1185.34692</c:v>
                </c:pt>
                <c:pt idx="403">
                  <c:v>1185.2742000000001</c:v>
                </c:pt>
                <c:pt idx="404">
                  <c:v>1185.2012999999999</c:v>
                </c:pt>
                <c:pt idx="405">
                  <c:v>1185.1282200000001</c:v>
                </c:pt>
                <c:pt idx="406">
                  <c:v>1185.0549599999999</c:v>
                </c:pt>
                <c:pt idx="407">
                  <c:v>1184.98152</c:v>
                </c:pt>
                <c:pt idx="408">
                  <c:v>1184.9078999999999</c:v>
                </c:pt>
                <c:pt idx="409">
                  <c:v>1184.8341</c:v>
                </c:pt>
                <c:pt idx="410">
                  <c:v>1184.7601199999999</c:v>
                </c:pt>
                <c:pt idx="411">
                  <c:v>1184.68596</c:v>
                </c:pt>
                <c:pt idx="412">
                  <c:v>1184.6116199999999</c:v>
                </c:pt>
                <c:pt idx="413">
                  <c:v>1184.5371</c:v>
                </c:pt>
                <c:pt idx="414">
                  <c:v>1184.4623999999999</c:v>
                </c:pt>
                <c:pt idx="415">
                  <c:v>1184.38752</c:v>
                </c:pt>
                <c:pt idx="416">
                  <c:v>1184.3124600000001</c:v>
                </c:pt>
                <c:pt idx="417">
                  <c:v>1184.23722</c:v>
                </c:pt>
                <c:pt idx="418">
                  <c:v>1184.1618000000001</c:v>
                </c:pt>
                <c:pt idx="419">
                  <c:v>1184.0862</c:v>
                </c:pt>
                <c:pt idx="420">
                  <c:v>1184.0104200000001</c:v>
                </c:pt>
                <c:pt idx="421">
                  <c:v>1183.9344599999999</c:v>
                </c:pt>
                <c:pt idx="422">
                  <c:v>1183.85832</c:v>
                </c:pt>
                <c:pt idx="423">
                  <c:v>1183.7819999999999</c:v>
                </c:pt>
                <c:pt idx="424">
                  <c:v>1183.7055</c:v>
                </c:pt>
                <c:pt idx="425">
                  <c:v>1183.6288199999999</c:v>
                </c:pt>
                <c:pt idx="426">
                  <c:v>1183.55196</c:v>
                </c:pt>
                <c:pt idx="427">
                  <c:v>1183.4749200000001</c:v>
                </c:pt>
                <c:pt idx="428">
                  <c:v>1183.3977</c:v>
                </c:pt>
                <c:pt idx="429">
                  <c:v>1183.3203000000001</c:v>
                </c:pt>
                <c:pt idx="430">
                  <c:v>1183.24272</c:v>
                </c:pt>
                <c:pt idx="431">
                  <c:v>1183.1649600000001</c:v>
                </c:pt>
                <c:pt idx="432">
                  <c:v>1183.0870199999999</c:v>
                </c:pt>
                <c:pt idx="433">
                  <c:v>1183.0089</c:v>
                </c:pt>
                <c:pt idx="434">
                  <c:v>1182.9305999999999</c:v>
                </c:pt>
                <c:pt idx="435">
                  <c:v>1182.85212</c:v>
                </c:pt>
                <c:pt idx="436">
                  <c:v>1182.7734599999999</c:v>
                </c:pt>
                <c:pt idx="437">
                  <c:v>1182.69462</c:v>
                </c:pt>
                <c:pt idx="438">
                  <c:v>1182.6156000000001</c:v>
                </c:pt>
                <c:pt idx="439">
                  <c:v>1182.5364</c:v>
                </c:pt>
                <c:pt idx="440">
                  <c:v>1182.4570200000001</c:v>
                </c:pt>
                <c:pt idx="441">
                  <c:v>1182.3774599999999</c:v>
                </c:pt>
                <c:pt idx="442">
                  <c:v>1182.29772</c:v>
                </c:pt>
                <c:pt idx="443">
                  <c:v>1182.2177999999999</c:v>
                </c:pt>
                <c:pt idx="444">
                  <c:v>1182.1377</c:v>
                </c:pt>
                <c:pt idx="445">
                  <c:v>1182.0574200000001</c:v>
                </c:pt>
                <c:pt idx="446">
                  <c:v>1181.97696</c:v>
                </c:pt>
                <c:pt idx="447">
                  <c:v>1181.8963200000001</c:v>
                </c:pt>
                <c:pt idx="448">
                  <c:v>1181.8154999999999</c:v>
                </c:pt>
                <c:pt idx="449">
                  <c:v>1181.7345</c:v>
                </c:pt>
                <c:pt idx="450">
                  <c:v>1181.6533199999999</c:v>
                </c:pt>
                <c:pt idx="451">
                  <c:v>1181.57196</c:v>
                </c:pt>
                <c:pt idx="452">
                  <c:v>1181.4904200000001</c:v>
                </c:pt>
                <c:pt idx="453">
                  <c:v>1181.4087</c:v>
                </c:pt>
                <c:pt idx="454">
                  <c:v>1181.3268</c:v>
                </c:pt>
                <c:pt idx="455">
                  <c:v>1181.2447199999999</c:v>
                </c:pt>
                <c:pt idx="456">
                  <c:v>1181.16246</c:v>
                </c:pt>
                <c:pt idx="457">
                  <c:v>1181.0800200000001</c:v>
                </c:pt>
                <c:pt idx="458">
                  <c:v>1180.9974</c:v>
                </c:pt>
                <c:pt idx="459">
                  <c:v>1180.9146000000001</c:v>
                </c:pt>
                <c:pt idx="460">
                  <c:v>1180.8316199999999</c:v>
                </c:pt>
                <c:pt idx="461">
                  <c:v>1180.74846</c:v>
                </c:pt>
                <c:pt idx="462">
                  <c:v>1180.6651200000001</c:v>
                </c:pt>
                <c:pt idx="463">
                  <c:v>1180.5816</c:v>
                </c:pt>
                <c:pt idx="464">
                  <c:v>1180.4979000000001</c:v>
                </c:pt>
                <c:pt idx="465">
                  <c:v>1180.4140199999999</c:v>
                </c:pt>
                <c:pt idx="466">
                  <c:v>1180.32996</c:v>
                </c:pt>
                <c:pt idx="467">
                  <c:v>1180.2457199999999</c:v>
                </c:pt>
                <c:pt idx="468">
                  <c:v>1180.1613</c:v>
                </c:pt>
                <c:pt idx="469">
                  <c:v>1180.0767000000001</c:v>
                </c:pt>
                <c:pt idx="470">
                  <c:v>1179.9919199999999</c:v>
                </c:pt>
                <c:pt idx="471">
                  <c:v>1179.90696</c:v>
                </c:pt>
                <c:pt idx="472">
                  <c:v>1179.8218200000001</c:v>
                </c:pt>
                <c:pt idx="473">
                  <c:v>1179.7365</c:v>
                </c:pt>
                <c:pt idx="474">
                  <c:v>1179.6510000000001</c:v>
                </c:pt>
                <c:pt idx="475">
                  <c:v>1179.5653199999999</c:v>
                </c:pt>
                <c:pt idx="476">
                  <c:v>1179.47946</c:v>
                </c:pt>
                <c:pt idx="477">
                  <c:v>1179.3934200000001</c:v>
                </c:pt>
                <c:pt idx="478">
                  <c:v>1179.3072</c:v>
                </c:pt>
                <c:pt idx="479">
                  <c:v>1179.2208000000001</c:v>
                </c:pt>
                <c:pt idx="480">
                  <c:v>1179.1342199999999</c:v>
                </c:pt>
                <c:pt idx="481">
                  <c:v>1179.04746</c:v>
                </c:pt>
                <c:pt idx="482">
                  <c:v>1178.9605200000001</c:v>
                </c:pt>
                <c:pt idx="483">
                  <c:v>1178.8733999999999</c:v>
                </c:pt>
                <c:pt idx="484">
                  <c:v>1178.7861</c:v>
                </c:pt>
                <c:pt idx="485">
                  <c:v>1178.6986199999999</c:v>
                </c:pt>
                <c:pt idx="486">
                  <c:v>1178.61096</c:v>
                </c:pt>
                <c:pt idx="487">
                  <c:v>1178.5231200000001</c:v>
                </c:pt>
                <c:pt idx="488">
                  <c:v>1178.4350999999999</c:v>
                </c:pt>
                <c:pt idx="489">
                  <c:v>1178.3469</c:v>
                </c:pt>
                <c:pt idx="490">
                  <c:v>1178.2585200000001</c:v>
                </c:pt>
                <c:pt idx="491">
                  <c:v>1178.1699599999999</c:v>
                </c:pt>
                <c:pt idx="492">
                  <c:v>1178.08122</c:v>
                </c:pt>
                <c:pt idx="493">
                  <c:v>1177.9922999999999</c:v>
                </c:pt>
                <c:pt idx="494">
                  <c:v>1177.9032</c:v>
                </c:pt>
                <c:pt idx="495">
                  <c:v>1177.8139200000001</c:v>
                </c:pt>
                <c:pt idx="496">
                  <c:v>1177.7244599999999</c:v>
                </c:pt>
                <c:pt idx="497">
                  <c:v>1177.63482</c:v>
                </c:pt>
                <c:pt idx="498">
                  <c:v>1177.5450000000001</c:v>
                </c:pt>
                <c:pt idx="499">
                  <c:v>1177.4549999999999</c:v>
                </c:pt>
                <c:pt idx="500">
                  <c:v>1177.36482</c:v>
                </c:pt>
                <c:pt idx="501">
                  <c:v>1177.2744600000001</c:v>
                </c:pt>
                <c:pt idx="502">
                  <c:v>1177.1839199999999</c:v>
                </c:pt>
                <c:pt idx="503">
                  <c:v>1177.0932</c:v>
                </c:pt>
                <c:pt idx="504">
                  <c:v>1177.0023000000001</c:v>
                </c:pt>
                <c:pt idx="505">
                  <c:v>1176.91122</c:v>
                </c:pt>
                <c:pt idx="506">
                  <c:v>1176.81996</c:v>
                </c:pt>
                <c:pt idx="507">
                  <c:v>1176.7285199999999</c:v>
                </c:pt>
                <c:pt idx="508">
                  <c:v>1176.6369</c:v>
                </c:pt>
                <c:pt idx="509">
                  <c:v>1176.5451</c:v>
                </c:pt>
                <c:pt idx="510">
                  <c:v>1176.4531199999999</c:v>
                </c:pt>
                <c:pt idx="511">
                  <c:v>1176.36096</c:v>
                </c:pt>
                <c:pt idx="512">
                  <c:v>1176.2686200000001</c:v>
                </c:pt>
                <c:pt idx="513">
                  <c:v>1176.1760999999999</c:v>
                </c:pt>
                <c:pt idx="514">
                  <c:v>1176.0834</c:v>
                </c:pt>
                <c:pt idx="515">
                  <c:v>1175.9905200000001</c:v>
                </c:pt>
                <c:pt idx="516">
                  <c:v>1175.8974599999999</c:v>
                </c:pt>
                <c:pt idx="517">
                  <c:v>1175.80422</c:v>
                </c:pt>
                <c:pt idx="518">
                  <c:v>1175.7108000000001</c:v>
                </c:pt>
                <c:pt idx="519">
                  <c:v>1175.6171999999999</c:v>
                </c:pt>
                <c:pt idx="520">
                  <c:v>1175.52342</c:v>
                </c:pt>
                <c:pt idx="521">
                  <c:v>1175.4294600000001</c:v>
                </c:pt>
                <c:pt idx="522">
                  <c:v>1175.3353199999999</c:v>
                </c:pt>
                <c:pt idx="523">
                  <c:v>1175.241</c:v>
                </c:pt>
                <c:pt idx="524">
                  <c:v>1175.1465000000001</c:v>
                </c:pt>
                <c:pt idx="525">
                  <c:v>1175.0518199999999</c:v>
                </c:pt>
                <c:pt idx="526">
                  <c:v>1174.95696</c:v>
                </c:pt>
                <c:pt idx="527">
                  <c:v>1174.8619200000001</c:v>
                </c:pt>
                <c:pt idx="528">
                  <c:v>1174.7666999999999</c:v>
                </c:pt>
                <c:pt idx="529">
                  <c:v>1174.6713</c:v>
                </c:pt>
                <c:pt idx="530">
                  <c:v>1174.57572</c:v>
                </c:pt>
                <c:pt idx="531">
                  <c:v>1174.4799599999999</c:v>
                </c:pt>
                <c:pt idx="532">
                  <c:v>1174.38402</c:v>
                </c:pt>
                <c:pt idx="533">
                  <c:v>1174.2879</c:v>
                </c:pt>
                <c:pt idx="534">
                  <c:v>1174.1916000000001</c:v>
                </c:pt>
                <c:pt idx="535">
                  <c:v>1174.09512</c:v>
                </c:pt>
                <c:pt idx="536">
                  <c:v>1173.99846</c:v>
                </c:pt>
                <c:pt idx="537">
                  <c:v>1173.9016200000001</c:v>
                </c:pt>
                <c:pt idx="538">
                  <c:v>1173.8045999999999</c:v>
                </c:pt>
                <c:pt idx="539">
                  <c:v>1173.7074</c:v>
                </c:pt>
                <c:pt idx="540">
                  <c:v>1173.6100200000001</c:v>
                </c:pt>
                <c:pt idx="541">
                  <c:v>1173.5124599999999</c:v>
                </c:pt>
                <c:pt idx="542">
                  <c:v>1173.41472</c:v>
                </c:pt>
                <c:pt idx="543">
                  <c:v>1173.3168000000001</c:v>
                </c:pt>
                <c:pt idx="544">
                  <c:v>1173.2186999999999</c:v>
                </c:pt>
                <c:pt idx="545">
                  <c:v>1173.12042</c:v>
                </c:pt>
                <c:pt idx="546">
                  <c:v>1173.02196</c:v>
                </c:pt>
                <c:pt idx="547">
                  <c:v>1172.9233200000001</c:v>
                </c:pt>
                <c:pt idx="548">
                  <c:v>1172.8244999999999</c:v>
                </c:pt>
                <c:pt idx="549">
                  <c:v>1172.7255</c:v>
                </c:pt>
                <c:pt idx="550">
                  <c:v>1172.6263200000001</c:v>
                </c:pt>
                <c:pt idx="551">
                  <c:v>1172.5269599999999</c:v>
                </c:pt>
                <c:pt idx="552">
                  <c:v>1172.42742</c:v>
                </c:pt>
                <c:pt idx="553">
                  <c:v>1172.3277</c:v>
                </c:pt>
                <c:pt idx="554">
                  <c:v>1172.2278000000001</c:v>
                </c:pt>
                <c:pt idx="555">
                  <c:v>1172.12772</c:v>
                </c:pt>
                <c:pt idx="556">
                  <c:v>1172.02746</c:v>
                </c:pt>
                <c:pt idx="557">
                  <c:v>1171.9270200000001</c:v>
                </c:pt>
                <c:pt idx="558">
                  <c:v>1171.8263999999999</c:v>
                </c:pt>
                <c:pt idx="559">
                  <c:v>1171.7256</c:v>
                </c:pt>
                <c:pt idx="560">
                  <c:v>1171.62462</c:v>
                </c:pt>
                <c:pt idx="561">
                  <c:v>1171.5234599999999</c:v>
                </c:pt>
                <c:pt idx="562">
                  <c:v>1171.4221199999999</c:v>
                </c:pt>
                <c:pt idx="563">
                  <c:v>1171.3206</c:v>
                </c:pt>
                <c:pt idx="564">
                  <c:v>1171.2189000000001</c:v>
                </c:pt>
                <c:pt idx="565">
                  <c:v>1171.1170199999999</c:v>
                </c:pt>
                <c:pt idx="566">
                  <c:v>1171.01496</c:v>
                </c:pt>
                <c:pt idx="567">
                  <c:v>1170.91272</c:v>
                </c:pt>
                <c:pt idx="568">
                  <c:v>1170.8103000000001</c:v>
                </c:pt>
                <c:pt idx="569">
                  <c:v>1170.7076999999999</c:v>
                </c:pt>
                <c:pt idx="570">
                  <c:v>1170.60492</c:v>
                </c:pt>
                <c:pt idx="571">
                  <c:v>1170.5019600000001</c:v>
                </c:pt>
                <c:pt idx="572">
                  <c:v>1170.3988199999999</c:v>
                </c:pt>
                <c:pt idx="573">
                  <c:v>1170.2954999999999</c:v>
                </c:pt>
                <c:pt idx="574">
                  <c:v>1170.192</c:v>
                </c:pt>
                <c:pt idx="575">
                  <c:v>1170.0883200000001</c:v>
                </c:pt>
                <c:pt idx="576">
                  <c:v>1169.9844599999999</c:v>
                </c:pt>
                <c:pt idx="577">
                  <c:v>1169.88042</c:v>
                </c:pt>
                <c:pt idx="578">
                  <c:v>1169.7762</c:v>
                </c:pt>
                <c:pt idx="579">
                  <c:v>1169.6718000000001</c:v>
                </c:pt>
                <c:pt idx="580">
                  <c:v>1169.5672199999999</c:v>
                </c:pt>
                <c:pt idx="581">
                  <c:v>1169.46246</c:v>
                </c:pt>
                <c:pt idx="582">
                  <c:v>1169.35752</c:v>
                </c:pt>
                <c:pt idx="583">
                  <c:v>1169.2524000000001</c:v>
                </c:pt>
                <c:pt idx="584">
                  <c:v>1169.1470999999999</c:v>
                </c:pt>
                <c:pt idx="585">
                  <c:v>1169.04162</c:v>
                </c:pt>
                <c:pt idx="586">
                  <c:v>1168.93596</c:v>
                </c:pt>
                <c:pt idx="587">
                  <c:v>1168.8301200000001</c:v>
                </c:pt>
                <c:pt idx="588">
                  <c:v>1168.7240999999999</c:v>
                </c:pt>
                <c:pt idx="589">
                  <c:v>1168.6179</c:v>
                </c:pt>
                <c:pt idx="590">
                  <c:v>1168.51152</c:v>
                </c:pt>
                <c:pt idx="591">
                  <c:v>1168.4049600000001</c:v>
                </c:pt>
                <c:pt idx="592">
                  <c:v>1168.2982199999999</c:v>
                </c:pt>
                <c:pt idx="593">
                  <c:v>1168.1913</c:v>
                </c:pt>
                <c:pt idx="594">
                  <c:v>1168.0842</c:v>
                </c:pt>
                <c:pt idx="595">
                  <c:v>1167.9769200000001</c:v>
                </c:pt>
                <c:pt idx="596">
                  <c:v>1167.8694599999999</c:v>
                </c:pt>
                <c:pt idx="597">
                  <c:v>1167.7618199999999</c:v>
                </c:pt>
                <c:pt idx="598">
                  <c:v>1167.654</c:v>
                </c:pt>
                <c:pt idx="599">
                  <c:v>1167.546</c:v>
                </c:pt>
                <c:pt idx="600">
                  <c:v>1167.4378200000001</c:v>
                </c:pt>
                <c:pt idx="601">
                  <c:v>1167.3294599999999</c:v>
                </c:pt>
                <c:pt idx="602">
                  <c:v>1167.22092</c:v>
                </c:pt>
                <c:pt idx="603">
                  <c:v>1167.1122</c:v>
                </c:pt>
                <c:pt idx="604">
                  <c:v>1167.0033000000001</c:v>
                </c:pt>
                <c:pt idx="605">
                  <c:v>1166.8942199999999</c:v>
                </c:pt>
                <c:pt idx="606">
                  <c:v>1166.78496</c:v>
                </c:pt>
                <c:pt idx="607">
                  <c:v>1166.67552</c:v>
                </c:pt>
                <c:pt idx="608">
                  <c:v>1166.5659000000001</c:v>
                </c:pt>
                <c:pt idx="609">
                  <c:v>1166.4561000000001</c:v>
                </c:pt>
                <c:pt idx="610">
                  <c:v>1166.3461199999999</c:v>
                </c:pt>
                <c:pt idx="611">
                  <c:v>1166.23596</c:v>
                </c:pt>
                <c:pt idx="612">
                  <c:v>1166.12562</c:v>
                </c:pt>
                <c:pt idx="613">
                  <c:v>1166.0151000000001</c:v>
                </c:pt>
                <c:pt idx="614">
                  <c:v>1165.9043999999999</c:v>
                </c:pt>
                <c:pt idx="615">
                  <c:v>1165.7935199999999</c:v>
                </c:pt>
                <c:pt idx="616">
                  <c:v>1165.68246</c:v>
                </c:pt>
                <c:pt idx="617">
                  <c:v>1165.57122</c:v>
                </c:pt>
                <c:pt idx="618">
                  <c:v>1165.4598000000001</c:v>
                </c:pt>
                <c:pt idx="619">
                  <c:v>1165.3481999999999</c:v>
                </c:pt>
                <c:pt idx="620">
                  <c:v>1165.23642</c:v>
                </c:pt>
                <c:pt idx="621">
                  <c:v>1165.12446</c:v>
                </c:pt>
                <c:pt idx="622">
                  <c:v>1165.01232</c:v>
                </c:pt>
                <c:pt idx="623">
                  <c:v>1164.9000000000001</c:v>
                </c:pt>
                <c:pt idx="624">
                  <c:v>1164.7874999999999</c:v>
                </c:pt>
                <c:pt idx="625">
                  <c:v>1164.67482</c:v>
                </c:pt>
                <c:pt idx="626">
                  <c:v>1164.56196</c:v>
                </c:pt>
                <c:pt idx="627">
                  <c:v>1164.44892</c:v>
                </c:pt>
                <c:pt idx="628">
                  <c:v>1164.3357000000001</c:v>
                </c:pt>
                <c:pt idx="629">
                  <c:v>1164.2222999999999</c:v>
                </c:pt>
                <c:pt idx="630">
                  <c:v>1164.1087199999999</c:v>
                </c:pt>
                <c:pt idx="631">
                  <c:v>1163.99496</c:v>
                </c:pt>
                <c:pt idx="632">
                  <c:v>1163.88102</c:v>
                </c:pt>
                <c:pt idx="633">
                  <c:v>1163.7669000000001</c:v>
                </c:pt>
                <c:pt idx="634">
                  <c:v>1163.6525999999999</c:v>
                </c:pt>
                <c:pt idx="635">
                  <c:v>1163.5381199999999</c:v>
                </c:pt>
                <c:pt idx="636">
                  <c:v>1163.42346</c:v>
                </c:pt>
                <c:pt idx="637">
                  <c:v>1163.30862</c:v>
                </c:pt>
                <c:pt idx="638">
                  <c:v>1163.1936000000001</c:v>
                </c:pt>
                <c:pt idx="639">
                  <c:v>1163.0784000000001</c:v>
                </c:pt>
                <c:pt idx="640">
                  <c:v>1162.9630199999999</c:v>
                </c:pt>
                <c:pt idx="641">
                  <c:v>1162.84746</c:v>
                </c:pt>
                <c:pt idx="642">
                  <c:v>1162.73172</c:v>
                </c:pt>
                <c:pt idx="643">
                  <c:v>1162.6158</c:v>
                </c:pt>
                <c:pt idx="644">
                  <c:v>1162.4997000000001</c:v>
                </c:pt>
                <c:pt idx="645">
                  <c:v>1162.3834200000001</c:v>
                </c:pt>
                <c:pt idx="646">
                  <c:v>1162.2669599999999</c:v>
                </c:pt>
                <c:pt idx="647">
                  <c:v>1162.15032</c:v>
                </c:pt>
                <c:pt idx="648">
                  <c:v>1162.0335</c:v>
                </c:pt>
                <c:pt idx="649">
                  <c:v>1161.9165</c:v>
                </c:pt>
                <c:pt idx="650">
                  <c:v>1161.7993200000001</c:v>
                </c:pt>
                <c:pt idx="651">
                  <c:v>1161.6819599999999</c:v>
                </c:pt>
                <c:pt idx="652">
                  <c:v>1161.5644199999999</c:v>
                </c:pt>
                <c:pt idx="653">
                  <c:v>1161.4467</c:v>
                </c:pt>
                <c:pt idx="654">
                  <c:v>1161.3288</c:v>
                </c:pt>
                <c:pt idx="655">
                  <c:v>1161.21072</c:v>
                </c:pt>
                <c:pt idx="656">
                  <c:v>1161.0924600000001</c:v>
                </c:pt>
                <c:pt idx="657">
                  <c:v>1160.9740200000001</c:v>
                </c:pt>
                <c:pt idx="658">
                  <c:v>1160.8553999999999</c:v>
                </c:pt>
                <c:pt idx="659">
                  <c:v>1160.7366</c:v>
                </c:pt>
                <c:pt idx="660">
                  <c:v>1160.61762</c:v>
                </c:pt>
                <c:pt idx="661">
                  <c:v>1160.49846</c:v>
                </c:pt>
                <c:pt idx="662">
                  <c:v>1160.3791200000001</c:v>
                </c:pt>
                <c:pt idx="663">
                  <c:v>1160.2596000000001</c:v>
                </c:pt>
                <c:pt idx="664">
                  <c:v>1160.1398999999999</c:v>
                </c:pt>
                <c:pt idx="665">
                  <c:v>1160.0200199999999</c:v>
                </c:pt>
                <c:pt idx="666">
                  <c:v>1159.89996</c:v>
                </c:pt>
                <c:pt idx="667">
                  <c:v>1159.77972</c:v>
                </c:pt>
                <c:pt idx="668">
                  <c:v>1159.6593</c:v>
                </c:pt>
                <c:pt idx="669">
                  <c:v>1159.5387000000001</c:v>
                </c:pt>
                <c:pt idx="670">
                  <c:v>1159.4179200000001</c:v>
                </c:pt>
                <c:pt idx="671">
                  <c:v>1159.2969599999999</c:v>
                </c:pt>
                <c:pt idx="672">
                  <c:v>1159.1758199999999</c:v>
                </c:pt>
                <c:pt idx="673">
                  <c:v>1159.0545</c:v>
                </c:pt>
                <c:pt idx="674">
                  <c:v>1158.933</c:v>
                </c:pt>
                <c:pt idx="675">
                  <c:v>1158.81132</c:v>
                </c:pt>
                <c:pt idx="676">
                  <c:v>1158.6894600000001</c:v>
                </c:pt>
                <c:pt idx="677">
                  <c:v>1158.5674200000001</c:v>
                </c:pt>
                <c:pt idx="678">
                  <c:v>1158.4452000000001</c:v>
                </c:pt>
                <c:pt idx="679">
                  <c:v>1158.3227999999999</c:v>
                </c:pt>
                <c:pt idx="680">
                  <c:v>1158.2002199999999</c:v>
                </c:pt>
                <c:pt idx="681">
                  <c:v>1158.07746</c:v>
                </c:pt>
                <c:pt idx="682">
                  <c:v>1157.95452</c:v>
                </c:pt>
                <c:pt idx="683">
                  <c:v>1157.8314</c:v>
                </c:pt>
                <c:pt idx="684">
                  <c:v>1157.7081000000001</c:v>
                </c:pt>
                <c:pt idx="685">
                  <c:v>1157.5846200000001</c:v>
                </c:pt>
                <c:pt idx="686">
                  <c:v>1157.4609599999999</c:v>
                </c:pt>
                <c:pt idx="687">
                  <c:v>1157.3371199999999</c:v>
                </c:pt>
                <c:pt idx="688">
                  <c:v>1157.2130999999999</c:v>
                </c:pt>
                <c:pt idx="689">
                  <c:v>1157.0889</c:v>
                </c:pt>
                <c:pt idx="690">
                  <c:v>1156.96452</c:v>
                </c:pt>
                <c:pt idx="691">
                  <c:v>1156.83996</c:v>
                </c:pt>
                <c:pt idx="692">
                  <c:v>1156.71522</c:v>
                </c:pt>
                <c:pt idx="693">
                  <c:v>1156.5903000000001</c:v>
                </c:pt>
                <c:pt idx="694">
                  <c:v>1156.4652000000001</c:v>
                </c:pt>
                <c:pt idx="695">
                  <c:v>1156.3399199999999</c:v>
                </c:pt>
                <c:pt idx="696">
                  <c:v>1156.2144599999999</c:v>
                </c:pt>
                <c:pt idx="697">
                  <c:v>1156.0888199999999</c:v>
                </c:pt>
                <c:pt idx="698">
                  <c:v>1155.963</c:v>
                </c:pt>
                <c:pt idx="699">
                  <c:v>1155.837</c:v>
                </c:pt>
                <c:pt idx="700">
                  <c:v>1155.71082</c:v>
                </c:pt>
                <c:pt idx="701">
                  <c:v>1155.58446</c:v>
                </c:pt>
                <c:pt idx="702">
                  <c:v>1155.4579200000001</c:v>
                </c:pt>
                <c:pt idx="703">
                  <c:v>1155.3312000000001</c:v>
                </c:pt>
                <c:pt idx="704">
                  <c:v>1155.2043000000001</c:v>
                </c:pt>
                <c:pt idx="705">
                  <c:v>1155.0772199999999</c:v>
                </c:pt>
                <c:pt idx="706">
                  <c:v>1154.9499599999999</c:v>
                </c:pt>
                <c:pt idx="707">
                  <c:v>1154.8225199999999</c:v>
                </c:pt>
                <c:pt idx="708">
                  <c:v>1154.6949</c:v>
                </c:pt>
                <c:pt idx="709">
                  <c:v>1154.5671</c:v>
                </c:pt>
                <c:pt idx="710">
                  <c:v>1154.43912</c:v>
                </c:pt>
                <c:pt idx="711">
                  <c:v>1154.31096</c:v>
                </c:pt>
                <c:pt idx="712">
                  <c:v>1154.18262</c:v>
                </c:pt>
                <c:pt idx="713">
                  <c:v>1154.0541000000001</c:v>
                </c:pt>
                <c:pt idx="714">
                  <c:v>1153.9254000000001</c:v>
                </c:pt>
                <c:pt idx="715">
                  <c:v>1153.7965200000001</c:v>
                </c:pt>
                <c:pt idx="716">
                  <c:v>1153.6674600000001</c:v>
                </c:pt>
                <c:pt idx="717">
                  <c:v>1153.5382199999999</c:v>
                </c:pt>
                <c:pt idx="718">
                  <c:v>1153.4087999999999</c:v>
                </c:pt>
                <c:pt idx="719">
                  <c:v>1153.2791999999999</c:v>
                </c:pt>
                <c:pt idx="720">
                  <c:v>1153.14942</c:v>
                </c:pt>
                <c:pt idx="721">
                  <c:v>1153.01946</c:v>
                </c:pt>
                <c:pt idx="722">
                  <c:v>1152.88932</c:v>
                </c:pt>
                <c:pt idx="723">
                  <c:v>1152.759</c:v>
                </c:pt>
                <c:pt idx="724">
                  <c:v>1152.6285</c:v>
                </c:pt>
                <c:pt idx="725">
                  <c:v>1152.49782</c:v>
                </c:pt>
                <c:pt idx="726">
                  <c:v>1152.3669600000001</c:v>
                </c:pt>
                <c:pt idx="727">
                  <c:v>1152.2359200000001</c:v>
                </c:pt>
                <c:pt idx="728">
                  <c:v>1152.1047000000001</c:v>
                </c:pt>
                <c:pt idx="729">
                  <c:v>1151.9733000000001</c:v>
                </c:pt>
                <c:pt idx="730">
                  <c:v>1151.8417199999999</c:v>
                </c:pt>
                <c:pt idx="731">
                  <c:v>1151.7099599999999</c:v>
                </c:pt>
                <c:pt idx="732">
                  <c:v>1151.5780199999999</c:v>
                </c:pt>
                <c:pt idx="733">
                  <c:v>1151.4458999999999</c:v>
                </c:pt>
                <c:pt idx="734">
                  <c:v>1151.3136</c:v>
                </c:pt>
                <c:pt idx="735">
                  <c:v>1151.18112</c:v>
                </c:pt>
                <c:pt idx="736">
                  <c:v>1151.04846</c:v>
                </c:pt>
                <c:pt idx="737">
                  <c:v>1150.91562</c:v>
                </c:pt>
                <c:pt idx="738">
                  <c:v>1150.7826</c:v>
                </c:pt>
                <c:pt idx="739">
                  <c:v>1150.6494</c:v>
                </c:pt>
                <c:pt idx="740">
                  <c:v>1150.51602</c:v>
                </c:pt>
                <c:pt idx="741">
                  <c:v>1150.38246</c:v>
                </c:pt>
                <c:pt idx="742">
                  <c:v>1150.24872</c:v>
                </c:pt>
                <c:pt idx="743">
                  <c:v>1150.1148000000001</c:v>
                </c:pt>
                <c:pt idx="744">
                  <c:v>1149.9807000000001</c:v>
                </c:pt>
                <c:pt idx="745">
                  <c:v>1149.8464200000001</c:v>
                </c:pt>
                <c:pt idx="746">
                  <c:v>1149.7119600000001</c:v>
                </c:pt>
                <c:pt idx="747">
                  <c:v>1149.5773200000001</c:v>
                </c:pt>
                <c:pt idx="748">
                  <c:v>1149.4425000000001</c:v>
                </c:pt>
                <c:pt idx="749">
                  <c:v>1149.3074999999999</c:v>
                </c:pt>
                <c:pt idx="750">
                  <c:v>1149.1723199999999</c:v>
                </c:pt>
                <c:pt idx="751">
                  <c:v>1149.0369599999999</c:v>
                </c:pt>
                <c:pt idx="752">
                  <c:v>1148.9014199999999</c:v>
                </c:pt>
                <c:pt idx="753">
                  <c:v>1148.7656999999999</c:v>
                </c:pt>
                <c:pt idx="754">
                  <c:v>1148.6297999999999</c:v>
                </c:pt>
                <c:pt idx="755">
                  <c:v>1148.4937199999999</c:v>
                </c:pt>
                <c:pt idx="756">
                  <c:v>1148.3574599999999</c:v>
                </c:pt>
                <c:pt idx="757">
                  <c:v>1148.22102</c:v>
                </c:pt>
                <c:pt idx="758">
                  <c:v>1148.0844</c:v>
                </c:pt>
                <c:pt idx="759">
                  <c:v>1147.9476</c:v>
                </c:pt>
                <c:pt idx="760">
                  <c:v>1147.81062</c:v>
                </c:pt>
                <c:pt idx="761">
                  <c:v>1147.67346</c:v>
                </c:pt>
                <c:pt idx="762">
                  <c:v>1147.53612</c:v>
                </c:pt>
                <c:pt idx="763">
                  <c:v>1147.3986</c:v>
                </c:pt>
                <c:pt idx="764">
                  <c:v>1147.2609</c:v>
                </c:pt>
                <c:pt idx="765">
                  <c:v>1147.12302</c:v>
                </c:pt>
                <c:pt idx="766">
                  <c:v>1146.98496</c:v>
                </c:pt>
                <c:pt idx="767">
                  <c:v>1146.84672</c:v>
                </c:pt>
                <c:pt idx="768">
                  <c:v>1146.7083</c:v>
                </c:pt>
                <c:pt idx="769">
                  <c:v>1146.5697</c:v>
                </c:pt>
                <c:pt idx="770">
                  <c:v>1146.43092</c:v>
                </c:pt>
                <c:pt idx="771">
                  <c:v>1146.29196</c:v>
                </c:pt>
                <c:pt idx="772">
                  <c:v>1146.15282</c:v>
                </c:pt>
                <c:pt idx="773">
                  <c:v>1146.0135</c:v>
                </c:pt>
                <c:pt idx="774">
                  <c:v>1145.874</c:v>
                </c:pt>
                <c:pt idx="775">
                  <c:v>1145.73432</c:v>
                </c:pt>
                <c:pt idx="776">
                  <c:v>1145.59446</c:v>
                </c:pt>
                <c:pt idx="777">
                  <c:v>1145.45442</c:v>
                </c:pt>
                <c:pt idx="778">
                  <c:v>1145.3142</c:v>
                </c:pt>
                <c:pt idx="779">
                  <c:v>1145.1738</c:v>
                </c:pt>
                <c:pt idx="780">
                  <c:v>1145.03322</c:v>
                </c:pt>
                <c:pt idx="781">
                  <c:v>1144.89246</c:v>
                </c:pt>
                <c:pt idx="782">
                  <c:v>1144.75152</c:v>
                </c:pt>
                <c:pt idx="783">
                  <c:v>1144.6104</c:v>
                </c:pt>
                <c:pt idx="784">
                  <c:v>1144.4691</c:v>
                </c:pt>
                <c:pt idx="785">
                  <c:v>1144.32762</c:v>
                </c:pt>
                <c:pt idx="786">
                  <c:v>1144.18596</c:v>
                </c:pt>
                <c:pt idx="787">
                  <c:v>1144.04412</c:v>
                </c:pt>
                <c:pt idx="788">
                  <c:v>1143.9021</c:v>
                </c:pt>
                <c:pt idx="789">
                  <c:v>1143.7599</c:v>
                </c:pt>
                <c:pt idx="790">
                  <c:v>1143.61752</c:v>
                </c:pt>
                <c:pt idx="791">
                  <c:v>1143.47496</c:v>
                </c:pt>
                <c:pt idx="792">
                  <c:v>1143.33222</c:v>
                </c:pt>
                <c:pt idx="793">
                  <c:v>1143.1893</c:v>
                </c:pt>
                <c:pt idx="794">
                  <c:v>1143.0462</c:v>
                </c:pt>
                <c:pt idx="795">
                  <c:v>1142.90292</c:v>
                </c:pt>
                <c:pt idx="796">
                  <c:v>1142.75946</c:v>
                </c:pt>
                <c:pt idx="797">
                  <c:v>1142.61582</c:v>
                </c:pt>
                <c:pt idx="798">
                  <c:v>1142.472</c:v>
                </c:pt>
                <c:pt idx="799">
                  <c:v>1142.328</c:v>
                </c:pt>
                <c:pt idx="800">
                  <c:v>1142.18382</c:v>
                </c:pt>
                <c:pt idx="801">
                  <c:v>1142.03946</c:v>
                </c:pt>
                <c:pt idx="802">
                  <c:v>1141.89492</c:v>
                </c:pt>
                <c:pt idx="803">
                  <c:v>1141.7501999999999</c:v>
                </c:pt>
                <c:pt idx="804">
                  <c:v>1141.6052999999999</c:v>
                </c:pt>
                <c:pt idx="805">
                  <c:v>1141.4602199999999</c:v>
                </c:pt>
                <c:pt idx="806">
                  <c:v>1141.3149599999999</c:v>
                </c:pt>
                <c:pt idx="807">
                  <c:v>1141.1695199999999</c:v>
                </c:pt>
                <c:pt idx="808">
                  <c:v>1141.0238999999999</c:v>
                </c:pt>
                <c:pt idx="809">
                  <c:v>1140.8780999999999</c:v>
                </c:pt>
                <c:pt idx="810">
                  <c:v>1140.7321199999999</c:v>
                </c:pt>
                <c:pt idx="811">
                  <c:v>1140.5859599999999</c:v>
                </c:pt>
                <c:pt idx="812">
                  <c:v>1140.4396200000001</c:v>
                </c:pt>
                <c:pt idx="813">
                  <c:v>1140.2931000000001</c:v>
                </c:pt>
                <c:pt idx="814">
                  <c:v>1140.1464000000001</c:v>
                </c:pt>
                <c:pt idx="815">
                  <c:v>1139.9995200000001</c:v>
                </c:pt>
                <c:pt idx="816">
                  <c:v>1139.8524600000001</c:v>
                </c:pt>
                <c:pt idx="817">
                  <c:v>1139.7052200000001</c:v>
                </c:pt>
                <c:pt idx="818">
                  <c:v>1139.5578</c:v>
                </c:pt>
                <c:pt idx="819">
                  <c:v>1139.4102</c:v>
                </c:pt>
                <c:pt idx="820">
                  <c:v>1139.26242</c:v>
                </c:pt>
                <c:pt idx="821">
                  <c:v>1139.11446</c:v>
                </c:pt>
                <c:pt idx="822">
                  <c:v>1138.96632</c:v>
                </c:pt>
                <c:pt idx="823">
                  <c:v>1138.818</c:v>
                </c:pt>
                <c:pt idx="824">
                  <c:v>1138.6695</c:v>
                </c:pt>
                <c:pt idx="825">
                  <c:v>1138.52082</c:v>
                </c:pt>
                <c:pt idx="826">
                  <c:v>1138.3719599999999</c:v>
                </c:pt>
                <c:pt idx="827">
                  <c:v>1138.2229199999999</c:v>
                </c:pt>
                <c:pt idx="828">
                  <c:v>1138.0736999999999</c:v>
                </c:pt>
                <c:pt idx="829">
                  <c:v>1137.9242999999999</c:v>
                </c:pt>
                <c:pt idx="830">
                  <c:v>1137.7747199999999</c:v>
                </c:pt>
                <c:pt idx="831">
                  <c:v>1137.6249600000001</c:v>
                </c:pt>
                <c:pt idx="832">
                  <c:v>1137.4750200000001</c:v>
                </c:pt>
                <c:pt idx="833">
                  <c:v>1137.3249000000001</c:v>
                </c:pt>
                <c:pt idx="834">
                  <c:v>1137.1746000000001</c:v>
                </c:pt>
                <c:pt idx="835">
                  <c:v>1137.02412</c:v>
                </c:pt>
                <c:pt idx="836">
                  <c:v>1136.87346</c:v>
                </c:pt>
                <c:pt idx="837">
                  <c:v>1136.72262</c:v>
                </c:pt>
                <c:pt idx="838">
                  <c:v>1136.5716</c:v>
                </c:pt>
                <c:pt idx="839">
                  <c:v>1136.4204</c:v>
                </c:pt>
                <c:pt idx="840">
                  <c:v>1136.26902</c:v>
                </c:pt>
                <c:pt idx="841">
                  <c:v>1136.1174599999999</c:v>
                </c:pt>
                <c:pt idx="842">
                  <c:v>1135.9657199999999</c:v>
                </c:pt>
                <c:pt idx="843">
                  <c:v>1135.8137999999999</c:v>
                </c:pt>
                <c:pt idx="844">
                  <c:v>1135.6617000000001</c:v>
                </c:pt>
                <c:pt idx="845">
                  <c:v>1135.5094200000001</c:v>
                </c:pt>
                <c:pt idx="846">
                  <c:v>1135.3569600000001</c:v>
                </c:pt>
                <c:pt idx="847">
                  <c:v>1135.2043200000001</c:v>
                </c:pt>
                <c:pt idx="848">
                  <c:v>1135.0515</c:v>
                </c:pt>
                <c:pt idx="849">
                  <c:v>1134.8985</c:v>
                </c:pt>
                <c:pt idx="850">
                  <c:v>1134.74532</c:v>
                </c:pt>
                <c:pt idx="851">
                  <c:v>1134.59196</c:v>
                </c:pt>
                <c:pt idx="852">
                  <c:v>1134.43842</c:v>
                </c:pt>
                <c:pt idx="853">
                  <c:v>1134.2846999999999</c:v>
                </c:pt>
                <c:pt idx="854">
                  <c:v>1134.1307999999999</c:v>
                </c:pt>
                <c:pt idx="855">
                  <c:v>1133.9767200000001</c:v>
                </c:pt>
                <c:pt idx="856">
                  <c:v>1133.8224600000001</c:v>
                </c:pt>
                <c:pt idx="857">
                  <c:v>1133.6680200000001</c:v>
                </c:pt>
                <c:pt idx="858">
                  <c:v>1133.5134</c:v>
                </c:pt>
                <c:pt idx="859">
                  <c:v>1133.3586</c:v>
                </c:pt>
                <c:pt idx="860">
                  <c:v>1133.20362</c:v>
                </c:pt>
                <c:pt idx="861">
                  <c:v>1133.04846</c:v>
                </c:pt>
                <c:pt idx="862">
                  <c:v>1132.89312</c:v>
                </c:pt>
                <c:pt idx="863">
                  <c:v>1132.7375999999999</c:v>
                </c:pt>
                <c:pt idx="864">
                  <c:v>1132.5818999999999</c:v>
                </c:pt>
                <c:pt idx="865">
                  <c:v>1132.4260200000001</c:v>
                </c:pt>
                <c:pt idx="866">
                  <c:v>1132.2699600000001</c:v>
                </c:pt>
                <c:pt idx="867">
                  <c:v>1132.1137200000001</c:v>
                </c:pt>
                <c:pt idx="868">
                  <c:v>1131.9573</c:v>
                </c:pt>
                <c:pt idx="869">
                  <c:v>1131.8007</c:v>
                </c:pt>
                <c:pt idx="870">
                  <c:v>1131.64392</c:v>
                </c:pt>
                <c:pt idx="871">
                  <c:v>1131.48696</c:v>
                </c:pt>
                <c:pt idx="872">
                  <c:v>1131.3298199999999</c:v>
                </c:pt>
                <c:pt idx="873">
                  <c:v>1131.1724999999999</c:v>
                </c:pt>
                <c:pt idx="874">
                  <c:v>1131.0150000000001</c:v>
                </c:pt>
                <c:pt idx="875">
                  <c:v>1130.8573200000001</c:v>
                </c:pt>
                <c:pt idx="876">
                  <c:v>1130.69946</c:v>
                </c:pt>
                <c:pt idx="877">
                  <c:v>1130.54142</c:v>
                </c:pt>
                <c:pt idx="878">
                  <c:v>1130.3832</c:v>
                </c:pt>
                <c:pt idx="879">
                  <c:v>1130.2248</c:v>
                </c:pt>
                <c:pt idx="880">
                  <c:v>1130.0662199999999</c:v>
                </c:pt>
                <c:pt idx="881">
                  <c:v>1129.9074599999999</c:v>
                </c:pt>
                <c:pt idx="882">
                  <c:v>1129.7485200000001</c:v>
                </c:pt>
                <c:pt idx="883">
                  <c:v>1129.5894000000001</c:v>
                </c:pt>
                <c:pt idx="884">
                  <c:v>1129.4301</c:v>
                </c:pt>
                <c:pt idx="885">
                  <c:v>1129.27062</c:v>
                </c:pt>
                <c:pt idx="886">
                  <c:v>1129.11096</c:v>
                </c:pt>
                <c:pt idx="887">
                  <c:v>1128.9511199999999</c:v>
                </c:pt>
                <c:pt idx="888">
                  <c:v>1128.7910999999999</c:v>
                </c:pt>
                <c:pt idx="889">
                  <c:v>1128.6309000000001</c:v>
                </c:pt>
                <c:pt idx="890">
                  <c:v>1128.4705200000001</c:v>
                </c:pt>
                <c:pt idx="891">
                  <c:v>1128.30996</c:v>
                </c:pt>
                <c:pt idx="892">
                  <c:v>1128.14922</c:v>
                </c:pt>
                <c:pt idx="893">
                  <c:v>1127.9883</c:v>
                </c:pt>
                <c:pt idx="894">
                  <c:v>1127.8271999999999</c:v>
                </c:pt>
                <c:pt idx="895">
                  <c:v>1127.6659199999999</c:v>
                </c:pt>
                <c:pt idx="896">
                  <c:v>1127.5044600000001</c:v>
                </c:pt>
                <c:pt idx="897">
                  <c:v>1127.3428200000001</c:v>
                </c:pt>
                <c:pt idx="898">
                  <c:v>1127.181</c:v>
                </c:pt>
                <c:pt idx="899">
                  <c:v>1127.019</c:v>
                </c:pt>
                <c:pt idx="900">
                  <c:v>1126.85682</c:v>
                </c:pt>
                <c:pt idx="901">
                  <c:v>1126.6944599999999</c:v>
                </c:pt>
                <c:pt idx="902">
                  <c:v>1126.5319199999999</c:v>
                </c:pt>
                <c:pt idx="903">
                  <c:v>1126.3692000000001</c:v>
                </c:pt>
                <c:pt idx="904">
                  <c:v>1126.2063000000001</c:v>
                </c:pt>
                <c:pt idx="905">
                  <c:v>1126.04322</c:v>
                </c:pt>
                <c:pt idx="906">
                  <c:v>1125.87996</c:v>
                </c:pt>
                <c:pt idx="907">
                  <c:v>1125.7165199999999</c:v>
                </c:pt>
                <c:pt idx="908">
                  <c:v>1125.5528999999999</c:v>
                </c:pt>
                <c:pt idx="909">
                  <c:v>1125.3891000000001</c:v>
                </c:pt>
                <c:pt idx="910">
                  <c:v>1125.2251200000001</c:v>
                </c:pt>
                <c:pt idx="911">
                  <c:v>1125.06096</c:v>
                </c:pt>
                <c:pt idx="912">
                  <c:v>1124.89662</c:v>
                </c:pt>
                <c:pt idx="913">
                  <c:v>1124.7320999999999</c:v>
                </c:pt>
                <c:pt idx="914">
                  <c:v>1124.5673999999999</c:v>
                </c:pt>
                <c:pt idx="915">
                  <c:v>1124.4025200000001</c:v>
                </c:pt>
                <c:pt idx="916">
                  <c:v>1124.2374600000001</c:v>
                </c:pt>
                <c:pt idx="917">
                  <c:v>1124.07222</c:v>
                </c:pt>
                <c:pt idx="918">
                  <c:v>1123.9068</c:v>
                </c:pt>
                <c:pt idx="919">
                  <c:v>1123.7411999999999</c:v>
                </c:pt>
                <c:pt idx="920">
                  <c:v>1123.5754200000001</c:v>
                </c:pt>
                <c:pt idx="921">
                  <c:v>1123.4094600000001</c:v>
                </c:pt>
                <c:pt idx="922">
                  <c:v>1123.24332</c:v>
                </c:pt>
                <c:pt idx="923">
                  <c:v>1123.077</c:v>
                </c:pt>
                <c:pt idx="924">
                  <c:v>1122.9105</c:v>
                </c:pt>
                <c:pt idx="925">
                  <c:v>1122.7438199999999</c:v>
                </c:pt>
                <c:pt idx="926">
                  <c:v>1122.5769600000001</c:v>
                </c:pt>
                <c:pt idx="927">
                  <c:v>1122.4099200000001</c:v>
                </c:pt>
                <c:pt idx="928">
                  <c:v>1122.2427</c:v>
                </c:pt>
                <c:pt idx="929">
                  <c:v>1122.0753</c:v>
                </c:pt>
                <c:pt idx="930">
                  <c:v>1121.9077199999999</c:v>
                </c:pt>
                <c:pt idx="931">
                  <c:v>1121.7399600000001</c:v>
                </c:pt>
                <c:pt idx="932">
                  <c:v>1121.5720200000001</c:v>
                </c:pt>
                <c:pt idx="933">
                  <c:v>1121.4039</c:v>
                </c:pt>
                <c:pt idx="934">
                  <c:v>1121.2356</c:v>
                </c:pt>
                <c:pt idx="935">
                  <c:v>1121.0671199999999</c:v>
                </c:pt>
                <c:pt idx="936">
                  <c:v>1120.8984599999999</c:v>
                </c:pt>
                <c:pt idx="937">
                  <c:v>1120.7296200000001</c:v>
                </c:pt>
                <c:pt idx="938">
                  <c:v>1120.5606</c:v>
                </c:pt>
                <c:pt idx="939">
                  <c:v>1120.3914</c:v>
                </c:pt>
                <c:pt idx="940">
                  <c:v>1120.2220199999999</c:v>
                </c:pt>
                <c:pt idx="941">
                  <c:v>1120.0524600000001</c:v>
                </c:pt>
                <c:pt idx="942">
                  <c:v>1119.8827200000001</c:v>
                </c:pt>
                <c:pt idx="943">
                  <c:v>1119.7128</c:v>
                </c:pt>
                <c:pt idx="944">
                  <c:v>1119.5427</c:v>
                </c:pt>
                <c:pt idx="945">
                  <c:v>1119.3724199999999</c:v>
                </c:pt>
                <c:pt idx="946">
                  <c:v>1119.2019600000001</c:v>
                </c:pt>
                <c:pt idx="947">
                  <c:v>1119.0313200000001</c:v>
                </c:pt>
                <c:pt idx="948">
                  <c:v>1118.8605</c:v>
                </c:pt>
                <c:pt idx="949">
                  <c:v>1118.6895</c:v>
                </c:pt>
                <c:pt idx="950">
                  <c:v>1118.5183199999999</c:v>
                </c:pt>
                <c:pt idx="951">
                  <c:v>1118.3469600000001</c:v>
                </c:pt>
                <c:pt idx="952">
                  <c:v>1118.17542</c:v>
                </c:pt>
                <c:pt idx="953">
                  <c:v>1118.0037</c:v>
                </c:pt>
                <c:pt idx="954">
                  <c:v>1117.8317999999999</c:v>
                </c:pt>
                <c:pt idx="955">
                  <c:v>1117.6597200000001</c:v>
                </c:pt>
                <c:pt idx="956">
                  <c:v>1117.4874600000001</c:v>
                </c:pt>
                <c:pt idx="957">
                  <c:v>1117.31502</c:v>
                </c:pt>
                <c:pt idx="958">
                  <c:v>1117.1424</c:v>
                </c:pt>
                <c:pt idx="959">
                  <c:v>1116.9695999999999</c:v>
                </c:pt>
                <c:pt idx="960">
                  <c:v>1116.7966200000001</c:v>
                </c:pt>
                <c:pt idx="961">
                  <c:v>1116.62346</c:v>
                </c:pt>
                <c:pt idx="962">
                  <c:v>1116.45012</c:v>
                </c:pt>
                <c:pt idx="963">
                  <c:v>1116.2765999999999</c:v>
                </c:pt>
                <c:pt idx="964">
                  <c:v>1116.1029000000001</c:v>
                </c:pt>
                <c:pt idx="965">
                  <c:v>1115.92902</c:v>
                </c:pt>
                <c:pt idx="966">
                  <c:v>1115.75496</c:v>
                </c:pt>
                <c:pt idx="967">
                  <c:v>1115.5807199999999</c:v>
                </c:pt>
                <c:pt idx="968">
                  <c:v>1115.4063000000001</c:v>
                </c:pt>
                <c:pt idx="969">
                  <c:v>1115.2317</c:v>
                </c:pt>
                <c:pt idx="970">
                  <c:v>1115.05692</c:v>
                </c:pt>
                <c:pt idx="971">
                  <c:v>1114.8819599999999</c:v>
                </c:pt>
                <c:pt idx="972">
                  <c:v>1114.7068200000001</c:v>
                </c:pt>
                <c:pt idx="973">
                  <c:v>1114.5315000000001</c:v>
                </c:pt>
                <c:pt idx="974">
                  <c:v>1114.356</c:v>
                </c:pt>
                <c:pt idx="975">
                  <c:v>1114.1803199999999</c:v>
                </c:pt>
                <c:pt idx="976">
                  <c:v>1114.0044600000001</c:v>
                </c:pt>
                <c:pt idx="977">
                  <c:v>1113.8284200000001</c:v>
                </c:pt>
                <c:pt idx="978">
                  <c:v>1113.6522</c:v>
                </c:pt>
                <c:pt idx="979">
                  <c:v>1113.4757999999999</c:v>
                </c:pt>
                <c:pt idx="980">
                  <c:v>1113.2992200000001</c:v>
                </c:pt>
                <c:pt idx="981">
                  <c:v>1113.12246</c:v>
                </c:pt>
                <c:pt idx="982">
                  <c:v>1112.94552</c:v>
                </c:pt>
                <c:pt idx="983">
                  <c:v>1112.7683999999999</c:v>
                </c:pt>
                <c:pt idx="984">
                  <c:v>1112.5911000000001</c:v>
                </c:pt>
                <c:pt idx="985">
                  <c:v>1112.41362</c:v>
                </c:pt>
                <c:pt idx="986">
                  <c:v>1112.23596</c:v>
                </c:pt>
                <c:pt idx="987">
                  <c:v>1112.0581199999999</c:v>
                </c:pt>
                <c:pt idx="988">
                  <c:v>1111.8801000000001</c:v>
                </c:pt>
                <c:pt idx="989">
                  <c:v>1111.7019</c:v>
                </c:pt>
                <c:pt idx="990">
                  <c:v>1111.52352</c:v>
                </c:pt>
                <c:pt idx="991">
                  <c:v>1111.3449599999999</c:v>
                </c:pt>
                <c:pt idx="992">
                  <c:v>1111.1662200000001</c:v>
                </c:pt>
                <c:pt idx="993">
                  <c:v>1110.9873</c:v>
                </c:pt>
                <c:pt idx="994">
                  <c:v>1110.8081999999999</c:v>
                </c:pt>
                <c:pt idx="995">
                  <c:v>1110.6289200000001</c:v>
                </c:pt>
                <c:pt idx="996">
                  <c:v>1110.44946</c:v>
                </c:pt>
                <c:pt idx="997">
                  <c:v>1110.26982</c:v>
                </c:pt>
                <c:pt idx="998">
                  <c:v>1110.0899999999999</c:v>
                </c:pt>
                <c:pt idx="999">
                  <c:v>1109.9100000000001</c:v>
                </c:pt>
                <c:pt idx="1000">
                  <c:v>1109.72982</c:v>
                </c:pt>
                <c:pt idx="1001">
                  <c:v>1109.54946</c:v>
                </c:pt>
                <c:pt idx="1002">
                  <c:v>1109.3689199999999</c:v>
                </c:pt>
                <c:pt idx="1003">
                  <c:v>1109.1882000000001</c:v>
                </c:pt>
                <c:pt idx="1004">
                  <c:v>1109.0073</c:v>
                </c:pt>
                <c:pt idx="1005">
                  <c:v>1108.8262199999999</c:v>
                </c:pt>
                <c:pt idx="1006">
                  <c:v>1108.6449600000001</c:v>
                </c:pt>
                <c:pt idx="1007">
                  <c:v>1108.46352</c:v>
                </c:pt>
                <c:pt idx="1008">
                  <c:v>1108.2819</c:v>
                </c:pt>
                <c:pt idx="1009">
                  <c:v>1108.1001000000001</c:v>
                </c:pt>
                <c:pt idx="1010">
                  <c:v>1107.91812</c:v>
                </c:pt>
                <c:pt idx="1011">
                  <c:v>1107.73596</c:v>
                </c:pt>
                <c:pt idx="1012">
                  <c:v>1107.5536199999999</c:v>
                </c:pt>
                <c:pt idx="1013">
                  <c:v>1107.3711000000001</c:v>
                </c:pt>
                <c:pt idx="1014">
                  <c:v>1107.1884</c:v>
                </c:pt>
                <c:pt idx="1015">
                  <c:v>1107.0055199999999</c:v>
                </c:pt>
                <c:pt idx="1016">
                  <c:v>1106.8224600000001</c:v>
                </c:pt>
                <c:pt idx="1017">
                  <c:v>1106.63922</c:v>
                </c:pt>
                <c:pt idx="1018">
                  <c:v>1106.4558</c:v>
                </c:pt>
                <c:pt idx="1019">
                  <c:v>1106.2721999999999</c:v>
                </c:pt>
                <c:pt idx="1020">
                  <c:v>1106.08842</c:v>
                </c:pt>
                <c:pt idx="1021">
                  <c:v>1105.90446</c:v>
                </c:pt>
                <c:pt idx="1022">
                  <c:v>1105.7203199999999</c:v>
                </c:pt>
                <c:pt idx="1023">
                  <c:v>1105.5360000000001</c:v>
                </c:pt>
                <c:pt idx="1024">
                  <c:v>1105.3515</c:v>
                </c:pt>
                <c:pt idx="1025">
                  <c:v>1105.1668199999999</c:v>
                </c:pt>
                <c:pt idx="1026">
                  <c:v>1104.9819600000001</c:v>
                </c:pt>
                <c:pt idx="1027">
                  <c:v>1104.79692</c:v>
                </c:pt>
                <c:pt idx="1028">
                  <c:v>1104.6116999999999</c:v>
                </c:pt>
                <c:pt idx="1029">
                  <c:v>1104.4263000000001</c:v>
                </c:pt>
                <c:pt idx="1030">
                  <c:v>1104.24072</c:v>
                </c:pt>
                <c:pt idx="1031">
                  <c:v>1104.0549599999999</c:v>
                </c:pt>
                <c:pt idx="1032">
                  <c:v>1103.8690200000001</c:v>
                </c:pt>
                <c:pt idx="1033">
                  <c:v>1103.6829</c:v>
                </c:pt>
                <c:pt idx="1034">
                  <c:v>1103.4965999999999</c:v>
                </c:pt>
                <c:pt idx="1035">
                  <c:v>1103.3101200000001</c:v>
                </c:pt>
                <c:pt idx="1036">
                  <c:v>1103.12346</c:v>
                </c:pt>
                <c:pt idx="1037">
                  <c:v>1102.9366199999999</c:v>
                </c:pt>
                <c:pt idx="1038">
                  <c:v>1102.7496000000001</c:v>
                </c:pt>
                <c:pt idx="1039">
                  <c:v>1102.5624</c:v>
                </c:pt>
                <c:pt idx="1040">
                  <c:v>1102.3750199999999</c:v>
                </c:pt>
                <c:pt idx="1041">
                  <c:v>1102.1874600000001</c:v>
                </c:pt>
                <c:pt idx="1042">
                  <c:v>1101.99972</c:v>
                </c:pt>
                <c:pt idx="1043">
                  <c:v>1101.8117999999999</c:v>
                </c:pt>
                <c:pt idx="1044">
                  <c:v>1101.6237000000001</c:v>
                </c:pt>
                <c:pt idx="1045">
                  <c:v>1101.43542</c:v>
                </c:pt>
                <c:pt idx="1046">
                  <c:v>1101.2469599999999</c:v>
                </c:pt>
                <c:pt idx="1047">
                  <c:v>1101.0583200000001</c:v>
                </c:pt>
                <c:pt idx="1048">
                  <c:v>1100.8695</c:v>
                </c:pt>
                <c:pt idx="1049">
                  <c:v>1100.6804999999999</c:v>
                </c:pt>
                <c:pt idx="1050">
                  <c:v>1100.4913200000001</c:v>
                </c:pt>
                <c:pt idx="1051">
                  <c:v>1100.30196</c:v>
                </c:pt>
                <c:pt idx="1052">
                  <c:v>1100.1124199999999</c:v>
                </c:pt>
                <c:pt idx="1053">
                  <c:v>1099.9227000000001</c:v>
                </c:pt>
                <c:pt idx="1054">
                  <c:v>1099.7328</c:v>
                </c:pt>
                <c:pt idx="1055">
                  <c:v>1099.5427199999999</c:v>
                </c:pt>
                <c:pt idx="1056">
                  <c:v>1099.3524600000001</c:v>
                </c:pt>
                <c:pt idx="1057">
                  <c:v>1099.16202</c:v>
                </c:pt>
                <c:pt idx="1058">
                  <c:v>1098.9713999999999</c:v>
                </c:pt>
                <c:pt idx="1059">
                  <c:v>1098.7806</c:v>
                </c:pt>
                <c:pt idx="1060">
                  <c:v>1098.58962</c:v>
                </c:pt>
                <c:pt idx="1061">
                  <c:v>1098.3984599999999</c:v>
                </c:pt>
                <c:pt idx="1062">
                  <c:v>1098.20712</c:v>
                </c:pt>
                <c:pt idx="1063">
                  <c:v>1098.0155999999999</c:v>
                </c:pt>
                <c:pt idx="1064">
                  <c:v>1097.8239000000001</c:v>
                </c:pt>
                <c:pt idx="1065">
                  <c:v>1097.63202</c:v>
                </c:pt>
                <c:pt idx="1066">
                  <c:v>1097.4399599999999</c:v>
                </c:pt>
                <c:pt idx="1067">
                  <c:v>1097.2477200000001</c:v>
                </c:pt>
                <c:pt idx="1068">
                  <c:v>1097.0553</c:v>
                </c:pt>
                <c:pt idx="1069">
                  <c:v>1096.8626999999999</c:v>
                </c:pt>
                <c:pt idx="1070">
                  <c:v>1096.66992</c:v>
                </c:pt>
                <c:pt idx="1071">
                  <c:v>1096.47696</c:v>
                </c:pt>
                <c:pt idx="1072">
                  <c:v>1096.2838200000001</c:v>
                </c:pt>
                <c:pt idx="1073">
                  <c:v>1096.0905</c:v>
                </c:pt>
                <c:pt idx="1074">
                  <c:v>1095.8969999999999</c:v>
                </c:pt>
                <c:pt idx="1075">
                  <c:v>1095.7033200000001</c:v>
                </c:pt>
                <c:pt idx="1076">
                  <c:v>1095.50946</c:v>
                </c:pt>
                <c:pt idx="1077">
                  <c:v>1095.3154199999999</c:v>
                </c:pt>
                <c:pt idx="1078">
                  <c:v>1095.1212</c:v>
                </c:pt>
                <c:pt idx="1079">
                  <c:v>1094.9268</c:v>
                </c:pt>
                <c:pt idx="1080">
                  <c:v>1094.7322200000001</c:v>
                </c:pt>
                <c:pt idx="1081">
                  <c:v>1094.53746</c:v>
                </c:pt>
                <c:pt idx="1082">
                  <c:v>1094.3425199999999</c:v>
                </c:pt>
                <c:pt idx="1083">
                  <c:v>1094.1474000000001</c:v>
                </c:pt>
                <c:pt idx="1084">
                  <c:v>1093.9521</c:v>
                </c:pt>
                <c:pt idx="1085">
                  <c:v>1093.7566200000001</c:v>
                </c:pt>
                <c:pt idx="1086">
                  <c:v>1093.56096</c:v>
                </c:pt>
                <c:pt idx="1087">
                  <c:v>1093.3651199999999</c:v>
                </c:pt>
                <c:pt idx="1088">
                  <c:v>1093.1691000000001</c:v>
                </c:pt>
                <c:pt idx="1089">
                  <c:v>1092.9729</c:v>
                </c:pt>
                <c:pt idx="1090">
                  <c:v>1092.7765199999999</c:v>
                </c:pt>
                <c:pt idx="1091">
                  <c:v>1092.57996</c:v>
                </c:pt>
                <c:pt idx="1092">
                  <c:v>1092.3832199999999</c:v>
                </c:pt>
                <c:pt idx="1093">
                  <c:v>1092.1863000000001</c:v>
                </c:pt>
                <c:pt idx="1094">
                  <c:v>1091.9892</c:v>
                </c:pt>
                <c:pt idx="1095">
                  <c:v>1091.7919200000001</c:v>
                </c:pt>
                <c:pt idx="1096">
                  <c:v>1091.59446</c:v>
                </c:pt>
                <c:pt idx="1097">
                  <c:v>1091.3968199999999</c:v>
                </c:pt>
                <c:pt idx="1098">
                  <c:v>1091.1990000000001</c:v>
                </c:pt>
                <c:pt idx="1099">
                  <c:v>1091.001</c:v>
                </c:pt>
                <c:pt idx="1100">
                  <c:v>1090.8028200000001</c:v>
                </c:pt>
                <c:pt idx="1101">
                  <c:v>1090.60446</c:v>
                </c:pt>
                <c:pt idx="1102">
                  <c:v>1090.4059199999999</c:v>
                </c:pt>
                <c:pt idx="1103">
                  <c:v>1090.2072000000001</c:v>
                </c:pt>
                <c:pt idx="1104">
                  <c:v>1090.0083</c:v>
                </c:pt>
                <c:pt idx="1105">
                  <c:v>1089.8092200000001</c:v>
                </c:pt>
                <c:pt idx="1106">
                  <c:v>1089.60996</c:v>
                </c:pt>
                <c:pt idx="1107">
                  <c:v>1089.4105199999999</c:v>
                </c:pt>
                <c:pt idx="1108">
                  <c:v>1089.2109</c:v>
                </c:pt>
                <c:pt idx="1109">
                  <c:v>1089.0110999999999</c:v>
                </c:pt>
                <c:pt idx="1110">
                  <c:v>1088.8111200000001</c:v>
                </c:pt>
                <c:pt idx="1111">
                  <c:v>1088.61096</c:v>
                </c:pt>
                <c:pt idx="1112">
                  <c:v>1088.4106200000001</c:v>
                </c:pt>
                <c:pt idx="1113">
                  <c:v>1088.2101</c:v>
                </c:pt>
                <c:pt idx="1114">
                  <c:v>1088.0093999999999</c:v>
                </c:pt>
                <c:pt idx="1115">
                  <c:v>1087.80852</c:v>
                </c:pt>
                <c:pt idx="1116">
                  <c:v>1087.6074599999999</c:v>
                </c:pt>
                <c:pt idx="1117">
                  <c:v>1087.4062200000001</c:v>
                </c:pt>
                <c:pt idx="1118">
                  <c:v>1087.2048</c:v>
                </c:pt>
                <c:pt idx="1119">
                  <c:v>1087.0032000000001</c:v>
                </c:pt>
                <c:pt idx="1120">
                  <c:v>1086.80142</c:v>
                </c:pt>
                <c:pt idx="1121">
                  <c:v>1086.5994599999999</c:v>
                </c:pt>
                <c:pt idx="1122">
                  <c:v>1086.39732</c:v>
                </c:pt>
                <c:pt idx="1123">
                  <c:v>1086.1949999999999</c:v>
                </c:pt>
                <c:pt idx="1124">
                  <c:v>1085.9925000000001</c:v>
                </c:pt>
                <c:pt idx="1125">
                  <c:v>1085.78982</c:v>
                </c:pt>
                <c:pt idx="1126">
                  <c:v>1085.5869600000001</c:v>
                </c:pt>
                <c:pt idx="1127">
                  <c:v>1085.38392</c:v>
                </c:pt>
                <c:pt idx="1128">
                  <c:v>1085.1806999999999</c:v>
                </c:pt>
                <c:pt idx="1129">
                  <c:v>1084.9773</c:v>
                </c:pt>
                <c:pt idx="1130">
                  <c:v>1084.7737199999999</c:v>
                </c:pt>
                <c:pt idx="1131">
                  <c:v>1084.56996</c:v>
                </c:pt>
                <c:pt idx="1132">
                  <c:v>1084.3660199999999</c:v>
                </c:pt>
                <c:pt idx="1133">
                  <c:v>1084.1619000000001</c:v>
                </c:pt>
                <c:pt idx="1134">
                  <c:v>1083.9576</c:v>
                </c:pt>
                <c:pt idx="1135">
                  <c:v>1083.7531200000001</c:v>
                </c:pt>
                <c:pt idx="1136">
                  <c:v>1083.54846</c:v>
                </c:pt>
                <c:pt idx="1137">
                  <c:v>1083.3436200000001</c:v>
                </c:pt>
                <c:pt idx="1138">
                  <c:v>1083.1386</c:v>
                </c:pt>
                <c:pt idx="1139">
                  <c:v>1082.9333999999999</c:v>
                </c:pt>
                <c:pt idx="1140">
                  <c:v>1082.72802</c:v>
                </c:pt>
                <c:pt idx="1141">
                  <c:v>1082.5224599999999</c:v>
                </c:pt>
                <c:pt idx="1142">
                  <c:v>1082.31672</c:v>
                </c:pt>
                <c:pt idx="1143">
                  <c:v>1082.1107999999999</c:v>
                </c:pt>
                <c:pt idx="1144">
                  <c:v>1081.9047</c:v>
                </c:pt>
                <c:pt idx="1145">
                  <c:v>1081.6984199999999</c:v>
                </c:pt>
                <c:pt idx="1146">
                  <c:v>1081.4919600000001</c:v>
                </c:pt>
                <c:pt idx="1147">
                  <c:v>1081.28532</c:v>
                </c:pt>
                <c:pt idx="1148">
                  <c:v>1081.0785000000001</c:v>
                </c:pt>
                <c:pt idx="1149">
                  <c:v>1080.8715</c:v>
                </c:pt>
                <c:pt idx="1150">
                  <c:v>1080.6643200000001</c:v>
                </c:pt>
                <c:pt idx="1151">
                  <c:v>1080.45696</c:v>
                </c:pt>
                <c:pt idx="1152">
                  <c:v>1080.2494200000001</c:v>
                </c:pt>
                <c:pt idx="1153">
                  <c:v>1080.0417</c:v>
                </c:pt>
                <c:pt idx="1154">
                  <c:v>1079.8338000000001</c:v>
                </c:pt>
                <c:pt idx="1155">
                  <c:v>1079.62572</c:v>
                </c:pt>
                <c:pt idx="1156">
                  <c:v>1079.4174600000001</c:v>
                </c:pt>
                <c:pt idx="1157">
                  <c:v>1079.20902</c:v>
                </c:pt>
                <c:pt idx="1158">
                  <c:v>1079.0003999999999</c:v>
                </c:pt>
                <c:pt idx="1159">
                  <c:v>1078.7916</c:v>
                </c:pt>
                <c:pt idx="1160">
                  <c:v>1078.5826199999999</c:v>
                </c:pt>
                <c:pt idx="1161">
                  <c:v>1078.37346</c:v>
                </c:pt>
                <c:pt idx="1162">
                  <c:v>1078.1641199999999</c:v>
                </c:pt>
                <c:pt idx="1163">
                  <c:v>1077.9546</c:v>
                </c:pt>
                <c:pt idx="1164">
                  <c:v>1077.7448999999999</c:v>
                </c:pt>
                <c:pt idx="1165">
                  <c:v>1077.53502</c:v>
                </c:pt>
                <c:pt idx="1166">
                  <c:v>1077.3249599999999</c:v>
                </c:pt>
                <c:pt idx="1167">
                  <c:v>1077.11472</c:v>
                </c:pt>
                <c:pt idx="1168">
                  <c:v>1076.9042999999999</c:v>
                </c:pt>
                <c:pt idx="1169">
                  <c:v>1076.6937</c:v>
                </c:pt>
                <c:pt idx="1170">
                  <c:v>1076.4829199999999</c:v>
                </c:pt>
                <c:pt idx="1171">
                  <c:v>1076.27196</c:v>
                </c:pt>
                <c:pt idx="1172">
                  <c:v>1076.0608199999999</c:v>
                </c:pt>
                <c:pt idx="1173">
                  <c:v>1075.8495</c:v>
                </c:pt>
                <c:pt idx="1174">
                  <c:v>1075.6379999999999</c:v>
                </c:pt>
                <c:pt idx="1175">
                  <c:v>1075.42632</c:v>
                </c:pt>
                <c:pt idx="1176">
                  <c:v>1075.2144599999999</c:v>
                </c:pt>
                <c:pt idx="1177">
                  <c:v>1075.00242</c:v>
                </c:pt>
                <c:pt idx="1178">
                  <c:v>1074.7901999999999</c:v>
                </c:pt>
                <c:pt idx="1179">
                  <c:v>1074.5778</c:v>
                </c:pt>
                <c:pt idx="1180">
                  <c:v>1074.3652199999999</c:v>
                </c:pt>
                <c:pt idx="1181">
                  <c:v>1074.15246</c:v>
                </c:pt>
                <c:pt idx="1182">
                  <c:v>1073.9395199999999</c:v>
                </c:pt>
                <c:pt idx="1183">
                  <c:v>1073.7264</c:v>
                </c:pt>
                <c:pt idx="1184">
                  <c:v>1073.5131000000001</c:v>
                </c:pt>
                <c:pt idx="1185">
                  <c:v>1073.29962</c:v>
                </c:pt>
                <c:pt idx="1186">
                  <c:v>1073.0859599999999</c:v>
                </c:pt>
                <c:pt idx="1187">
                  <c:v>1072.87212</c:v>
                </c:pt>
                <c:pt idx="1188">
                  <c:v>1072.6581000000001</c:v>
                </c:pt>
                <c:pt idx="1189">
                  <c:v>1072.4439</c:v>
                </c:pt>
                <c:pt idx="1190">
                  <c:v>1072.2295200000001</c:v>
                </c:pt>
                <c:pt idx="1191">
                  <c:v>1072.01496</c:v>
                </c:pt>
                <c:pt idx="1192">
                  <c:v>1071.8002200000001</c:v>
                </c:pt>
                <c:pt idx="1193">
                  <c:v>1071.5853</c:v>
                </c:pt>
                <c:pt idx="1194">
                  <c:v>1071.3702000000001</c:v>
                </c:pt>
                <c:pt idx="1195">
                  <c:v>1071.1549199999999</c:v>
                </c:pt>
                <c:pt idx="1196">
                  <c:v>1070.9394600000001</c:v>
                </c:pt>
                <c:pt idx="1197">
                  <c:v>1070.7238199999999</c:v>
                </c:pt>
                <c:pt idx="1198">
                  <c:v>1070.508</c:v>
                </c:pt>
                <c:pt idx="1199">
                  <c:v>1070.2919999999999</c:v>
                </c:pt>
                <c:pt idx="1200">
                  <c:v>1070.07582</c:v>
                </c:pt>
                <c:pt idx="1201">
                  <c:v>1069.8594600000001</c:v>
                </c:pt>
                <c:pt idx="1202">
                  <c:v>1069.64292</c:v>
                </c:pt>
                <c:pt idx="1203">
                  <c:v>1069.4261999999999</c:v>
                </c:pt>
                <c:pt idx="1204">
                  <c:v>1069.2093</c:v>
                </c:pt>
                <c:pt idx="1205">
                  <c:v>1068.9922200000001</c:v>
                </c:pt>
                <c:pt idx="1206">
                  <c:v>1068.77496</c:v>
                </c:pt>
                <c:pt idx="1207">
                  <c:v>1068.5575200000001</c:v>
                </c:pt>
                <c:pt idx="1208">
                  <c:v>1068.3398999999999</c:v>
                </c:pt>
                <c:pt idx="1209">
                  <c:v>1068.1221</c:v>
                </c:pt>
                <c:pt idx="1210">
                  <c:v>1067.9041199999999</c:v>
                </c:pt>
                <c:pt idx="1211">
                  <c:v>1067.68596</c:v>
                </c:pt>
                <c:pt idx="1212">
                  <c:v>1067.4676199999999</c:v>
                </c:pt>
                <c:pt idx="1213">
                  <c:v>1067.2491</c:v>
                </c:pt>
                <c:pt idx="1214">
                  <c:v>1067.0304000000001</c:v>
                </c:pt>
                <c:pt idx="1215">
                  <c:v>1066.81152</c:v>
                </c:pt>
                <c:pt idx="1216">
                  <c:v>1066.5924600000001</c:v>
                </c:pt>
                <c:pt idx="1217">
                  <c:v>1066.3732199999999</c:v>
                </c:pt>
                <c:pt idx="1218">
                  <c:v>1066.1538</c:v>
                </c:pt>
                <c:pt idx="1219">
                  <c:v>1065.9341999999999</c:v>
                </c:pt>
                <c:pt idx="1220">
                  <c:v>1065.71442</c:v>
                </c:pt>
                <c:pt idx="1221">
                  <c:v>1065.4944599999999</c:v>
                </c:pt>
                <c:pt idx="1222">
                  <c:v>1065.27432</c:v>
                </c:pt>
                <c:pt idx="1223">
                  <c:v>1065.0540000000001</c:v>
                </c:pt>
                <c:pt idx="1224">
                  <c:v>1064.8335</c:v>
                </c:pt>
                <c:pt idx="1225">
                  <c:v>1064.6128200000001</c:v>
                </c:pt>
                <c:pt idx="1226">
                  <c:v>1064.3919599999999</c:v>
                </c:pt>
                <c:pt idx="1227">
                  <c:v>1064.17092</c:v>
                </c:pt>
                <c:pt idx="1228">
                  <c:v>1063.9497000000001</c:v>
                </c:pt>
                <c:pt idx="1229">
                  <c:v>1063.7283</c:v>
                </c:pt>
                <c:pt idx="1230">
                  <c:v>1063.5067200000001</c:v>
                </c:pt>
                <c:pt idx="1231">
                  <c:v>1063.28496</c:v>
                </c:pt>
                <c:pt idx="1232">
                  <c:v>1063.0630200000001</c:v>
                </c:pt>
                <c:pt idx="1233">
                  <c:v>1062.8408999999999</c:v>
                </c:pt>
                <c:pt idx="1234">
                  <c:v>1062.6186</c:v>
                </c:pt>
                <c:pt idx="1235">
                  <c:v>1062.3961199999999</c:v>
                </c:pt>
                <c:pt idx="1236">
                  <c:v>1062.17346</c:v>
                </c:pt>
                <c:pt idx="1237">
                  <c:v>1061.9506200000001</c:v>
                </c:pt>
                <c:pt idx="1238">
                  <c:v>1061.7275999999999</c:v>
                </c:pt>
                <c:pt idx="1239">
                  <c:v>1061.5044</c:v>
                </c:pt>
                <c:pt idx="1240">
                  <c:v>1061.2810199999999</c:v>
                </c:pt>
                <c:pt idx="1241">
                  <c:v>1061.05746</c:v>
                </c:pt>
                <c:pt idx="1242">
                  <c:v>1060.8337200000001</c:v>
                </c:pt>
                <c:pt idx="1243">
                  <c:v>1060.6098</c:v>
                </c:pt>
                <c:pt idx="1244">
                  <c:v>1060.3857</c:v>
                </c:pt>
                <c:pt idx="1245">
                  <c:v>1060.1614199999999</c:v>
                </c:pt>
                <c:pt idx="1246">
                  <c:v>1059.93696</c:v>
                </c:pt>
                <c:pt idx="1247">
                  <c:v>1059.7123200000001</c:v>
                </c:pt>
                <c:pt idx="1248">
                  <c:v>1059.4875</c:v>
                </c:pt>
                <c:pt idx="1249">
                  <c:v>1059.2625</c:v>
                </c:pt>
                <c:pt idx="1250">
                  <c:v>1059.0373199999999</c:v>
                </c:pt>
                <c:pt idx="1251">
                  <c:v>1058.81196</c:v>
                </c:pt>
                <c:pt idx="1252">
                  <c:v>1058.5864200000001</c:v>
                </c:pt>
                <c:pt idx="1253">
                  <c:v>1058.3607</c:v>
                </c:pt>
                <c:pt idx="1254">
                  <c:v>1058.1348</c:v>
                </c:pt>
                <c:pt idx="1255">
                  <c:v>1057.9087199999999</c:v>
                </c:pt>
                <c:pt idx="1256">
                  <c:v>1057.68246</c:v>
                </c:pt>
                <c:pt idx="1257">
                  <c:v>1057.4560200000001</c:v>
                </c:pt>
                <c:pt idx="1258">
                  <c:v>1057.2293999999999</c:v>
                </c:pt>
                <c:pt idx="1259">
                  <c:v>1057.0026</c:v>
                </c:pt>
                <c:pt idx="1260">
                  <c:v>1056.7756199999999</c:v>
                </c:pt>
                <c:pt idx="1261">
                  <c:v>1056.54846</c:v>
                </c:pt>
                <c:pt idx="1262">
                  <c:v>1056.3211200000001</c:v>
                </c:pt>
                <c:pt idx="1263">
                  <c:v>1056.0935999999999</c:v>
                </c:pt>
                <c:pt idx="1264">
                  <c:v>1055.8659</c:v>
                </c:pt>
                <c:pt idx="1265">
                  <c:v>1055.6380200000001</c:v>
                </c:pt>
                <c:pt idx="1266">
                  <c:v>1055.40996</c:v>
                </c:pt>
                <c:pt idx="1267">
                  <c:v>1055.18172</c:v>
                </c:pt>
                <c:pt idx="1268">
                  <c:v>1054.9533000000001</c:v>
                </c:pt>
                <c:pt idx="1269">
                  <c:v>1054.7247</c:v>
                </c:pt>
                <c:pt idx="1270">
                  <c:v>1054.4959200000001</c:v>
                </c:pt>
                <c:pt idx="1271">
                  <c:v>1054.2669599999999</c:v>
                </c:pt>
                <c:pt idx="1272">
                  <c:v>1054.03782</c:v>
                </c:pt>
                <c:pt idx="1273">
                  <c:v>1053.8085000000001</c:v>
                </c:pt>
                <c:pt idx="1274">
                  <c:v>1053.579</c:v>
                </c:pt>
                <c:pt idx="1275">
                  <c:v>1053.34932</c:v>
                </c:pt>
                <c:pt idx="1276">
                  <c:v>1053.1194599999999</c:v>
                </c:pt>
                <c:pt idx="1277">
                  <c:v>1052.88942</c:v>
                </c:pt>
                <c:pt idx="1278">
                  <c:v>1052.6592000000001</c:v>
                </c:pt>
                <c:pt idx="1279">
                  <c:v>1052.4287999999999</c:v>
                </c:pt>
                <c:pt idx="1280">
                  <c:v>1052.19822</c:v>
                </c:pt>
                <c:pt idx="1281">
                  <c:v>1051.9674600000001</c:v>
                </c:pt>
                <c:pt idx="1282">
                  <c:v>1051.7365199999999</c:v>
                </c:pt>
                <c:pt idx="1283">
                  <c:v>1051.5054</c:v>
                </c:pt>
                <c:pt idx="1284">
                  <c:v>1051.2741000000001</c:v>
                </c:pt>
                <c:pt idx="1285">
                  <c:v>1051.0426199999999</c:v>
                </c:pt>
                <c:pt idx="1286">
                  <c:v>1050.81096</c:v>
                </c:pt>
                <c:pt idx="1287">
                  <c:v>1050.5791200000001</c:v>
                </c:pt>
                <c:pt idx="1288">
                  <c:v>1050.3471</c:v>
                </c:pt>
                <c:pt idx="1289">
                  <c:v>1050.1149</c:v>
                </c:pt>
                <c:pt idx="1290">
                  <c:v>1049.8825200000001</c:v>
                </c:pt>
                <c:pt idx="1291">
                  <c:v>1049.64996</c:v>
                </c:pt>
                <c:pt idx="1292">
                  <c:v>1049.41722</c:v>
                </c:pt>
                <c:pt idx="1293">
                  <c:v>1049.1842999999999</c:v>
                </c:pt>
                <c:pt idx="1294">
                  <c:v>1048.9512</c:v>
                </c:pt>
                <c:pt idx="1295">
                  <c:v>1048.71792</c:v>
                </c:pt>
                <c:pt idx="1296">
                  <c:v>1048.4844600000001</c:v>
                </c:pt>
                <c:pt idx="1297">
                  <c:v>1048.25082</c:v>
                </c:pt>
                <c:pt idx="1298">
                  <c:v>1048.0170000000001</c:v>
                </c:pt>
                <c:pt idx="1299">
                  <c:v>1047.7829999999999</c:v>
                </c:pt>
                <c:pt idx="1300">
                  <c:v>1047.54882</c:v>
                </c:pt>
                <c:pt idx="1301">
                  <c:v>1047.3144600000001</c:v>
                </c:pt>
                <c:pt idx="1302">
                  <c:v>1047.0799200000001</c:v>
                </c:pt>
                <c:pt idx="1303">
                  <c:v>1046.8452</c:v>
                </c:pt>
                <c:pt idx="1304">
                  <c:v>1046.6103000000001</c:v>
                </c:pt>
                <c:pt idx="1305">
                  <c:v>1046.3752199999999</c:v>
                </c:pt>
                <c:pt idx="1306">
                  <c:v>1046.13996</c:v>
                </c:pt>
                <c:pt idx="1307">
                  <c:v>1045.90452</c:v>
                </c:pt>
                <c:pt idx="1308">
                  <c:v>1045.6689000000001</c:v>
                </c:pt>
                <c:pt idx="1309">
                  <c:v>1045.4331</c:v>
                </c:pt>
                <c:pt idx="1310">
                  <c:v>1045.19712</c:v>
                </c:pt>
                <c:pt idx="1311">
                  <c:v>1044.9609599999999</c:v>
                </c:pt>
                <c:pt idx="1312">
                  <c:v>1044.72462</c:v>
                </c:pt>
                <c:pt idx="1313">
                  <c:v>1044.4881</c:v>
                </c:pt>
                <c:pt idx="1314">
                  <c:v>1044.2514000000001</c:v>
                </c:pt>
                <c:pt idx="1315">
                  <c:v>1044.0145199999999</c:v>
                </c:pt>
                <c:pt idx="1316">
                  <c:v>1043.77746</c:v>
                </c:pt>
                <c:pt idx="1317">
                  <c:v>1043.5402200000001</c:v>
                </c:pt>
                <c:pt idx="1318">
                  <c:v>1043.3027999999999</c:v>
                </c:pt>
                <c:pt idx="1319">
                  <c:v>1043.0652</c:v>
                </c:pt>
                <c:pt idx="1320">
                  <c:v>1042.8274200000001</c:v>
                </c:pt>
                <c:pt idx="1321">
                  <c:v>1042.5894599999999</c:v>
                </c:pt>
                <c:pt idx="1322">
                  <c:v>1042.35132</c:v>
                </c:pt>
                <c:pt idx="1323">
                  <c:v>1042.1130000000001</c:v>
                </c:pt>
                <c:pt idx="1324">
                  <c:v>1041.8744999999999</c:v>
                </c:pt>
                <c:pt idx="1325">
                  <c:v>1041.63582</c:v>
                </c:pt>
                <c:pt idx="1326">
                  <c:v>1041.39696</c:v>
                </c:pt>
                <c:pt idx="1327">
                  <c:v>1041.1579200000001</c:v>
                </c:pt>
                <c:pt idx="1328">
                  <c:v>1040.9186999999999</c:v>
                </c:pt>
                <c:pt idx="1329">
                  <c:v>1040.6793</c:v>
                </c:pt>
                <c:pt idx="1330">
                  <c:v>1040.4397200000001</c:v>
                </c:pt>
                <c:pt idx="1331">
                  <c:v>1040.1999599999999</c:v>
                </c:pt>
                <c:pt idx="1332">
                  <c:v>1039.96002</c:v>
                </c:pt>
                <c:pt idx="1333">
                  <c:v>1039.7199000000001</c:v>
                </c:pt>
                <c:pt idx="1334">
                  <c:v>1039.4796000000001</c:v>
                </c:pt>
                <c:pt idx="1335">
                  <c:v>1039.23912</c:v>
                </c:pt>
                <c:pt idx="1336">
                  <c:v>1038.99846</c:v>
                </c:pt>
                <c:pt idx="1337">
                  <c:v>1038.7576200000001</c:v>
                </c:pt>
                <c:pt idx="1338">
                  <c:v>1038.5165999999999</c:v>
                </c:pt>
                <c:pt idx="1339">
                  <c:v>1038.2754</c:v>
                </c:pt>
                <c:pt idx="1340">
                  <c:v>1038.0340200000001</c:v>
                </c:pt>
                <c:pt idx="1341">
                  <c:v>1037.7924600000001</c:v>
                </c:pt>
                <c:pt idx="1342">
                  <c:v>1037.55072</c:v>
                </c:pt>
                <c:pt idx="1343">
                  <c:v>1037.3088</c:v>
                </c:pt>
                <c:pt idx="1344">
                  <c:v>1037.0667000000001</c:v>
                </c:pt>
                <c:pt idx="1345">
                  <c:v>1036.8244199999999</c:v>
                </c:pt>
                <c:pt idx="1346">
                  <c:v>1036.58196</c:v>
                </c:pt>
                <c:pt idx="1347">
                  <c:v>1036.33932</c:v>
                </c:pt>
                <c:pt idx="1348">
                  <c:v>1036.0965000000001</c:v>
                </c:pt>
                <c:pt idx="1349">
                  <c:v>1035.8534999999999</c:v>
                </c:pt>
                <c:pt idx="1350">
                  <c:v>1035.61032</c:v>
                </c:pt>
                <c:pt idx="1351">
                  <c:v>1035.3669600000001</c:v>
                </c:pt>
                <c:pt idx="1352">
                  <c:v>1035.1234199999999</c:v>
                </c:pt>
                <c:pt idx="1353">
                  <c:v>1034.8797</c:v>
                </c:pt>
                <c:pt idx="1354">
                  <c:v>1034.6358</c:v>
                </c:pt>
                <c:pt idx="1355">
                  <c:v>1034.3917200000001</c:v>
                </c:pt>
                <c:pt idx="1356">
                  <c:v>1034.1474599999999</c:v>
                </c:pt>
                <c:pt idx="1357">
                  <c:v>1033.90302</c:v>
                </c:pt>
                <c:pt idx="1358">
                  <c:v>1033.6584</c:v>
                </c:pt>
                <c:pt idx="1359">
                  <c:v>1033.4136000000001</c:v>
                </c:pt>
                <c:pt idx="1360">
                  <c:v>1033.1686199999999</c:v>
                </c:pt>
                <c:pt idx="1361">
                  <c:v>1032.92346</c:v>
                </c:pt>
                <c:pt idx="1362">
                  <c:v>1032.67812</c:v>
                </c:pt>
                <c:pt idx="1363">
                  <c:v>1032.4326000000001</c:v>
                </c:pt>
                <c:pt idx="1364">
                  <c:v>1032.1868999999999</c:v>
                </c:pt>
                <c:pt idx="1365">
                  <c:v>1031.94102</c:v>
                </c:pt>
                <c:pt idx="1366">
                  <c:v>1031.69496</c:v>
                </c:pt>
                <c:pt idx="1367">
                  <c:v>1031.4487200000001</c:v>
                </c:pt>
                <c:pt idx="1368">
                  <c:v>1031.2022999999999</c:v>
                </c:pt>
                <c:pt idx="1369">
                  <c:v>1030.9557</c:v>
                </c:pt>
                <c:pt idx="1370">
                  <c:v>1030.70892</c:v>
                </c:pt>
                <c:pt idx="1371">
                  <c:v>1030.4619600000001</c:v>
                </c:pt>
                <c:pt idx="1372">
                  <c:v>1030.2148199999999</c:v>
                </c:pt>
                <c:pt idx="1373">
                  <c:v>1029.9675</c:v>
                </c:pt>
                <c:pt idx="1374">
                  <c:v>1029.72</c:v>
                </c:pt>
                <c:pt idx="1375">
                  <c:v>1029.4723200000001</c:v>
                </c:pt>
                <c:pt idx="1376">
                  <c:v>1029.2244599999999</c:v>
                </c:pt>
                <c:pt idx="1377">
                  <c:v>1028.97642</c:v>
                </c:pt>
                <c:pt idx="1378">
                  <c:v>1028.7282</c:v>
                </c:pt>
                <c:pt idx="1379">
                  <c:v>1028.4798000000001</c:v>
                </c:pt>
                <c:pt idx="1380">
                  <c:v>1028.2312200000001</c:v>
                </c:pt>
                <c:pt idx="1381">
                  <c:v>1027.9824599999999</c:v>
                </c:pt>
                <c:pt idx="1382">
                  <c:v>1027.73352</c:v>
                </c:pt>
                <c:pt idx="1383">
                  <c:v>1027.4844000000001</c:v>
                </c:pt>
                <c:pt idx="1384">
                  <c:v>1027.2351000000001</c:v>
                </c:pt>
                <c:pt idx="1385">
                  <c:v>1026.9856199999999</c:v>
                </c:pt>
                <c:pt idx="1386">
                  <c:v>1026.73596</c:v>
                </c:pt>
                <c:pt idx="1387">
                  <c:v>1026.48612</c:v>
                </c:pt>
                <c:pt idx="1388">
                  <c:v>1026.2361000000001</c:v>
                </c:pt>
                <c:pt idx="1389">
                  <c:v>1025.9859000000001</c:v>
                </c:pt>
                <c:pt idx="1390">
                  <c:v>1025.73552</c:v>
                </c:pt>
                <c:pt idx="1391">
                  <c:v>1025.48496</c:v>
                </c:pt>
                <c:pt idx="1392">
                  <c:v>1025.2342200000001</c:v>
                </c:pt>
                <c:pt idx="1393">
                  <c:v>1024.9833000000001</c:v>
                </c:pt>
                <c:pt idx="1394">
                  <c:v>1024.7321999999999</c:v>
                </c:pt>
                <c:pt idx="1395">
                  <c:v>1024.48092</c:v>
                </c:pt>
                <c:pt idx="1396">
                  <c:v>1024.22946</c:v>
                </c:pt>
                <c:pt idx="1397">
                  <c:v>1023.9778200000001</c:v>
                </c:pt>
                <c:pt idx="1398">
                  <c:v>1023.726</c:v>
                </c:pt>
                <c:pt idx="1399">
                  <c:v>1023.474</c:v>
                </c:pt>
                <c:pt idx="1400">
                  <c:v>1023.22182</c:v>
                </c:pt>
                <c:pt idx="1401">
                  <c:v>1022.96946</c:v>
                </c:pt>
                <c:pt idx="1402">
                  <c:v>1022.7169200000001</c:v>
                </c:pt>
                <c:pt idx="1403">
                  <c:v>1022.4642</c:v>
                </c:pt>
                <c:pt idx="1404">
                  <c:v>1022.2112999999999</c:v>
                </c:pt>
                <c:pt idx="1405">
                  <c:v>1021.95822</c:v>
                </c:pt>
                <c:pt idx="1406">
                  <c:v>1021.70496</c:v>
                </c:pt>
                <c:pt idx="1407">
                  <c:v>1021.4515200000001</c:v>
                </c:pt>
                <c:pt idx="1408">
                  <c:v>1021.1979</c:v>
                </c:pt>
                <c:pt idx="1409">
                  <c:v>1020.9441</c:v>
                </c:pt>
                <c:pt idx="1410">
                  <c:v>1020.69012</c:v>
                </c:pt>
                <c:pt idx="1411">
                  <c:v>1020.43596</c:v>
                </c:pt>
                <c:pt idx="1412">
                  <c:v>1020.1816200000001</c:v>
                </c:pt>
                <c:pt idx="1413">
                  <c:v>1019.9271</c:v>
                </c:pt>
                <c:pt idx="1414">
                  <c:v>1019.6724</c:v>
                </c:pt>
                <c:pt idx="1415">
                  <c:v>1019.41752</c:v>
                </c:pt>
                <c:pt idx="1416">
                  <c:v>1019.16246</c:v>
                </c:pt>
                <c:pt idx="1417">
                  <c:v>1018.9072200000001</c:v>
                </c:pt>
                <c:pt idx="1418">
                  <c:v>1018.6518</c:v>
                </c:pt>
                <c:pt idx="1419">
                  <c:v>1018.3962</c:v>
                </c:pt>
                <c:pt idx="1420">
                  <c:v>1018.1404199999999</c:v>
                </c:pt>
                <c:pt idx="1421">
                  <c:v>1017.88446</c:v>
                </c:pt>
                <c:pt idx="1422">
                  <c:v>1017.62832</c:v>
                </c:pt>
                <c:pt idx="1423">
                  <c:v>1017.3720000000001</c:v>
                </c:pt>
                <c:pt idx="1424">
                  <c:v>1017.1155</c:v>
                </c:pt>
                <c:pt idx="1425">
                  <c:v>1016.85882</c:v>
                </c:pt>
                <c:pt idx="1426">
                  <c:v>1016.60196</c:v>
                </c:pt>
                <c:pt idx="1427">
                  <c:v>1016.34492</c:v>
                </c:pt>
                <c:pt idx="1428">
                  <c:v>1016.0877</c:v>
                </c:pt>
                <c:pt idx="1429">
                  <c:v>1015.8303000000001</c:v>
                </c:pt>
                <c:pt idx="1430">
                  <c:v>1015.57272</c:v>
                </c:pt>
                <c:pt idx="1431">
                  <c:v>1015.31496</c:v>
                </c:pt>
                <c:pt idx="1432">
                  <c:v>1015.05702</c:v>
                </c:pt>
                <c:pt idx="1433">
                  <c:v>1014.7989</c:v>
                </c:pt>
                <c:pt idx="1434">
                  <c:v>1014.5406</c:v>
                </c:pt>
                <c:pt idx="1435">
                  <c:v>1014.2821200000001</c:v>
                </c:pt>
                <c:pt idx="1436">
                  <c:v>1014.02346</c:v>
                </c:pt>
                <c:pt idx="1437">
                  <c:v>1013.76462</c:v>
                </c:pt>
                <c:pt idx="1438">
                  <c:v>1013.5056</c:v>
                </c:pt>
                <c:pt idx="1439">
                  <c:v>1013.2464</c:v>
                </c:pt>
                <c:pt idx="1440">
                  <c:v>1012.98702</c:v>
                </c:pt>
                <c:pt idx="1441">
                  <c:v>1012.7274600000001</c:v>
                </c:pt>
                <c:pt idx="1442">
                  <c:v>1012.46772</c:v>
                </c:pt>
                <c:pt idx="1443">
                  <c:v>1012.2078</c:v>
                </c:pt>
                <c:pt idx="1444">
                  <c:v>1011.9476999999999</c:v>
                </c:pt>
                <c:pt idx="1445">
                  <c:v>1011.68742</c:v>
                </c:pt>
                <c:pt idx="1446">
                  <c:v>1011.42696</c:v>
                </c:pt>
                <c:pt idx="1447">
                  <c:v>1011.16632</c:v>
                </c:pt>
                <c:pt idx="1448">
                  <c:v>1010.9055000000001</c:v>
                </c:pt>
                <c:pt idx="1449">
                  <c:v>1010.6445</c:v>
                </c:pt>
                <c:pt idx="1450">
                  <c:v>1010.38332</c:v>
                </c:pt>
                <c:pt idx="1451">
                  <c:v>1010.1219599999999</c:v>
                </c:pt>
                <c:pt idx="1452">
                  <c:v>1009.86042</c:v>
                </c:pt>
                <c:pt idx="1453">
                  <c:v>1009.5987</c:v>
                </c:pt>
                <c:pt idx="1454">
                  <c:v>1009.3368</c:v>
                </c:pt>
                <c:pt idx="1455">
                  <c:v>1009.0747200000001</c:v>
                </c:pt>
                <c:pt idx="1456">
                  <c:v>1008.81246</c:v>
                </c:pt>
                <c:pt idx="1457">
                  <c:v>1008.55002</c:v>
                </c:pt>
                <c:pt idx="1458">
                  <c:v>1008.2874</c:v>
                </c:pt>
                <c:pt idx="1459">
                  <c:v>1008.0246</c:v>
                </c:pt>
                <c:pt idx="1460">
                  <c:v>1007.76162</c:v>
                </c:pt>
                <c:pt idx="1461">
                  <c:v>1007.49846</c:v>
                </c:pt>
                <c:pt idx="1462">
                  <c:v>1007.2351200000001</c:v>
                </c:pt>
                <c:pt idx="1463">
                  <c:v>1006.9716</c:v>
                </c:pt>
                <c:pt idx="1464">
                  <c:v>1006.7079</c:v>
                </c:pt>
                <c:pt idx="1465">
                  <c:v>1006.44402</c:v>
                </c:pt>
                <c:pt idx="1466">
                  <c:v>1006.1799600000001</c:v>
                </c:pt>
                <c:pt idx="1467">
                  <c:v>1005.91572</c:v>
                </c:pt>
                <c:pt idx="1468">
                  <c:v>1005.6513</c:v>
                </c:pt>
                <c:pt idx="1469">
                  <c:v>1005.3867</c:v>
                </c:pt>
                <c:pt idx="1470">
                  <c:v>1005.12192</c:v>
                </c:pt>
                <c:pt idx="1471">
                  <c:v>1004.8569600000001</c:v>
                </c:pt>
                <c:pt idx="1472">
                  <c:v>1004.59182</c:v>
                </c:pt>
                <c:pt idx="1473">
                  <c:v>1004.3265</c:v>
                </c:pt>
                <c:pt idx="1474">
                  <c:v>1004.061</c:v>
                </c:pt>
                <c:pt idx="1475">
                  <c:v>1003.7953199999999</c:v>
                </c:pt>
                <c:pt idx="1476">
                  <c:v>1003.52946</c:v>
                </c:pt>
                <c:pt idx="1477">
                  <c:v>1003.26342</c:v>
                </c:pt>
                <c:pt idx="1478">
                  <c:v>1002.9972</c:v>
                </c:pt>
                <c:pt idx="1479">
                  <c:v>1002.7308</c:v>
                </c:pt>
                <c:pt idx="1480">
                  <c:v>1002.4642200000001</c:v>
                </c:pt>
                <c:pt idx="1481">
                  <c:v>1002.19746</c:v>
                </c:pt>
                <c:pt idx="1482">
                  <c:v>1001.93052</c:v>
                </c:pt>
                <c:pt idx="1483">
                  <c:v>1001.6634</c:v>
                </c:pt>
                <c:pt idx="1484">
                  <c:v>1001.3961</c:v>
                </c:pt>
                <c:pt idx="1485">
                  <c:v>1001.12862</c:v>
                </c:pt>
                <c:pt idx="1486">
                  <c:v>1000.86096</c:v>
                </c:pt>
                <c:pt idx="1487">
                  <c:v>1000.59312</c:v>
                </c:pt>
                <c:pt idx="1488">
                  <c:v>1000.3251</c:v>
                </c:pt>
                <c:pt idx="1489">
                  <c:v>1000.0569</c:v>
                </c:pt>
                <c:pt idx="1490">
                  <c:v>999.78852000000006</c:v>
                </c:pt>
                <c:pt idx="1491">
                  <c:v>999.51995999999997</c:v>
                </c:pt>
                <c:pt idx="1492">
                  <c:v>999.25121999999999</c:v>
                </c:pt>
                <c:pt idx="1493">
                  <c:v>998.98230000000001</c:v>
                </c:pt>
                <c:pt idx="1494">
                  <c:v>998.71320000000003</c:v>
                </c:pt>
                <c:pt idx="1495">
                  <c:v>998.44392000000005</c:v>
                </c:pt>
                <c:pt idx="1496">
                  <c:v>998.17445999999995</c:v>
                </c:pt>
                <c:pt idx="1497">
                  <c:v>997.90481999999997</c:v>
                </c:pt>
                <c:pt idx="1498">
                  <c:v>997.63499999999999</c:v>
                </c:pt>
                <c:pt idx="1499">
                  <c:v>997.36500000000001</c:v>
                </c:pt>
                <c:pt idx="1500">
                  <c:v>997.09482000000003</c:v>
                </c:pt>
                <c:pt idx="1501">
                  <c:v>996.82446000000004</c:v>
                </c:pt>
                <c:pt idx="1502">
                  <c:v>996.55392000000006</c:v>
                </c:pt>
                <c:pt idx="1503">
                  <c:v>996.28320000000008</c:v>
                </c:pt>
                <c:pt idx="1504">
                  <c:v>996.01229999999998</c:v>
                </c:pt>
                <c:pt idx="1505">
                  <c:v>995.74122</c:v>
                </c:pt>
                <c:pt idx="1506">
                  <c:v>995.46996000000001</c:v>
                </c:pt>
                <c:pt idx="1507">
                  <c:v>995.19852000000003</c:v>
                </c:pt>
                <c:pt idx="1508">
                  <c:v>994.92690000000005</c:v>
                </c:pt>
                <c:pt idx="1509">
                  <c:v>994.65509999999995</c:v>
                </c:pt>
                <c:pt idx="1510">
                  <c:v>994.38311999999996</c:v>
                </c:pt>
                <c:pt idx="1511">
                  <c:v>994.11095999999998</c:v>
                </c:pt>
                <c:pt idx="1512">
                  <c:v>993.83861999999999</c:v>
                </c:pt>
                <c:pt idx="1513">
                  <c:v>993.56610000000001</c:v>
                </c:pt>
                <c:pt idx="1514">
                  <c:v>993.29340000000002</c:v>
                </c:pt>
                <c:pt idx="1515">
                  <c:v>993.02052000000003</c:v>
                </c:pt>
                <c:pt idx="1516">
                  <c:v>992.74746000000005</c:v>
                </c:pt>
                <c:pt idx="1517">
                  <c:v>992.47422000000006</c:v>
                </c:pt>
                <c:pt idx="1518">
                  <c:v>992.20080000000007</c:v>
                </c:pt>
                <c:pt idx="1519">
                  <c:v>991.92719999999997</c:v>
                </c:pt>
                <c:pt idx="1520">
                  <c:v>991.65341999999998</c:v>
                </c:pt>
                <c:pt idx="1521">
                  <c:v>991.37945999999999</c:v>
                </c:pt>
                <c:pt idx="1522">
                  <c:v>991.10532000000001</c:v>
                </c:pt>
                <c:pt idx="1523">
                  <c:v>990.83100000000002</c:v>
                </c:pt>
                <c:pt idx="1524">
                  <c:v>990.55650000000003</c:v>
                </c:pt>
                <c:pt idx="1525">
                  <c:v>990.28182000000004</c:v>
                </c:pt>
                <c:pt idx="1526">
                  <c:v>990.00696000000005</c:v>
                </c:pt>
                <c:pt idx="1527">
                  <c:v>989.73191999999995</c:v>
                </c:pt>
                <c:pt idx="1528">
                  <c:v>989.45669999999996</c:v>
                </c:pt>
                <c:pt idx="1529">
                  <c:v>989.18129999999996</c:v>
                </c:pt>
                <c:pt idx="1530">
                  <c:v>988.90571999999997</c:v>
                </c:pt>
                <c:pt idx="1531">
                  <c:v>988.62995999999998</c:v>
                </c:pt>
                <c:pt idx="1532">
                  <c:v>988.35401999999999</c:v>
                </c:pt>
                <c:pt idx="1533">
                  <c:v>988.0779</c:v>
                </c:pt>
                <c:pt idx="1534">
                  <c:v>987.80160000000001</c:v>
                </c:pt>
                <c:pt idx="1535">
                  <c:v>987.52512000000002</c:v>
                </c:pt>
                <c:pt idx="1536">
                  <c:v>987.24846000000002</c:v>
                </c:pt>
                <c:pt idx="1537">
                  <c:v>986.97162000000003</c:v>
                </c:pt>
                <c:pt idx="1538">
                  <c:v>986.69460000000004</c:v>
                </c:pt>
                <c:pt idx="1539">
                  <c:v>986.41740000000004</c:v>
                </c:pt>
                <c:pt idx="1540">
                  <c:v>986.14002000000005</c:v>
                </c:pt>
                <c:pt idx="1541">
                  <c:v>985.86246000000006</c:v>
                </c:pt>
                <c:pt idx="1542">
                  <c:v>985.58472000000006</c:v>
                </c:pt>
                <c:pt idx="1543">
                  <c:v>985.30680000000007</c:v>
                </c:pt>
                <c:pt idx="1544">
                  <c:v>985.02870000000007</c:v>
                </c:pt>
                <c:pt idx="1545">
                  <c:v>984.75042000000008</c:v>
                </c:pt>
                <c:pt idx="1546">
                  <c:v>984.47195999999997</c:v>
                </c:pt>
                <c:pt idx="1547">
                  <c:v>984.19331999999997</c:v>
                </c:pt>
                <c:pt idx="1548">
                  <c:v>983.91449999999998</c:v>
                </c:pt>
                <c:pt idx="1549">
                  <c:v>983.63549999999998</c:v>
                </c:pt>
                <c:pt idx="1550">
                  <c:v>983.35631999999998</c:v>
                </c:pt>
                <c:pt idx="1551">
                  <c:v>983.07695999999999</c:v>
                </c:pt>
                <c:pt idx="1552">
                  <c:v>982.79741999999999</c:v>
                </c:pt>
                <c:pt idx="1553">
                  <c:v>982.51769999999999</c:v>
                </c:pt>
                <c:pt idx="1554">
                  <c:v>982.23779999999999</c:v>
                </c:pt>
                <c:pt idx="1555">
                  <c:v>981.95771999999999</c:v>
                </c:pt>
                <c:pt idx="1556">
                  <c:v>981.67746</c:v>
                </c:pt>
                <c:pt idx="1557">
                  <c:v>981.39702</c:v>
                </c:pt>
                <c:pt idx="1558">
                  <c:v>981.1164</c:v>
                </c:pt>
                <c:pt idx="1559">
                  <c:v>980.8356</c:v>
                </c:pt>
                <c:pt idx="1560">
                  <c:v>980.55462</c:v>
                </c:pt>
                <c:pt idx="1561">
                  <c:v>980.27346</c:v>
                </c:pt>
                <c:pt idx="1562">
                  <c:v>979.99212</c:v>
                </c:pt>
                <c:pt idx="1563">
                  <c:v>979.7106</c:v>
                </c:pt>
                <c:pt idx="1564">
                  <c:v>979.4289</c:v>
                </c:pt>
                <c:pt idx="1565">
                  <c:v>979.14702</c:v>
                </c:pt>
                <c:pt idx="1566">
                  <c:v>978.86496</c:v>
                </c:pt>
                <c:pt idx="1567">
                  <c:v>978.58271999999999</c:v>
                </c:pt>
                <c:pt idx="1568">
                  <c:v>978.30029999999999</c:v>
                </c:pt>
                <c:pt idx="1569">
                  <c:v>978.01769999999999</c:v>
                </c:pt>
                <c:pt idx="1570">
                  <c:v>977.73491999999999</c:v>
                </c:pt>
                <c:pt idx="1571">
                  <c:v>977.45195999999999</c:v>
                </c:pt>
                <c:pt idx="1572">
                  <c:v>977.16881999999998</c:v>
                </c:pt>
                <c:pt idx="1573">
                  <c:v>976.88549999999998</c:v>
                </c:pt>
                <c:pt idx="1574">
                  <c:v>976.60199999999998</c:v>
                </c:pt>
                <c:pt idx="1575">
                  <c:v>976.31831999999997</c:v>
                </c:pt>
                <c:pt idx="1576">
                  <c:v>976.03446000000008</c:v>
                </c:pt>
                <c:pt idx="1577">
                  <c:v>975.75042000000008</c:v>
                </c:pt>
                <c:pt idx="1578">
                  <c:v>975.46620000000007</c:v>
                </c:pt>
                <c:pt idx="1579">
                  <c:v>975.18180000000007</c:v>
                </c:pt>
                <c:pt idx="1580">
                  <c:v>974.89722000000006</c:v>
                </c:pt>
                <c:pt idx="1581">
                  <c:v>974.61246000000006</c:v>
                </c:pt>
                <c:pt idx="1582">
                  <c:v>974.32752000000005</c:v>
                </c:pt>
                <c:pt idx="1583">
                  <c:v>974.04240000000004</c:v>
                </c:pt>
                <c:pt idx="1584">
                  <c:v>973.75710000000004</c:v>
                </c:pt>
                <c:pt idx="1585">
                  <c:v>973.47162000000003</c:v>
                </c:pt>
                <c:pt idx="1586">
                  <c:v>973.18596000000002</c:v>
                </c:pt>
                <c:pt idx="1587">
                  <c:v>972.90012000000002</c:v>
                </c:pt>
                <c:pt idx="1588">
                  <c:v>972.61410000000001</c:v>
                </c:pt>
                <c:pt idx="1589">
                  <c:v>972.3279</c:v>
                </c:pt>
                <c:pt idx="1590">
                  <c:v>972.04151999999999</c:v>
                </c:pt>
                <c:pt idx="1591">
                  <c:v>971.75495999999998</c:v>
                </c:pt>
                <c:pt idx="1592">
                  <c:v>971.46821999999997</c:v>
                </c:pt>
                <c:pt idx="1593">
                  <c:v>971.18129999999996</c:v>
                </c:pt>
                <c:pt idx="1594">
                  <c:v>970.89419999999996</c:v>
                </c:pt>
                <c:pt idx="1595">
                  <c:v>970.60691999999995</c:v>
                </c:pt>
                <c:pt idx="1596">
                  <c:v>970.31946000000005</c:v>
                </c:pt>
                <c:pt idx="1597">
                  <c:v>970.03182000000004</c:v>
                </c:pt>
                <c:pt idx="1598">
                  <c:v>969.74400000000003</c:v>
                </c:pt>
                <c:pt idx="1599">
                  <c:v>969.45600000000002</c:v>
                </c:pt>
                <c:pt idx="1600">
                  <c:v>969.16782000000001</c:v>
                </c:pt>
                <c:pt idx="1601">
                  <c:v>968.87945999999999</c:v>
                </c:pt>
                <c:pt idx="1602">
                  <c:v>968.59091999999998</c:v>
                </c:pt>
                <c:pt idx="1603">
                  <c:v>968.30219999999997</c:v>
                </c:pt>
                <c:pt idx="1604">
                  <c:v>968.01330000000007</c:v>
                </c:pt>
                <c:pt idx="1605">
                  <c:v>967.72422000000006</c:v>
                </c:pt>
                <c:pt idx="1606">
                  <c:v>967.43496000000005</c:v>
                </c:pt>
                <c:pt idx="1607">
                  <c:v>967.14552000000003</c:v>
                </c:pt>
                <c:pt idx="1608">
                  <c:v>966.85590000000002</c:v>
                </c:pt>
                <c:pt idx="1609">
                  <c:v>966.56610000000001</c:v>
                </c:pt>
                <c:pt idx="1610">
                  <c:v>966.27611999999999</c:v>
                </c:pt>
                <c:pt idx="1611">
                  <c:v>965.98595999999998</c:v>
                </c:pt>
                <c:pt idx="1612">
                  <c:v>965.69561999999996</c:v>
                </c:pt>
                <c:pt idx="1613">
                  <c:v>965.40509999999995</c:v>
                </c:pt>
                <c:pt idx="1614">
                  <c:v>965.11440000000005</c:v>
                </c:pt>
                <c:pt idx="1615">
                  <c:v>964.82352000000003</c:v>
                </c:pt>
                <c:pt idx="1616">
                  <c:v>964.53246000000001</c:v>
                </c:pt>
                <c:pt idx="1617">
                  <c:v>964.24122</c:v>
                </c:pt>
                <c:pt idx="1618">
                  <c:v>963.94979999999998</c:v>
                </c:pt>
                <c:pt idx="1619">
                  <c:v>963.65820000000008</c:v>
                </c:pt>
                <c:pt idx="1620">
                  <c:v>963.36642000000006</c:v>
                </c:pt>
                <c:pt idx="1621">
                  <c:v>963.07446000000004</c:v>
                </c:pt>
                <c:pt idx="1622">
                  <c:v>962.78232000000003</c:v>
                </c:pt>
                <c:pt idx="1623">
                  <c:v>962.49</c:v>
                </c:pt>
                <c:pt idx="1624">
                  <c:v>962.19749999999999</c:v>
                </c:pt>
                <c:pt idx="1625">
                  <c:v>961.90481999999997</c:v>
                </c:pt>
                <c:pt idx="1626">
                  <c:v>961.61195999999995</c:v>
                </c:pt>
                <c:pt idx="1627">
                  <c:v>961.31892000000005</c:v>
                </c:pt>
                <c:pt idx="1628">
                  <c:v>961.02570000000003</c:v>
                </c:pt>
                <c:pt idx="1629">
                  <c:v>960.73230000000001</c:v>
                </c:pt>
                <c:pt idx="1630">
                  <c:v>960.43871999999999</c:v>
                </c:pt>
                <c:pt idx="1631">
                  <c:v>960.14495999999997</c:v>
                </c:pt>
                <c:pt idx="1632">
                  <c:v>959.85102000000006</c:v>
                </c:pt>
                <c:pt idx="1633">
                  <c:v>959.55690000000004</c:v>
                </c:pt>
                <c:pt idx="1634">
                  <c:v>959.26260000000002</c:v>
                </c:pt>
                <c:pt idx="1635">
                  <c:v>958.96812</c:v>
                </c:pt>
                <c:pt idx="1636">
                  <c:v>958.67345999999998</c:v>
                </c:pt>
                <c:pt idx="1637">
                  <c:v>958.37861999999996</c:v>
                </c:pt>
                <c:pt idx="1638">
                  <c:v>958.08360000000005</c:v>
                </c:pt>
                <c:pt idx="1639">
                  <c:v>957.78840000000002</c:v>
                </c:pt>
                <c:pt idx="1640">
                  <c:v>957.49302</c:v>
                </c:pt>
                <c:pt idx="1641">
                  <c:v>957.19745999999998</c:v>
                </c:pt>
                <c:pt idx="1642">
                  <c:v>956.90172000000007</c:v>
                </c:pt>
                <c:pt idx="1643">
                  <c:v>956.60580000000004</c:v>
                </c:pt>
                <c:pt idx="1644">
                  <c:v>956.30970000000002</c:v>
                </c:pt>
                <c:pt idx="1645">
                  <c:v>956.01342</c:v>
                </c:pt>
                <c:pt idx="1646">
                  <c:v>955.71695999999997</c:v>
                </c:pt>
                <c:pt idx="1647">
                  <c:v>955.42031999999995</c:v>
                </c:pt>
                <c:pt idx="1648">
                  <c:v>955.12350000000004</c:v>
                </c:pt>
                <c:pt idx="1649">
                  <c:v>954.82650000000001</c:v>
                </c:pt>
                <c:pt idx="1650">
                  <c:v>954.52931999999998</c:v>
                </c:pt>
                <c:pt idx="1651">
                  <c:v>954.23196000000007</c:v>
                </c:pt>
                <c:pt idx="1652">
                  <c:v>953.93442000000005</c:v>
                </c:pt>
                <c:pt idx="1653">
                  <c:v>953.63670000000002</c:v>
                </c:pt>
                <c:pt idx="1654">
                  <c:v>953.33879999999999</c:v>
                </c:pt>
                <c:pt idx="1655">
                  <c:v>953.04071999999996</c:v>
                </c:pt>
                <c:pt idx="1656">
                  <c:v>952.74246000000005</c:v>
                </c:pt>
                <c:pt idx="1657">
                  <c:v>952.44402000000002</c:v>
                </c:pt>
                <c:pt idx="1658">
                  <c:v>952.1454</c:v>
                </c:pt>
                <c:pt idx="1659">
                  <c:v>951.84660000000008</c:v>
                </c:pt>
                <c:pt idx="1660">
                  <c:v>951.54762000000005</c:v>
                </c:pt>
                <c:pt idx="1661">
                  <c:v>951.24846000000002</c:v>
                </c:pt>
                <c:pt idx="1662">
                  <c:v>950.94911999999999</c:v>
                </c:pt>
                <c:pt idx="1663">
                  <c:v>950.64959999999996</c:v>
                </c:pt>
                <c:pt idx="1664">
                  <c:v>950.34990000000005</c:v>
                </c:pt>
                <c:pt idx="1665">
                  <c:v>950.05002000000002</c:v>
                </c:pt>
                <c:pt idx="1666">
                  <c:v>949.74995999999999</c:v>
                </c:pt>
                <c:pt idx="1667">
                  <c:v>949.44972000000007</c:v>
                </c:pt>
                <c:pt idx="1668">
                  <c:v>949.14930000000004</c:v>
                </c:pt>
                <c:pt idx="1669">
                  <c:v>948.84870000000001</c:v>
                </c:pt>
                <c:pt idx="1670">
                  <c:v>948.54791999999998</c:v>
                </c:pt>
                <c:pt idx="1671">
                  <c:v>948.24695999999994</c:v>
                </c:pt>
                <c:pt idx="1672">
                  <c:v>947.94582000000003</c:v>
                </c:pt>
                <c:pt idx="1673">
                  <c:v>947.64449999999999</c:v>
                </c:pt>
                <c:pt idx="1674">
                  <c:v>947.34300000000007</c:v>
                </c:pt>
                <c:pt idx="1675">
                  <c:v>947.04132000000004</c:v>
                </c:pt>
                <c:pt idx="1676">
                  <c:v>946.73946000000001</c:v>
                </c:pt>
                <c:pt idx="1677">
                  <c:v>946.43741999999997</c:v>
                </c:pt>
                <c:pt idx="1678">
                  <c:v>946.13519999999994</c:v>
                </c:pt>
                <c:pt idx="1679">
                  <c:v>945.83280000000002</c:v>
                </c:pt>
                <c:pt idx="1680">
                  <c:v>945.53021999999999</c:v>
                </c:pt>
                <c:pt idx="1681">
                  <c:v>945.22746000000006</c:v>
                </c:pt>
                <c:pt idx="1682">
                  <c:v>944.92452000000003</c:v>
                </c:pt>
                <c:pt idx="1683">
                  <c:v>944.62139999999999</c:v>
                </c:pt>
                <c:pt idx="1684">
                  <c:v>944.31809999999996</c:v>
                </c:pt>
                <c:pt idx="1685">
                  <c:v>944.01462000000004</c:v>
                </c:pt>
                <c:pt idx="1686">
                  <c:v>943.71096</c:v>
                </c:pt>
                <c:pt idx="1687">
                  <c:v>943.40712000000008</c:v>
                </c:pt>
                <c:pt idx="1688">
                  <c:v>943.10310000000004</c:v>
                </c:pt>
                <c:pt idx="1689">
                  <c:v>942.7989</c:v>
                </c:pt>
                <c:pt idx="1690">
                  <c:v>942.49451999999997</c:v>
                </c:pt>
                <c:pt idx="1691">
                  <c:v>942.18995999999993</c:v>
                </c:pt>
                <c:pt idx="1692">
                  <c:v>941.88522</c:v>
                </c:pt>
                <c:pt idx="1693">
                  <c:v>941.58030000000008</c:v>
                </c:pt>
                <c:pt idx="1694">
                  <c:v>941.27520000000004</c:v>
                </c:pt>
                <c:pt idx="1695">
                  <c:v>940.96992</c:v>
                </c:pt>
                <c:pt idx="1696">
                  <c:v>940.66445999999996</c:v>
                </c:pt>
                <c:pt idx="1697">
                  <c:v>940.35882000000004</c:v>
                </c:pt>
                <c:pt idx="1698">
                  <c:v>940.053</c:v>
                </c:pt>
                <c:pt idx="1699">
                  <c:v>939.74700000000007</c:v>
                </c:pt>
                <c:pt idx="1700">
                  <c:v>939.44082000000003</c:v>
                </c:pt>
                <c:pt idx="1701">
                  <c:v>939.13445999999999</c:v>
                </c:pt>
                <c:pt idx="1702">
                  <c:v>938.82791999999995</c:v>
                </c:pt>
                <c:pt idx="1703">
                  <c:v>938.52120000000002</c:v>
                </c:pt>
                <c:pt idx="1704">
                  <c:v>938.21430000000009</c:v>
                </c:pt>
                <c:pt idx="1705">
                  <c:v>937.90722000000005</c:v>
                </c:pt>
                <c:pt idx="1706">
                  <c:v>937.59996000000001</c:v>
                </c:pt>
                <c:pt idx="1707">
                  <c:v>937.29251999999997</c:v>
                </c:pt>
                <c:pt idx="1708">
                  <c:v>936.98490000000004</c:v>
                </c:pt>
                <c:pt idx="1709">
                  <c:v>936.6771</c:v>
                </c:pt>
                <c:pt idx="1710">
                  <c:v>936.36912000000007</c:v>
                </c:pt>
                <c:pt idx="1711">
                  <c:v>936.06096000000002</c:v>
                </c:pt>
                <c:pt idx="1712">
                  <c:v>935.75261999999998</c:v>
                </c:pt>
                <c:pt idx="1713">
                  <c:v>935.44409999999993</c:v>
                </c:pt>
                <c:pt idx="1714">
                  <c:v>935.1354</c:v>
                </c:pt>
                <c:pt idx="1715">
                  <c:v>934.82652000000007</c:v>
                </c:pt>
                <c:pt idx="1716">
                  <c:v>934.51746000000003</c:v>
                </c:pt>
                <c:pt idx="1717">
                  <c:v>934.20821999999998</c:v>
                </c:pt>
                <c:pt idx="1718">
                  <c:v>933.89879999999994</c:v>
                </c:pt>
                <c:pt idx="1719">
                  <c:v>933.58920000000001</c:v>
                </c:pt>
                <c:pt idx="1720">
                  <c:v>933.27942000000007</c:v>
                </c:pt>
                <c:pt idx="1721">
                  <c:v>932.96946000000003</c:v>
                </c:pt>
                <c:pt idx="1722">
                  <c:v>932.65931999999998</c:v>
                </c:pt>
                <c:pt idx="1723">
                  <c:v>932.34899999999993</c:v>
                </c:pt>
                <c:pt idx="1724">
                  <c:v>932.0385</c:v>
                </c:pt>
                <c:pt idx="1725">
                  <c:v>931.72782000000007</c:v>
                </c:pt>
                <c:pt idx="1726">
                  <c:v>931.41696000000002</c:v>
                </c:pt>
                <c:pt idx="1727">
                  <c:v>931.10591999999997</c:v>
                </c:pt>
                <c:pt idx="1728">
                  <c:v>930.79470000000003</c:v>
                </c:pt>
                <c:pt idx="1729">
                  <c:v>930.48329999999999</c:v>
                </c:pt>
                <c:pt idx="1730">
                  <c:v>930.17172000000005</c:v>
                </c:pt>
                <c:pt idx="1731">
                  <c:v>929.85996</c:v>
                </c:pt>
                <c:pt idx="1732">
                  <c:v>929.54801999999995</c:v>
                </c:pt>
                <c:pt idx="1733">
                  <c:v>929.23590000000002</c:v>
                </c:pt>
                <c:pt idx="1734">
                  <c:v>928.92360000000008</c:v>
                </c:pt>
                <c:pt idx="1735">
                  <c:v>928.61112000000003</c:v>
                </c:pt>
                <c:pt idx="1736">
                  <c:v>928.29845999999998</c:v>
                </c:pt>
                <c:pt idx="1737">
                  <c:v>927.98562000000004</c:v>
                </c:pt>
                <c:pt idx="1738">
                  <c:v>927.67259999999999</c:v>
                </c:pt>
                <c:pt idx="1739">
                  <c:v>927.35940000000005</c:v>
                </c:pt>
                <c:pt idx="1740">
                  <c:v>927.04602</c:v>
                </c:pt>
                <c:pt idx="1741">
                  <c:v>926.73245999999995</c:v>
                </c:pt>
                <c:pt idx="1742">
                  <c:v>926.41872000000001</c:v>
                </c:pt>
                <c:pt idx="1743">
                  <c:v>926.10480000000007</c:v>
                </c:pt>
                <c:pt idx="1744">
                  <c:v>925.79070000000002</c:v>
                </c:pt>
                <c:pt idx="1745">
                  <c:v>925.47641999999996</c:v>
                </c:pt>
                <c:pt idx="1746">
                  <c:v>925.16196000000002</c:v>
                </c:pt>
                <c:pt idx="1747">
                  <c:v>924.84732000000008</c:v>
                </c:pt>
                <c:pt idx="1748">
                  <c:v>924.53250000000003</c:v>
                </c:pt>
                <c:pt idx="1749">
                  <c:v>924.21749999999997</c:v>
                </c:pt>
                <c:pt idx="1750">
                  <c:v>923.90232000000003</c:v>
                </c:pt>
                <c:pt idx="1751">
                  <c:v>923.58696000000009</c:v>
                </c:pt>
                <c:pt idx="1752">
                  <c:v>923.27142000000003</c:v>
                </c:pt>
                <c:pt idx="1753">
                  <c:v>922.95569999999998</c:v>
                </c:pt>
                <c:pt idx="1754">
                  <c:v>922.63980000000004</c:v>
                </c:pt>
                <c:pt idx="1755">
                  <c:v>922.32372000000009</c:v>
                </c:pt>
                <c:pt idx="1756">
                  <c:v>922.00746000000004</c:v>
                </c:pt>
                <c:pt idx="1757">
                  <c:v>921.69101999999998</c:v>
                </c:pt>
                <c:pt idx="1758">
                  <c:v>921.37440000000004</c:v>
                </c:pt>
                <c:pt idx="1759">
                  <c:v>921.05760000000009</c:v>
                </c:pt>
                <c:pt idx="1760">
                  <c:v>920.74062000000004</c:v>
                </c:pt>
                <c:pt idx="1761">
                  <c:v>920.42345999999998</c:v>
                </c:pt>
                <c:pt idx="1762">
                  <c:v>920.10612000000003</c:v>
                </c:pt>
                <c:pt idx="1763">
                  <c:v>919.78860000000009</c:v>
                </c:pt>
                <c:pt idx="1764">
                  <c:v>919.47090000000003</c:v>
                </c:pt>
                <c:pt idx="1765">
                  <c:v>919.15301999999997</c:v>
                </c:pt>
                <c:pt idx="1766">
                  <c:v>918.83496000000002</c:v>
                </c:pt>
                <c:pt idx="1767">
                  <c:v>918.51672000000008</c:v>
                </c:pt>
                <c:pt idx="1768">
                  <c:v>918.19830000000002</c:v>
                </c:pt>
                <c:pt idx="1769">
                  <c:v>917.87969999999996</c:v>
                </c:pt>
                <c:pt idx="1770">
                  <c:v>917.56092000000001</c:v>
                </c:pt>
                <c:pt idx="1771">
                  <c:v>917.24196000000006</c:v>
                </c:pt>
                <c:pt idx="1772">
                  <c:v>916.92282</c:v>
                </c:pt>
                <c:pt idx="1773">
                  <c:v>916.60349999999994</c:v>
                </c:pt>
                <c:pt idx="1774">
                  <c:v>916.28399999999999</c:v>
                </c:pt>
                <c:pt idx="1775">
                  <c:v>915.96432000000004</c:v>
                </c:pt>
                <c:pt idx="1776">
                  <c:v>915.64445999999998</c:v>
                </c:pt>
                <c:pt idx="1777">
                  <c:v>915.32442000000003</c:v>
                </c:pt>
                <c:pt idx="1778">
                  <c:v>915.00420000000008</c:v>
                </c:pt>
                <c:pt idx="1779">
                  <c:v>914.68380000000002</c:v>
                </c:pt>
                <c:pt idx="1780">
                  <c:v>914.36321999999996</c:v>
                </c:pt>
                <c:pt idx="1781">
                  <c:v>914.04246000000001</c:v>
                </c:pt>
                <c:pt idx="1782">
                  <c:v>913.72152000000006</c:v>
                </c:pt>
                <c:pt idx="1783">
                  <c:v>913.40039999999999</c:v>
                </c:pt>
                <c:pt idx="1784">
                  <c:v>913.07910000000004</c:v>
                </c:pt>
                <c:pt idx="1785">
                  <c:v>912.75762000000009</c:v>
                </c:pt>
                <c:pt idx="1786">
                  <c:v>912.43596000000002</c:v>
                </c:pt>
                <c:pt idx="1787">
                  <c:v>912.11411999999996</c:v>
                </c:pt>
                <c:pt idx="1788">
                  <c:v>911.7921</c:v>
                </c:pt>
                <c:pt idx="1789">
                  <c:v>911.46990000000005</c:v>
                </c:pt>
                <c:pt idx="1790">
                  <c:v>911.14751999999999</c:v>
                </c:pt>
                <c:pt idx="1791">
                  <c:v>910.82496000000003</c:v>
                </c:pt>
                <c:pt idx="1792">
                  <c:v>910.50222000000008</c:v>
                </c:pt>
                <c:pt idx="1793">
                  <c:v>910.17930000000001</c:v>
                </c:pt>
                <c:pt idx="1794">
                  <c:v>909.85619999999994</c:v>
                </c:pt>
                <c:pt idx="1795">
                  <c:v>909.53291999999999</c:v>
                </c:pt>
                <c:pt idx="1796">
                  <c:v>909.20946000000004</c:v>
                </c:pt>
                <c:pt idx="1797">
                  <c:v>908.88581999999997</c:v>
                </c:pt>
                <c:pt idx="1798">
                  <c:v>908.56200000000001</c:v>
                </c:pt>
                <c:pt idx="1799">
                  <c:v>908.23800000000006</c:v>
                </c:pt>
                <c:pt idx="1800">
                  <c:v>907.91381999999999</c:v>
                </c:pt>
                <c:pt idx="1801">
                  <c:v>907.58946000000003</c:v>
                </c:pt>
                <c:pt idx="1802">
                  <c:v>907.26492000000007</c:v>
                </c:pt>
                <c:pt idx="1803">
                  <c:v>906.9402</c:v>
                </c:pt>
                <c:pt idx="1804">
                  <c:v>906.61529999999993</c:v>
                </c:pt>
                <c:pt idx="1805">
                  <c:v>906.29022000000009</c:v>
                </c:pt>
                <c:pt idx="1806">
                  <c:v>905.96496000000002</c:v>
                </c:pt>
                <c:pt idx="1807">
                  <c:v>905.63951999999995</c:v>
                </c:pt>
                <c:pt idx="1808">
                  <c:v>905.31389999999999</c:v>
                </c:pt>
                <c:pt idx="1809">
                  <c:v>904.98810000000003</c:v>
                </c:pt>
                <c:pt idx="1810">
                  <c:v>904.66211999999996</c:v>
                </c:pt>
                <c:pt idx="1811">
                  <c:v>904.33596</c:v>
                </c:pt>
                <c:pt idx="1812">
                  <c:v>904.00962000000004</c:v>
                </c:pt>
                <c:pt idx="1813">
                  <c:v>903.68309999999997</c:v>
                </c:pt>
                <c:pt idx="1814">
                  <c:v>903.35640000000001</c:v>
                </c:pt>
                <c:pt idx="1815">
                  <c:v>903.02952000000005</c:v>
                </c:pt>
                <c:pt idx="1816">
                  <c:v>902.70245999999997</c:v>
                </c:pt>
                <c:pt idx="1817">
                  <c:v>902.37522000000001</c:v>
                </c:pt>
                <c:pt idx="1818">
                  <c:v>902.04780000000005</c:v>
                </c:pt>
                <c:pt idx="1819">
                  <c:v>901.72019999999998</c:v>
                </c:pt>
                <c:pt idx="1820">
                  <c:v>901.39242000000002</c:v>
                </c:pt>
                <c:pt idx="1821">
                  <c:v>901.06446000000005</c:v>
                </c:pt>
                <c:pt idx="1822">
                  <c:v>900.73631999999998</c:v>
                </c:pt>
                <c:pt idx="1823">
                  <c:v>900.40800000000002</c:v>
                </c:pt>
                <c:pt idx="1824">
                  <c:v>900.07950000000005</c:v>
                </c:pt>
                <c:pt idx="1825">
                  <c:v>899.75081999999998</c:v>
                </c:pt>
                <c:pt idx="1826">
                  <c:v>899.42196000000001</c:v>
                </c:pt>
                <c:pt idx="1827">
                  <c:v>899.09292000000005</c:v>
                </c:pt>
                <c:pt idx="1828">
                  <c:v>898.76369999999997</c:v>
                </c:pt>
                <c:pt idx="1829">
                  <c:v>898.43430000000001</c:v>
                </c:pt>
                <c:pt idx="1830">
                  <c:v>898.10472000000004</c:v>
                </c:pt>
                <c:pt idx="1831">
                  <c:v>897.77495999999996</c:v>
                </c:pt>
                <c:pt idx="1832">
                  <c:v>897.44502</c:v>
                </c:pt>
                <c:pt idx="1833">
                  <c:v>897.11490000000003</c:v>
                </c:pt>
                <c:pt idx="1834">
                  <c:v>896.78459999999995</c:v>
                </c:pt>
                <c:pt idx="1835">
                  <c:v>896.45411999999999</c:v>
                </c:pt>
                <c:pt idx="1836">
                  <c:v>896.12346000000002</c:v>
                </c:pt>
                <c:pt idx="1837">
                  <c:v>895.79261999999994</c:v>
                </c:pt>
                <c:pt idx="1838">
                  <c:v>895.46160000000009</c:v>
                </c:pt>
                <c:pt idx="1839">
                  <c:v>895.13040000000001</c:v>
                </c:pt>
                <c:pt idx="1840">
                  <c:v>894.79902000000004</c:v>
                </c:pt>
                <c:pt idx="1841">
                  <c:v>894.46746000000007</c:v>
                </c:pt>
                <c:pt idx="1842">
                  <c:v>894.13571999999999</c:v>
                </c:pt>
                <c:pt idx="1843">
                  <c:v>893.80380000000002</c:v>
                </c:pt>
                <c:pt idx="1844">
                  <c:v>893.47170000000006</c:v>
                </c:pt>
                <c:pt idx="1845">
                  <c:v>893.13941999999997</c:v>
                </c:pt>
                <c:pt idx="1846">
                  <c:v>892.80696</c:v>
                </c:pt>
                <c:pt idx="1847">
                  <c:v>892.47432000000003</c:v>
                </c:pt>
                <c:pt idx="1848">
                  <c:v>892.14149999999995</c:v>
                </c:pt>
                <c:pt idx="1849">
                  <c:v>891.80850000000009</c:v>
                </c:pt>
                <c:pt idx="1850">
                  <c:v>891.47532000000001</c:v>
                </c:pt>
                <c:pt idx="1851">
                  <c:v>891.14196000000004</c:v>
                </c:pt>
                <c:pt idx="1852">
                  <c:v>890.80842000000007</c:v>
                </c:pt>
                <c:pt idx="1853">
                  <c:v>890.47469999999998</c:v>
                </c:pt>
                <c:pt idx="1854">
                  <c:v>890.14080000000001</c:v>
                </c:pt>
                <c:pt idx="1855">
                  <c:v>889.80672000000004</c:v>
                </c:pt>
                <c:pt idx="1856">
                  <c:v>889.47245999999996</c:v>
                </c:pt>
                <c:pt idx="1857">
                  <c:v>889.1380200000001</c:v>
                </c:pt>
                <c:pt idx="1858">
                  <c:v>888.80340000000001</c:v>
                </c:pt>
                <c:pt idx="1859">
                  <c:v>888.46860000000004</c:v>
                </c:pt>
                <c:pt idx="1860">
                  <c:v>888.13362000000006</c:v>
                </c:pt>
                <c:pt idx="1861">
                  <c:v>887.79845999999998</c:v>
                </c:pt>
                <c:pt idx="1862">
                  <c:v>887.46312</c:v>
                </c:pt>
                <c:pt idx="1863">
                  <c:v>887.12760000000003</c:v>
                </c:pt>
                <c:pt idx="1864">
                  <c:v>886.79189999999994</c:v>
                </c:pt>
                <c:pt idx="1865">
                  <c:v>886.45602000000008</c:v>
                </c:pt>
                <c:pt idx="1866">
                  <c:v>886.11995999999999</c:v>
                </c:pt>
                <c:pt idx="1867">
                  <c:v>885.78372000000002</c:v>
                </c:pt>
                <c:pt idx="1868">
                  <c:v>885.44730000000004</c:v>
                </c:pt>
                <c:pt idx="1869">
                  <c:v>885.11069999999995</c:v>
                </c:pt>
                <c:pt idx="1870">
                  <c:v>884.77392000000009</c:v>
                </c:pt>
                <c:pt idx="1871">
                  <c:v>884.43696</c:v>
                </c:pt>
                <c:pt idx="1872">
                  <c:v>884.09982000000002</c:v>
                </c:pt>
                <c:pt idx="1873">
                  <c:v>883.76250000000005</c:v>
                </c:pt>
                <c:pt idx="1874">
                  <c:v>883.42499999999995</c:v>
                </c:pt>
                <c:pt idx="1875">
                  <c:v>883.08732000000009</c:v>
                </c:pt>
                <c:pt idx="1876">
                  <c:v>882.74946</c:v>
                </c:pt>
                <c:pt idx="1877">
                  <c:v>882.41142000000002</c:v>
                </c:pt>
                <c:pt idx="1878">
                  <c:v>882.07320000000004</c:v>
                </c:pt>
                <c:pt idx="1879">
                  <c:v>881.73479999999995</c:v>
                </c:pt>
                <c:pt idx="1880">
                  <c:v>881.39622000000008</c:v>
                </c:pt>
                <c:pt idx="1881">
                  <c:v>881.05745999999999</c:v>
                </c:pt>
                <c:pt idx="1882">
                  <c:v>880.71852000000001</c:v>
                </c:pt>
                <c:pt idx="1883">
                  <c:v>880.37940000000003</c:v>
                </c:pt>
                <c:pt idx="1884">
                  <c:v>880.04009999999994</c:v>
                </c:pt>
                <c:pt idx="1885">
                  <c:v>879.70062000000007</c:v>
                </c:pt>
                <c:pt idx="1886">
                  <c:v>879.36095999999998</c:v>
                </c:pt>
                <c:pt idx="1887">
                  <c:v>879.02112</c:v>
                </c:pt>
                <c:pt idx="1888">
                  <c:v>878.68110000000001</c:v>
                </c:pt>
                <c:pt idx="1889">
                  <c:v>878.34090000000003</c:v>
                </c:pt>
                <c:pt idx="1890">
                  <c:v>878.00052000000005</c:v>
                </c:pt>
                <c:pt idx="1891">
                  <c:v>877.65995999999996</c:v>
                </c:pt>
                <c:pt idx="1892">
                  <c:v>877.31922000000009</c:v>
                </c:pt>
                <c:pt idx="1893">
                  <c:v>876.97829999999999</c:v>
                </c:pt>
                <c:pt idx="1894">
                  <c:v>876.63720000000001</c:v>
                </c:pt>
                <c:pt idx="1895">
                  <c:v>876.29592000000002</c:v>
                </c:pt>
                <c:pt idx="1896">
                  <c:v>875.95446000000004</c:v>
                </c:pt>
                <c:pt idx="1897">
                  <c:v>875.61282000000006</c:v>
                </c:pt>
                <c:pt idx="1898">
                  <c:v>875.27099999999996</c:v>
                </c:pt>
                <c:pt idx="1899">
                  <c:v>874.92900000000009</c:v>
                </c:pt>
                <c:pt idx="1900">
                  <c:v>874.58681999999999</c:v>
                </c:pt>
                <c:pt idx="1901">
                  <c:v>874.24446</c:v>
                </c:pt>
                <c:pt idx="1902">
                  <c:v>873.90192000000002</c:v>
                </c:pt>
                <c:pt idx="1903">
                  <c:v>873.55920000000003</c:v>
                </c:pt>
                <c:pt idx="1904">
                  <c:v>873.21630000000005</c:v>
                </c:pt>
                <c:pt idx="1905">
                  <c:v>872.87321999999995</c:v>
                </c:pt>
                <c:pt idx="1906">
                  <c:v>872.52996000000007</c:v>
                </c:pt>
                <c:pt idx="1907">
                  <c:v>872.18651999999997</c:v>
                </c:pt>
                <c:pt idx="1908">
                  <c:v>871.8429000000001</c:v>
                </c:pt>
                <c:pt idx="1909">
                  <c:v>871.4991</c:v>
                </c:pt>
                <c:pt idx="1910">
                  <c:v>871.15512000000001</c:v>
                </c:pt>
                <c:pt idx="1911">
                  <c:v>870.81096000000002</c:v>
                </c:pt>
                <c:pt idx="1912">
                  <c:v>870.46662000000003</c:v>
                </c:pt>
                <c:pt idx="1913">
                  <c:v>870.12210000000005</c:v>
                </c:pt>
                <c:pt idx="1914">
                  <c:v>869.77739999999994</c:v>
                </c:pt>
                <c:pt idx="1915">
                  <c:v>869.43252000000007</c:v>
                </c:pt>
                <c:pt idx="1916">
                  <c:v>869.08745999999996</c:v>
                </c:pt>
                <c:pt idx="1917">
                  <c:v>868.74222000000009</c:v>
                </c:pt>
                <c:pt idx="1918">
                  <c:v>868.39679999999998</c:v>
                </c:pt>
                <c:pt idx="1919">
                  <c:v>868.05119999999999</c:v>
                </c:pt>
                <c:pt idx="1920">
                  <c:v>867.70542</c:v>
                </c:pt>
                <c:pt idx="1921">
                  <c:v>867.35946000000001</c:v>
                </c:pt>
                <c:pt idx="1922">
                  <c:v>867.01332000000002</c:v>
                </c:pt>
                <c:pt idx="1923">
                  <c:v>866.66700000000003</c:v>
                </c:pt>
                <c:pt idx="1924">
                  <c:v>866.32050000000004</c:v>
                </c:pt>
                <c:pt idx="1925">
                  <c:v>865.97381999999993</c:v>
                </c:pt>
                <c:pt idx="1926">
                  <c:v>865.62696000000005</c:v>
                </c:pt>
                <c:pt idx="1927">
                  <c:v>865.27991999999995</c:v>
                </c:pt>
                <c:pt idx="1928">
                  <c:v>864.93270000000007</c:v>
                </c:pt>
                <c:pt idx="1929">
                  <c:v>864.58529999999996</c:v>
                </c:pt>
                <c:pt idx="1930">
                  <c:v>864.23772000000008</c:v>
                </c:pt>
                <c:pt idx="1931">
                  <c:v>863.88995999999997</c:v>
                </c:pt>
                <c:pt idx="1932">
                  <c:v>863.54202000000009</c:v>
                </c:pt>
                <c:pt idx="1933">
                  <c:v>863.19389999999999</c:v>
                </c:pt>
                <c:pt idx="1934">
                  <c:v>862.84559999999999</c:v>
                </c:pt>
                <c:pt idx="1935">
                  <c:v>862.49712</c:v>
                </c:pt>
                <c:pt idx="1936">
                  <c:v>862.14846</c:v>
                </c:pt>
                <c:pt idx="1937">
                  <c:v>861.79962</c:v>
                </c:pt>
                <c:pt idx="1938">
                  <c:v>861.45060000000001</c:v>
                </c:pt>
                <c:pt idx="1939">
                  <c:v>861.10140000000001</c:v>
                </c:pt>
                <c:pt idx="1940">
                  <c:v>860.75202000000002</c:v>
                </c:pt>
                <c:pt idx="1941">
                  <c:v>860.40246000000002</c:v>
                </c:pt>
                <c:pt idx="1942">
                  <c:v>860.05272000000002</c:v>
                </c:pt>
                <c:pt idx="1943">
                  <c:v>859.70280000000002</c:v>
                </c:pt>
                <c:pt idx="1944">
                  <c:v>859.35270000000003</c:v>
                </c:pt>
                <c:pt idx="1945">
                  <c:v>859.00242000000003</c:v>
                </c:pt>
                <c:pt idx="1946">
                  <c:v>858.65196000000003</c:v>
                </c:pt>
                <c:pt idx="1947">
                  <c:v>858.30132000000003</c:v>
                </c:pt>
                <c:pt idx="1948">
                  <c:v>857.95050000000003</c:v>
                </c:pt>
                <c:pt idx="1949">
                  <c:v>857.59950000000003</c:v>
                </c:pt>
                <c:pt idx="1950">
                  <c:v>857.24832000000004</c:v>
                </c:pt>
                <c:pt idx="1951">
                  <c:v>856.89696000000004</c:v>
                </c:pt>
                <c:pt idx="1952">
                  <c:v>856.54542000000004</c:v>
                </c:pt>
                <c:pt idx="1953">
                  <c:v>856.19370000000004</c:v>
                </c:pt>
                <c:pt idx="1954">
                  <c:v>855.84180000000003</c:v>
                </c:pt>
                <c:pt idx="1955">
                  <c:v>855.48972000000003</c:v>
                </c:pt>
                <c:pt idx="1956">
                  <c:v>855.13746000000003</c:v>
                </c:pt>
                <c:pt idx="1957">
                  <c:v>854.78502000000003</c:v>
                </c:pt>
                <c:pt idx="1958">
                  <c:v>854.43240000000003</c:v>
                </c:pt>
                <c:pt idx="1959">
                  <c:v>854.07960000000003</c:v>
                </c:pt>
                <c:pt idx="1960">
                  <c:v>853.72662000000003</c:v>
                </c:pt>
                <c:pt idx="1961">
                  <c:v>853.37346000000002</c:v>
                </c:pt>
                <c:pt idx="1962">
                  <c:v>853.02012000000002</c:v>
                </c:pt>
                <c:pt idx="1963">
                  <c:v>852.66660000000002</c:v>
                </c:pt>
                <c:pt idx="1964">
                  <c:v>852.31290000000001</c:v>
                </c:pt>
                <c:pt idx="1965">
                  <c:v>851.95902000000001</c:v>
                </c:pt>
                <c:pt idx="1966">
                  <c:v>851.60496000000001</c:v>
                </c:pt>
                <c:pt idx="1967">
                  <c:v>851.25072</c:v>
                </c:pt>
                <c:pt idx="1968">
                  <c:v>850.8963</c:v>
                </c:pt>
                <c:pt idx="1969">
                  <c:v>850.54169999999999</c:v>
                </c:pt>
                <c:pt idx="1970">
                  <c:v>850.1869200000001</c:v>
                </c:pt>
                <c:pt idx="1971">
                  <c:v>849.83195999999998</c:v>
                </c:pt>
                <c:pt idx="1972">
                  <c:v>849.47682000000009</c:v>
                </c:pt>
                <c:pt idx="1973">
                  <c:v>849.12149999999997</c:v>
                </c:pt>
                <c:pt idx="1974">
                  <c:v>848.76600000000008</c:v>
                </c:pt>
                <c:pt idx="1975">
                  <c:v>848.41031999999996</c:v>
                </c:pt>
                <c:pt idx="1976">
                  <c:v>848.05446000000006</c:v>
                </c:pt>
                <c:pt idx="1977">
                  <c:v>847.69841999999994</c:v>
                </c:pt>
                <c:pt idx="1978">
                  <c:v>847.34220000000005</c:v>
                </c:pt>
                <c:pt idx="1979">
                  <c:v>846.98580000000004</c:v>
                </c:pt>
                <c:pt idx="1980">
                  <c:v>846.62922000000003</c:v>
                </c:pt>
                <c:pt idx="1981">
                  <c:v>846.27246000000002</c:v>
                </c:pt>
                <c:pt idx="1982">
                  <c:v>845.91552000000001</c:v>
                </c:pt>
                <c:pt idx="1983">
                  <c:v>845.55840000000001</c:v>
                </c:pt>
                <c:pt idx="1984">
                  <c:v>845.2011</c:v>
                </c:pt>
                <c:pt idx="1985">
                  <c:v>844.8436200000001</c:v>
                </c:pt>
                <c:pt idx="1986">
                  <c:v>844.48595999999998</c:v>
                </c:pt>
                <c:pt idx="1987">
                  <c:v>844.12812000000008</c:v>
                </c:pt>
                <c:pt idx="1988">
                  <c:v>843.77009999999996</c:v>
                </c:pt>
                <c:pt idx="1989">
                  <c:v>843.41190000000006</c:v>
                </c:pt>
                <c:pt idx="1990">
                  <c:v>843.05351999999993</c:v>
                </c:pt>
                <c:pt idx="1991">
                  <c:v>842.69496000000004</c:v>
                </c:pt>
                <c:pt idx="1992">
                  <c:v>842.33622000000003</c:v>
                </c:pt>
                <c:pt idx="1993">
                  <c:v>841.97730000000001</c:v>
                </c:pt>
                <c:pt idx="1994">
                  <c:v>841.6182</c:v>
                </c:pt>
                <c:pt idx="1995">
                  <c:v>841.25891999999999</c:v>
                </c:pt>
                <c:pt idx="1996">
                  <c:v>840.89946000000009</c:v>
                </c:pt>
                <c:pt idx="1997">
                  <c:v>840.53981999999996</c:v>
                </c:pt>
                <c:pt idx="1998">
                  <c:v>840.18000000000006</c:v>
                </c:pt>
                <c:pt idx="1999">
                  <c:v>839.81999999999994</c:v>
                </c:pt>
              </c:numCache>
            </c:numRef>
          </c:yVal>
          <c:smooth val="1"/>
          <c:extLst>
            <c:ext xmlns:c16="http://schemas.microsoft.com/office/drawing/2014/chart" uri="{C3380CC4-5D6E-409C-BE32-E72D297353CC}">
              <c16:uniqueId val="{00000001-E181-47C8-88E9-E32426695C21}"/>
            </c:ext>
          </c:extLst>
        </c:ser>
        <c:dLbls>
          <c:showLegendKey val="0"/>
          <c:showVal val="0"/>
          <c:showCatName val="0"/>
          <c:showSerName val="0"/>
          <c:showPercent val="0"/>
          <c:showBubbleSize val="0"/>
        </c:dLbls>
        <c:axId val="927669808"/>
        <c:axId val="927669392"/>
      </c:scatterChart>
      <c:valAx>
        <c:axId val="927669808"/>
        <c:scaling>
          <c:orientation val="minMax"/>
          <c:max val="2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Number of Pixels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27669392"/>
        <c:crosses val="autoZero"/>
        <c:crossBetween val="midCat"/>
      </c:valAx>
      <c:valAx>
        <c:axId val="927669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Voltage [mV]</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276698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Pixel</a:t>
            </a:r>
            <a:r>
              <a:rPr lang="en-US" b="1" baseline="0">
                <a:solidFill>
                  <a:schemeClr val="tx1"/>
                </a:solidFill>
              </a:rPr>
              <a:t> Pitch vs. Performance</a:t>
            </a:r>
            <a:endParaRPr lang="en-US"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421892867349078"/>
          <c:y val="0.17803325808978201"/>
          <c:w val="0.73847091368750861"/>
          <c:h val="0.68745565866325364"/>
        </c:manualLayout>
      </c:layout>
      <c:scatterChart>
        <c:scatterStyle val="lineMarker"/>
        <c:varyColors val="0"/>
        <c:ser>
          <c:idx val="0"/>
          <c:order val="0"/>
          <c:tx>
            <c:strRef>
              <c:f>Sheet1!$F$2</c:f>
              <c:strCache>
                <c:ptCount val="1"/>
                <c:pt idx="0">
                  <c:v>ENC</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Sheet1!$E$3:$E$6</c:f>
              <c:numCache>
                <c:formatCode>General</c:formatCode>
                <c:ptCount val="4"/>
                <c:pt idx="0">
                  <c:v>1</c:v>
                </c:pt>
                <c:pt idx="1">
                  <c:v>2</c:v>
                </c:pt>
                <c:pt idx="2">
                  <c:v>3</c:v>
                </c:pt>
                <c:pt idx="3">
                  <c:v>4</c:v>
                </c:pt>
              </c:numCache>
            </c:numRef>
          </c:xVal>
          <c:yVal>
            <c:numRef>
              <c:f>Sheet1!$F$3:$F$6</c:f>
              <c:numCache>
                <c:formatCode>General</c:formatCode>
                <c:ptCount val="4"/>
                <c:pt idx="0">
                  <c:v>14</c:v>
                </c:pt>
                <c:pt idx="1">
                  <c:v>18</c:v>
                </c:pt>
                <c:pt idx="2">
                  <c:v>19</c:v>
                </c:pt>
                <c:pt idx="3">
                  <c:v>21</c:v>
                </c:pt>
              </c:numCache>
            </c:numRef>
          </c:yVal>
          <c:smooth val="0"/>
          <c:extLst>
            <c:ext xmlns:c16="http://schemas.microsoft.com/office/drawing/2014/chart" uri="{C3380CC4-5D6E-409C-BE32-E72D297353CC}">
              <c16:uniqueId val="{00000000-A5AE-BF41-9978-8E5CDCE255EB}"/>
            </c:ext>
          </c:extLst>
        </c:ser>
        <c:dLbls>
          <c:showLegendKey val="0"/>
          <c:showVal val="0"/>
          <c:showCatName val="0"/>
          <c:showSerName val="0"/>
          <c:showPercent val="0"/>
          <c:showBubbleSize val="0"/>
        </c:dLbls>
        <c:axId val="360596192"/>
        <c:axId val="446207360"/>
      </c:scatterChart>
      <c:scatterChart>
        <c:scatterStyle val="lineMarker"/>
        <c:varyColors val="0"/>
        <c:ser>
          <c:idx val="1"/>
          <c:order val="1"/>
          <c:tx>
            <c:strRef>
              <c:f>Sheet1!$G$2</c:f>
              <c:strCache>
                <c:ptCount val="1"/>
                <c:pt idx="0">
                  <c:v>Jitter</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Sheet1!$E$3:$E$6</c:f>
              <c:numCache>
                <c:formatCode>General</c:formatCode>
                <c:ptCount val="4"/>
                <c:pt idx="0">
                  <c:v>1</c:v>
                </c:pt>
                <c:pt idx="1">
                  <c:v>2</c:v>
                </c:pt>
                <c:pt idx="2">
                  <c:v>3</c:v>
                </c:pt>
                <c:pt idx="3">
                  <c:v>4</c:v>
                </c:pt>
              </c:numCache>
            </c:numRef>
          </c:xVal>
          <c:yVal>
            <c:numRef>
              <c:f>Sheet1!$G$3:$G$6</c:f>
              <c:numCache>
                <c:formatCode>0.00E+00</c:formatCode>
                <c:ptCount val="4"/>
                <c:pt idx="0">
                  <c:v>750</c:v>
                </c:pt>
                <c:pt idx="1">
                  <c:v>650</c:v>
                </c:pt>
                <c:pt idx="2">
                  <c:v>710</c:v>
                </c:pt>
                <c:pt idx="3">
                  <c:v>810</c:v>
                </c:pt>
              </c:numCache>
            </c:numRef>
          </c:yVal>
          <c:smooth val="0"/>
          <c:extLst>
            <c:ext xmlns:c16="http://schemas.microsoft.com/office/drawing/2014/chart" uri="{C3380CC4-5D6E-409C-BE32-E72D297353CC}">
              <c16:uniqueId val="{00000001-A5AE-BF41-9978-8E5CDCE255EB}"/>
            </c:ext>
          </c:extLst>
        </c:ser>
        <c:dLbls>
          <c:showLegendKey val="0"/>
          <c:showVal val="0"/>
          <c:showCatName val="0"/>
          <c:showSerName val="0"/>
          <c:showPercent val="0"/>
          <c:showBubbleSize val="0"/>
        </c:dLbls>
        <c:axId val="739524000"/>
        <c:axId val="739523520"/>
      </c:scatterChart>
      <c:valAx>
        <c:axId val="360596192"/>
        <c:scaling>
          <c:orientation val="minMax"/>
          <c:max val="4"/>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Diode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446207360"/>
        <c:crosses val="autoZero"/>
        <c:crossBetween val="midCat"/>
        <c:majorUnit val="1"/>
      </c:valAx>
      <c:valAx>
        <c:axId val="446207360"/>
        <c:scaling>
          <c:orientation val="minMax"/>
          <c:min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ENC</a:t>
                </a:r>
                <a:r>
                  <a:rPr lang="en-US" sz="1100" b="1" baseline="0"/>
                  <a:t> (e- rms)</a:t>
                </a:r>
                <a:endParaRPr lang="en-US" sz="1100" b="1"/>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60596192"/>
        <c:crosses val="autoZero"/>
        <c:crossBetween val="midCat"/>
      </c:valAx>
      <c:valAx>
        <c:axId val="739523520"/>
        <c:scaling>
          <c:orientation val="minMax"/>
          <c:min val="600"/>
        </c:scaling>
        <c:delete val="0"/>
        <c:axPos val="r"/>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Jitter (ps)</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739524000"/>
        <c:crosses val="max"/>
        <c:crossBetween val="midCat"/>
      </c:valAx>
      <c:valAx>
        <c:axId val="739524000"/>
        <c:scaling>
          <c:orientation val="minMax"/>
        </c:scaling>
        <c:delete val="1"/>
        <c:axPos val="b"/>
        <c:numFmt formatCode="General" sourceLinked="1"/>
        <c:majorTickMark val="out"/>
        <c:minorTickMark val="none"/>
        <c:tickLblPos val="nextTo"/>
        <c:crossAx val="739523520"/>
        <c:crosses val="autoZero"/>
        <c:crossBetween val="midCat"/>
      </c:valAx>
      <c:spPr>
        <a:noFill/>
        <a:ln>
          <a:noFill/>
        </a:ln>
        <a:effectLst/>
      </c:spPr>
    </c:plotArea>
    <c:legend>
      <c:legendPos val="b"/>
      <c:layout>
        <c:manualLayout>
          <c:xMode val="edge"/>
          <c:yMode val="edge"/>
          <c:x val="0.21339309088156996"/>
          <c:y val="0.20228915377941623"/>
          <c:w val="0.29484245818743066"/>
          <c:h val="7.3155359307008574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3b7926d7b4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13b7926d7b4_0_2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13b7926d7b4_0_2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85888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1424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 Option 4C - Printable">
  <p:cSld name="1_Title Slide - Option 4C - Printab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14"/>
          <p:cNvPicPr preferRelativeResize="0"/>
          <p:nvPr/>
        </p:nvPicPr>
        <p:blipFill rotWithShape="1">
          <a:blip r:embed="rId3">
            <a:alphaModFix/>
          </a:blip>
          <a:srcRect/>
          <a:stretch/>
        </p:blipFill>
        <p:spPr>
          <a:xfrm>
            <a:off x="759786" y="6147835"/>
            <a:ext cx="1734821" cy="331193"/>
          </a:xfrm>
          <a:prstGeom prst="rect">
            <a:avLst/>
          </a:prstGeom>
          <a:noFill/>
          <a:ln>
            <a:noFill/>
          </a:ln>
        </p:spPr>
      </p:pic>
      <p:sp>
        <p:nvSpPr>
          <p:cNvPr id="14" name="Google Shape;14;p14"/>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 name="Google Shape;15;p14"/>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16" name="Google Shape;16;p14"/>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4"/>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4"/>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 name="Google Shape;19;p14"/>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 Option 6 - Printable">
  <p:cSld name="Title Slide - Option 6 - Printable">
    <p:bg>
      <p:bgPr>
        <a:solidFill>
          <a:schemeClr val="lt1"/>
        </a:solidFill>
        <a:effectLst/>
      </p:bgPr>
    </p:bg>
    <p:spTree>
      <p:nvGrpSpPr>
        <p:cNvPr id="1" name="Shape 104"/>
        <p:cNvGrpSpPr/>
        <p:nvPr/>
      </p:nvGrpSpPr>
      <p:grpSpPr>
        <a:xfrm>
          <a:off x="0" y="0"/>
          <a:ext cx="0" cy="0"/>
          <a:chOff x="0" y="0"/>
          <a:chExt cx="0" cy="0"/>
        </a:xfrm>
      </p:grpSpPr>
      <p:sp>
        <p:nvSpPr>
          <p:cNvPr id="105" name="Google Shape;105;p25"/>
          <p:cNvSpPr txBox="1">
            <a:spLocks noGrp="1"/>
          </p:cNvSpPr>
          <p:nvPr>
            <p:ph type="body" idx="1"/>
          </p:nvPr>
        </p:nvSpPr>
        <p:spPr>
          <a:xfrm>
            <a:off x="800099" y="487442"/>
            <a:ext cx="5947565"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3F3F3F"/>
              </a:buClr>
              <a:buSzPts val="4800"/>
              <a:buFont typeface="Lato"/>
              <a:buNone/>
              <a:defRPr sz="4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5"/>
          <p:cNvSpPr txBox="1">
            <a:spLocks noGrp="1"/>
          </p:cNvSpPr>
          <p:nvPr>
            <p:ph type="body" idx="2"/>
          </p:nvPr>
        </p:nvSpPr>
        <p:spPr>
          <a:xfrm>
            <a:off x="800100" y="2903265"/>
            <a:ext cx="5947562"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8C1515"/>
              </a:buClr>
              <a:buSzPts val="2800"/>
              <a:buFont typeface="Lato"/>
              <a:buNone/>
              <a:defRPr sz="2800">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5"/>
          <p:cNvSpPr txBox="1">
            <a:spLocks noGrp="1"/>
          </p:cNvSpPr>
          <p:nvPr>
            <p:ph type="body" idx="3"/>
          </p:nvPr>
        </p:nvSpPr>
        <p:spPr>
          <a:xfrm>
            <a:off x="800100" y="4413375"/>
            <a:ext cx="5947564" cy="374254"/>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5"/>
          <p:cNvSpPr txBox="1">
            <a:spLocks noGrp="1"/>
          </p:cNvSpPr>
          <p:nvPr>
            <p:ph type="body" idx="4"/>
          </p:nvPr>
        </p:nvSpPr>
        <p:spPr>
          <a:xfrm>
            <a:off x="800097" y="4806484"/>
            <a:ext cx="5947565" cy="374251"/>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200"/>
              <a:buFont typeface="Lato Black"/>
              <a:buNone/>
              <a:defRPr sz="1200" b="1" i="0">
                <a:solidFill>
                  <a:srgbClr val="3F3F3F"/>
                </a:solidFill>
                <a:latin typeface="Lato Black"/>
                <a:ea typeface="Lato Black"/>
                <a:cs typeface="Lato Black"/>
                <a:sym typeface="Lato Black"/>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9" name="Google Shape;109;p25"/>
          <p:cNvCxnSpPr/>
          <p:nvPr/>
        </p:nvCxnSpPr>
        <p:spPr>
          <a:xfrm>
            <a:off x="0" y="4191000"/>
            <a:ext cx="7340828" cy="0"/>
          </a:xfrm>
          <a:prstGeom prst="straightConnector1">
            <a:avLst/>
          </a:prstGeom>
          <a:noFill/>
          <a:ln w="9525" cap="flat" cmpd="sng">
            <a:solidFill>
              <a:srgbClr val="3F3F3F"/>
            </a:solidFill>
            <a:prstDash val="solid"/>
            <a:miter lim="800000"/>
            <a:headEnd type="none" w="sm" len="sm"/>
            <a:tailEnd type="none" w="sm" len="sm"/>
          </a:ln>
        </p:spPr>
      </p:cxnSp>
      <p:cxnSp>
        <p:nvCxnSpPr>
          <p:cNvPr id="110" name="Google Shape;110;p25"/>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111" name="Google Shape;111;p25"/>
          <p:cNvPicPr preferRelativeResize="0"/>
          <p:nvPr/>
        </p:nvPicPr>
        <p:blipFill rotWithShape="1">
          <a:blip r:embed="rId2">
            <a:alphaModFix/>
          </a:blip>
          <a:srcRect/>
          <a:stretch/>
        </p:blipFill>
        <p:spPr>
          <a:xfrm>
            <a:off x="759786" y="6147835"/>
            <a:ext cx="1734821" cy="331193"/>
          </a:xfrm>
          <a:prstGeom prst="rect">
            <a:avLst/>
          </a:prstGeom>
          <a:noFill/>
          <a:ln>
            <a:noFill/>
          </a:ln>
        </p:spPr>
      </p:pic>
      <p:pic>
        <p:nvPicPr>
          <p:cNvPr id="112" name="Google Shape;112;p25"/>
          <p:cNvPicPr preferRelativeResize="0"/>
          <p:nvPr/>
        </p:nvPicPr>
        <p:blipFill rotWithShape="1">
          <a:blip r:embed="rId3">
            <a:alphaModFix/>
          </a:blip>
          <a:srcRect/>
          <a:stretch/>
        </p:blipFill>
        <p:spPr>
          <a:xfrm>
            <a:off x="9346869" y="6156021"/>
            <a:ext cx="2022942" cy="337157"/>
          </a:xfrm>
          <a:prstGeom prst="rect">
            <a:avLst/>
          </a:prstGeom>
          <a:noFill/>
          <a:ln>
            <a:noFill/>
          </a:ln>
        </p:spPr>
      </p:pic>
      <p:sp>
        <p:nvSpPr>
          <p:cNvPr id="113" name="Google Shape;113;p25"/>
          <p:cNvSpPr>
            <a:spLocks noGrp="1"/>
          </p:cNvSpPr>
          <p:nvPr>
            <p:ph type="pic" idx="5"/>
          </p:nvPr>
        </p:nvSpPr>
        <p:spPr>
          <a:xfrm>
            <a:off x="7340826" y="0"/>
            <a:ext cx="4851173" cy="5868988"/>
          </a:xfrm>
          <a:prstGeom prst="rect">
            <a:avLst/>
          </a:prstGeom>
          <a:solidFill>
            <a:schemeClr val="lt2"/>
          </a:solidFill>
          <a:ln>
            <a:noFill/>
          </a:ln>
        </p:spPr>
      </p:sp>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 Option 1">
  <p:cSld name="Agenda - Option 1">
    <p:spTree>
      <p:nvGrpSpPr>
        <p:cNvPr id="1" name="Shape 130"/>
        <p:cNvGrpSpPr/>
        <p:nvPr/>
      </p:nvGrpSpPr>
      <p:grpSpPr>
        <a:xfrm>
          <a:off x="0" y="0"/>
          <a:ext cx="0" cy="0"/>
          <a:chOff x="0" y="0"/>
          <a:chExt cx="0" cy="0"/>
        </a:xfrm>
      </p:grpSpPr>
      <p:sp>
        <p:nvSpPr>
          <p:cNvPr id="131" name="Google Shape;131;g13a4f437ad0_4_13"/>
          <p:cNvSpPr txBox="1">
            <a:spLocks noGrp="1"/>
          </p:cNvSpPr>
          <p:nvPr>
            <p:ph type="title"/>
          </p:nvPr>
        </p:nvSpPr>
        <p:spPr>
          <a:xfrm>
            <a:off x="800100" y="636586"/>
            <a:ext cx="3411930" cy="1116014"/>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13a4f437ad0_4_13"/>
          <p:cNvSpPr txBox="1">
            <a:spLocks noGrp="1"/>
          </p:cNvSpPr>
          <p:nvPr>
            <p:ph type="body" idx="1"/>
          </p:nvPr>
        </p:nvSpPr>
        <p:spPr>
          <a:xfrm>
            <a:off x="4403687" y="723007"/>
            <a:ext cx="3384626"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g13a4f437ad0_4_13"/>
          <p:cNvSpPr txBox="1">
            <a:spLocks noGrp="1"/>
          </p:cNvSpPr>
          <p:nvPr>
            <p:ph type="body" idx="2"/>
          </p:nvPr>
        </p:nvSpPr>
        <p:spPr>
          <a:xfrm>
            <a:off x="4403687" y="2270224"/>
            <a:ext cx="3384626"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g13a4f437ad0_4_13"/>
          <p:cNvSpPr txBox="1">
            <a:spLocks noGrp="1"/>
          </p:cNvSpPr>
          <p:nvPr>
            <p:ph type="body" idx="3"/>
          </p:nvPr>
        </p:nvSpPr>
        <p:spPr>
          <a:xfrm>
            <a:off x="4403687" y="3798312"/>
            <a:ext cx="3384626"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g13a4f437ad0_4_13"/>
          <p:cNvSpPr txBox="1">
            <a:spLocks noGrp="1"/>
          </p:cNvSpPr>
          <p:nvPr>
            <p:ph type="body" idx="4"/>
          </p:nvPr>
        </p:nvSpPr>
        <p:spPr>
          <a:xfrm>
            <a:off x="7979932" y="711892"/>
            <a:ext cx="3384626"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g13a4f437ad0_4_13"/>
          <p:cNvSpPr txBox="1">
            <a:spLocks noGrp="1"/>
          </p:cNvSpPr>
          <p:nvPr>
            <p:ph type="body" idx="5"/>
          </p:nvPr>
        </p:nvSpPr>
        <p:spPr>
          <a:xfrm>
            <a:off x="7979932" y="2259109"/>
            <a:ext cx="3384626"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g13a4f437ad0_4_13"/>
          <p:cNvSpPr txBox="1">
            <a:spLocks noGrp="1"/>
          </p:cNvSpPr>
          <p:nvPr>
            <p:ph type="body" idx="6"/>
          </p:nvPr>
        </p:nvSpPr>
        <p:spPr>
          <a:xfrm>
            <a:off x="7979932" y="3787197"/>
            <a:ext cx="3384626"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g13a4f437ad0_4_13"/>
          <p:cNvSpPr txBox="1">
            <a:spLocks noGrp="1"/>
          </p:cNvSpPr>
          <p:nvPr>
            <p:ph type="body" idx="7"/>
          </p:nvPr>
        </p:nvSpPr>
        <p:spPr>
          <a:xfrm>
            <a:off x="4403725" y="1136987"/>
            <a:ext cx="3384588" cy="1116013"/>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g13a4f437ad0_4_13"/>
          <p:cNvSpPr txBox="1">
            <a:spLocks noGrp="1"/>
          </p:cNvSpPr>
          <p:nvPr>
            <p:ph type="body" idx="8"/>
          </p:nvPr>
        </p:nvSpPr>
        <p:spPr>
          <a:xfrm>
            <a:off x="4403725" y="2686682"/>
            <a:ext cx="3384588" cy="1116013"/>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g13a4f437ad0_4_13"/>
          <p:cNvSpPr txBox="1">
            <a:spLocks noGrp="1"/>
          </p:cNvSpPr>
          <p:nvPr>
            <p:ph type="body" idx="9"/>
          </p:nvPr>
        </p:nvSpPr>
        <p:spPr>
          <a:xfrm>
            <a:off x="4403687" y="4218136"/>
            <a:ext cx="3384588" cy="1116013"/>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g13a4f437ad0_4_13"/>
          <p:cNvSpPr txBox="1">
            <a:spLocks noGrp="1"/>
          </p:cNvSpPr>
          <p:nvPr>
            <p:ph type="body" idx="13"/>
          </p:nvPr>
        </p:nvSpPr>
        <p:spPr>
          <a:xfrm>
            <a:off x="7979970" y="1115645"/>
            <a:ext cx="3384588" cy="1116013"/>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g13a4f437ad0_4_13"/>
          <p:cNvSpPr txBox="1">
            <a:spLocks noGrp="1"/>
          </p:cNvSpPr>
          <p:nvPr>
            <p:ph type="body" idx="14"/>
          </p:nvPr>
        </p:nvSpPr>
        <p:spPr>
          <a:xfrm>
            <a:off x="7979970" y="2665340"/>
            <a:ext cx="3384588" cy="1116013"/>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g13a4f437ad0_4_13"/>
          <p:cNvSpPr txBox="1">
            <a:spLocks noGrp="1"/>
          </p:cNvSpPr>
          <p:nvPr>
            <p:ph type="body" idx="15"/>
          </p:nvPr>
        </p:nvSpPr>
        <p:spPr>
          <a:xfrm>
            <a:off x="7979932" y="4196794"/>
            <a:ext cx="3384588" cy="1116013"/>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4" name="Google Shape;144;g13a4f437ad0_4_13"/>
          <p:cNvPicPr preferRelativeResize="0"/>
          <p:nvPr/>
        </p:nvPicPr>
        <p:blipFill rotWithShape="1">
          <a:blip r:embed="rId2">
            <a:alphaModFix/>
          </a:blip>
          <a:srcRect/>
          <a:stretch/>
        </p:blipFill>
        <p:spPr>
          <a:xfrm>
            <a:off x="0" y="-11652"/>
            <a:ext cx="12192000" cy="209223"/>
          </a:xfrm>
          <a:prstGeom prst="rect">
            <a:avLst/>
          </a:prstGeom>
          <a:noFill/>
          <a:ln>
            <a:noFill/>
          </a:ln>
        </p:spPr>
      </p:pic>
      <p:sp>
        <p:nvSpPr>
          <p:cNvPr id="145" name="Google Shape;145;g13a4f437ad0_4_13"/>
          <p:cNvSpPr/>
          <p:nvPr/>
        </p:nvSpPr>
        <p:spPr>
          <a:xfrm>
            <a:off x="0" y="-13960"/>
            <a:ext cx="12192000" cy="211532"/>
          </a:xfrm>
          <a:prstGeom prst="rect">
            <a:avLst/>
          </a:prstGeom>
          <a:solidFill>
            <a:srgbClr val="D4D1D1">
              <a:alpha val="2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g13a4f437ad0_4_13"/>
          <p:cNvSpPr txBox="1">
            <a:spLocks noGrp="1"/>
          </p:cNvSpPr>
          <p:nvPr>
            <p:ph type="ftr" idx="11"/>
          </p:nvPr>
        </p:nvSpPr>
        <p:spPr>
          <a:xfrm>
            <a:off x="1634490" y="6282824"/>
            <a:ext cx="5852160" cy="365125"/>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sz="1100">
                <a:solidFill>
                  <a:srgbClr val="3F3F3F"/>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13a4f437ad0_4_13"/>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5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 Option 2">
  <p:cSld name="Agenda - Option 2">
    <p:spTree>
      <p:nvGrpSpPr>
        <p:cNvPr id="1" name="Shape 148"/>
        <p:cNvGrpSpPr/>
        <p:nvPr/>
      </p:nvGrpSpPr>
      <p:grpSpPr>
        <a:xfrm>
          <a:off x="0" y="0"/>
          <a:ext cx="0" cy="0"/>
          <a:chOff x="0" y="0"/>
          <a:chExt cx="0" cy="0"/>
        </a:xfrm>
      </p:grpSpPr>
      <p:sp>
        <p:nvSpPr>
          <p:cNvPr id="149" name="Google Shape;149;g13a4f437ad0_4_31"/>
          <p:cNvSpPr txBox="1">
            <a:spLocks noGrp="1"/>
          </p:cNvSpPr>
          <p:nvPr>
            <p:ph type="body" idx="1"/>
          </p:nvPr>
        </p:nvSpPr>
        <p:spPr>
          <a:xfrm>
            <a:off x="4383050" y="723007"/>
            <a:ext cx="1712950" cy="32582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0" name="Google Shape;150;g13a4f437ad0_4_31"/>
          <p:cNvSpPr txBox="1">
            <a:spLocks noGrp="1"/>
          </p:cNvSpPr>
          <p:nvPr>
            <p:ph type="body" idx="2"/>
          </p:nvPr>
        </p:nvSpPr>
        <p:spPr>
          <a:xfrm>
            <a:off x="6096001" y="722981"/>
            <a:ext cx="5295899" cy="325853"/>
          </a:xfrm>
          <a:prstGeom prst="rect">
            <a:avLst/>
          </a:prstGeom>
          <a:noFill/>
          <a:ln>
            <a:noFill/>
          </a:ln>
        </p:spPr>
        <p:txBody>
          <a:bodyPr spcFirstLastPara="1" wrap="square" lIns="0" tIns="45700" rIns="91425" bIns="45700" anchor="t" anchorCtr="0">
            <a:noAutofit/>
          </a:bodyPr>
          <a:lstStyle>
            <a:lvl1pPr marL="457200" lvl="0" indent="-228600" algn="l">
              <a:lnSpc>
                <a:spcPct val="118750"/>
              </a:lnSpc>
              <a:spcBef>
                <a:spcPts val="0"/>
              </a:spcBef>
              <a:spcAft>
                <a:spcPts val="0"/>
              </a:spcAft>
              <a:buSzPts val="1600"/>
              <a:buFont typeface="Lato"/>
              <a:buNone/>
              <a:defRPr sz="1600" b="1" i="0">
                <a:solidFill>
                  <a:srgbClr val="3F3F3F"/>
                </a:solidFill>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g13a4f437ad0_4_31"/>
          <p:cNvSpPr txBox="1">
            <a:spLocks noGrp="1"/>
          </p:cNvSpPr>
          <p:nvPr>
            <p:ph type="body" idx="3"/>
          </p:nvPr>
        </p:nvSpPr>
        <p:spPr>
          <a:xfrm>
            <a:off x="6096001" y="1048833"/>
            <a:ext cx="5295899" cy="37615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600"/>
              </a:spcBef>
              <a:spcAft>
                <a:spcPts val="0"/>
              </a:spcAft>
              <a:buSzPts val="1400"/>
              <a:buFont typeface="Lato"/>
              <a:buNone/>
              <a:defRPr sz="1400" b="0" i="0">
                <a:solidFill>
                  <a:srgbClr val="3F3F3F"/>
                </a:solidFill>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g13a4f437ad0_4_31"/>
          <p:cNvSpPr txBox="1">
            <a:spLocks noGrp="1"/>
          </p:cNvSpPr>
          <p:nvPr>
            <p:ph type="body" idx="4"/>
          </p:nvPr>
        </p:nvSpPr>
        <p:spPr>
          <a:xfrm>
            <a:off x="4383050" y="1520675"/>
            <a:ext cx="1712950" cy="32582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3" name="Google Shape;153;g13a4f437ad0_4_31"/>
          <p:cNvSpPr txBox="1">
            <a:spLocks noGrp="1"/>
          </p:cNvSpPr>
          <p:nvPr>
            <p:ph type="body" idx="5"/>
          </p:nvPr>
        </p:nvSpPr>
        <p:spPr>
          <a:xfrm>
            <a:off x="6096001" y="1520649"/>
            <a:ext cx="5295899" cy="325853"/>
          </a:xfrm>
          <a:prstGeom prst="rect">
            <a:avLst/>
          </a:prstGeom>
          <a:noFill/>
          <a:ln>
            <a:noFill/>
          </a:ln>
        </p:spPr>
        <p:txBody>
          <a:bodyPr spcFirstLastPara="1" wrap="square" lIns="0" tIns="45700" rIns="91425" bIns="45700" anchor="t" anchorCtr="0">
            <a:noAutofit/>
          </a:bodyPr>
          <a:lstStyle>
            <a:lvl1pPr marL="457200" lvl="0" indent="-228600" algn="l">
              <a:lnSpc>
                <a:spcPct val="118750"/>
              </a:lnSpc>
              <a:spcBef>
                <a:spcPts val="0"/>
              </a:spcBef>
              <a:spcAft>
                <a:spcPts val="0"/>
              </a:spcAft>
              <a:buSzPts val="1600"/>
              <a:buFont typeface="Lato"/>
              <a:buNone/>
              <a:defRPr sz="1600" b="1" i="0">
                <a:solidFill>
                  <a:srgbClr val="3F3F3F"/>
                </a:solidFill>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g13a4f437ad0_4_31"/>
          <p:cNvSpPr txBox="1">
            <a:spLocks noGrp="1"/>
          </p:cNvSpPr>
          <p:nvPr>
            <p:ph type="body" idx="6"/>
          </p:nvPr>
        </p:nvSpPr>
        <p:spPr>
          <a:xfrm>
            <a:off x="6096001" y="1846501"/>
            <a:ext cx="5295899" cy="37615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600"/>
              </a:spcBef>
              <a:spcAft>
                <a:spcPts val="0"/>
              </a:spcAft>
              <a:buSzPts val="1400"/>
              <a:buFont typeface="Lato"/>
              <a:buNone/>
              <a:defRPr sz="1400" b="0" i="0">
                <a:solidFill>
                  <a:srgbClr val="3F3F3F"/>
                </a:solidFill>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g13a4f437ad0_4_31"/>
          <p:cNvSpPr txBox="1">
            <a:spLocks noGrp="1"/>
          </p:cNvSpPr>
          <p:nvPr>
            <p:ph type="body" idx="7"/>
          </p:nvPr>
        </p:nvSpPr>
        <p:spPr>
          <a:xfrm>
            <a:off x="4383050" y="2324828"/>
            <a:ext cx="1712950" cy="32582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6" name="Google Shape;156;g13a4f437ad0_4_31"/>
          <p:cNvSpPr txBox="1">
            <a:spLocks noGrp="1"/>
          </p:cNvSpPr>
          <p:nvPr>
            <p:ph type="body" idx="8"/>
          </p:nvPr>
        </p:nvSpPr>
        <p:spPr>
          <a:xfrm>
            <a:off x="6096001" y="2324802"/>
            <a:ext cx="5295899" cy="325853"/>
          </a:xfrm>
          <a:prstGeom prst="rect">
            <a:avLst/>
          </a:prstGeom>
          <a:noFill/>
          <a:ln>
            <a:noFill/>
          </a:ln>
        </p:spPr>
        <p:txBody>
          <a:bodyPr spcFirstLastPara="1" wrap="square" lIns="0" tIns="45700" rIns="91425" bIns="45700" anchor="t" anchorCtr="0">
            <a:noAutofit/>
          </a:bodyPr>
          <a:lstStyle>
            <a:lvl1pPr marL="457200" lvl="0" indent="-228600" algn="l">
              <a:lnSpc>
                <a:spcPct val="118750"/>
              </a:lnSpc>
              <a:spcBef>
                <a:spcPts val="0"/>
              </a:spcBef>
              <a:spcAft>
                <a:spcPts val="0"/>
              </a:spcAft>
              <a:buSzPts val="1600"/>
              <a:buFont typeface="Lato"/>
              <a:buNone/>
              <a:defRPr sz="1600" b="1" i="0">
                <a:solidFill>
                  <a:srgbClr val="3F3F3F"/>
                </a:solidFill>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g13a4f437ad0_4_31"/>
          <p:cNvSpPr txBox="1">
            <a:spLocks noGrp="1"/>
          </p:cNvSpPr>
          <p:nvPr>
            <p:ph type="body" idx="9"/>
          </p:nvPr>
        </p:nvSpPr>
        <p:spPr>
          <a:xfrm>
            <a:off x="6096001" y="2650654"/>
            <a:ext cx="5295899" cy="37615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600"/>
              </a:spcBef>
              <a:spcAft>
                <a:spcPts val="0"/>
              </a:spcAft>
              <a:buSzPts val="1400"/>
              <a:buFont typeface="Lato"/>
              <a:buNone/>
              <a:defRPr sz="1400" b="0" i="0">
                <a:solidFill>
                  <a:srgbClr val="3F3F3F"/>
                </a:solidFill>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g13a4f437ad0_4_31"/>
          <p:cNvSpPr txBox="1">
            <a:spLocks noGrp="1"/>
          </p:cNvSpPr>
          <p:nvPr>
            <p:ph type="body" idx="13"/>
          </p:nvPr>
        </p:nvSpPr>
        <p:spPr>
          <a:xfrm>
            <a:off x="4383050" y="3135454"/>
            <a:ext cx="1712950" cy="32582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9" name="Google Shape;159;g13a4f437ad0_4_31"/>
          <p:cNvSpPr txBox="1">
            <a:spLocks noGrp="1"/>
          </p:cNvSpPr>
          <p:nvPr>
            <p:ph type="body" idx="14"/>
          </p:nvPr>
        </p:nvSpPr>
        <p:spPr>
          <a:xfrm>
            <a:off x="6096001" y="3135428"/>
            <a:ext cx="5295899" cy="325853"/>
          </a:xfrm>
          <a:prstGeom prst="rect">
            <a:avLst/>
          </a:prstGeom>
          <a:noFill/>
          <a:ln>
            <a:noFill/>
          </a:ln>
        </p:spPr>
        <p:txBody>
          <a:bodyPr spcFirstLastPara="1" wrap="square" lIns="0" tIns="45700" rIns="91425" bIns="45700" anchor="t" anchorCtr="0">
            <a:noAutofit/>
          </a:bodyPr>
          <a:lstStyle>
            <a:lvl1pPr marL="457200" lvl="0" indent="-228600" algn="l">
              <a:lnSpc>
                <a:spcPct val="118750"/>
              </a:lnSpc>
              <a:spcBef>
                <a:spcPts val="0"/>
              </a:spcBef>
              <a:spcAft>
                <a:spcPts val="0"/>
              </a:spcAft>
              <a:buSzPts val="1600"/>
              <a:buFont typeface="Lato"/>
              <a:buNone/>
              <a:defRPr sz="1600" b="1" i="0">
                <a:solidFill>
                  <a:srgbClr val="3F3F3F"/>
                </a:solidFill>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g13a4f437ad0_4_31"/>
          <p:cNvSpPr txBox="1">
            <a:spLocks noGrp="1"/>
          </p:cNvSpPr>
          <p:nvPr>
            <p:ph type="body" idx="15"/>
          </p:nvPr>
        </p:nvSpPr>
        <p:spPr>
          <a:xfrm>
            <a:off x="6096001" y="3461280"/>
            <a:ext cx="5295899" cy="37615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600"/>
              </a:spcBef>
              <a:spcAft>
                <a:spcPts val="0"/>
              </a:spcAft>
              <a:buSzPts val="1400"/>
              <a:buFont typeface="Lato"/>
              <a:buNone/>
              <a:defRPr sz="1400" b="0" i="0">
                <a:solidFill>
                  <a:srgbClr val="3F3F3F"/>
                </a:solidFill>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g13a4f437ad0_4_31"/>
          <p:cNvSpPr txBox="1">
            <a:spLocks noGrp="1"/>
          </p:cNvSpPr>
          <p:nvPr>
            <p:ph type="body" idx="16"/>
          </p:nvPr>
        </p:nvSpPr>
        <p:spPr>
          <a:xfrm>
            <a:off x="4383050" y="3946105"/>
            <a:ext cx="1712950" cy="32582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2" name="Google Shape;162;g13a4f437ad0_4_31"/>
          <p:cNvSpPr txBox="1">
            <a:spLocks noGrp="1"/>
          </p:cNvSpPr>
          <p:nvPr>
            <p:ph type="body" idx="17"/>
          </p:nvPr>
        </p:nvSpPr>
        <p:spPr>
          <a:xfrm>
            <a:off x="6096001" y="3946079"/>
            <a:ext cx="5295899" cy="325853"/>
          </a:xfrm>
          <a:prstGeom prst="rect">
            <a:avLst/>
          </a:prstGeom>
          <a:noFill/>
          <a:ln>
            <a:noFill/>
          </a:ln>
        </p:spPr>
        <p:txBody>
          <a:bodyPr spcFirstLastPara="1" wrap="square" lIns="0" tIns="45700" rIns="91425" bIns="45700" anchor="t" anchorCtr="0">
            <a:noAutofit/>
          </a:bodyPr>
          <a:lstStyle>
            <a:lvl1pPr marL="457200" lvl="0" indent="-228600" algn="l">
              <a:lnSpc>
                <a:spcPct val="118750"/>
              </a:lnSpc>
              <a:spcBef>
                <a:spcPts val="0"/>
              </a:spcBef>
              <a:spcAft>
                <a:spcPts val="0"/>
              </a:spcAft>
              <a:buSzPts val="1600"/>
              <a:buFont typeface="Lato"/>
              <a:buNone/>
              <a:defRPr sz="1600" b="1" i="0">
                <a:solidFill>
                  <a:srgbClr val="3F3F3F"/>
                </a:solidFill>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g13a4f437ad0_4_31"/>
          <p:cNvSpPr txBox="1">
            <a:spLocks noGrp="1"/>
          </p:cNvSpPr>
          <p:nvPr>
            <p:ph type="body" idx="18"/>
          </p:nvPr>
        </p:nvSpPr>
        <p:spPr>
          <a:xfrm>
            <a:off x="6096001" y="4271931"/>
            <a:ext cx="5295899" cy="37615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600"/>
              </a:spcBef>
              <a:spcAft>
                <a:spcPts val="0"/>
              </a:spcAft>
              <a:buSzPts val="1400"/>
              <a:buFont typeface="Lato"/>
              <a:buNone/>
              <a:defRPr sz="1400" b="0" i="0">
                <a:solidFill>
                  <a:srgbClr val="3F3F3F"/>
                </a:solidFill>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g13a4f437ad0_4_31"/>
          <p:cNvSpPr txBox="1">
            <a:spLocks noGrp="1"/>
          </p:cNvSpPr>
          <p:nvPr>
            <p:ph type="body" idx="19"/>
          </p:nvPr>
        </p:nvSpPr>
        <p:spPr>
          <a:xfrm>
            <a:off x="4383050" y="4756743"/>
            <a:ext cx="1712950" cy="32582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5" name="Google Shape;165;g13a4f437ad0_4_31"/>
          <p:cNvSpPr txBox="1">
            <a:spLocks noGrp="1"/>
          </p:cNvSpPr>
          <p:nvPr>
            <p:ph type="body" idx="20"/>
          </p:nvPr>
        </p:nvSpPr>
        <p:spPr>
          <a:xfrm>
            <a:off x="6096001" y="4756717"/>
            <a:ext cx="5295899" cy="325853"/>
          </a:xfrm>
          <a:prstGeom prst="rect">
            <a:avLst/>
          </a:prstGeom>
          <a:noFill/>
          <a:ln>
            <a:noFill/>
          </a:ln>
        </p:spPr>
        <p:txBody>
          <a:bodyPr spcFirstLastPara="1" wrap="square" lIns="0" tIns="45700" rIns="91425" bIns="45700" anchor="t" anchorCtr="0">
            <a:noAutofit/>
          </a:bodyPr>
          <a:lstStyle>
            <a:lvl1pPr marL="457200" lvl="0" indent="-228600" algn="l">
              <a:lnSpc>
                <a:spcPct val="118750"/>
              </a:lnSpc>
              <a:spcBef>
                <a:spcPts val="0"/>
              </a:spcBef>
              <a:spcAft>
                <a:spcPts val="0"/>
              </a:spcAft>
              <a:buSzPts val="1600"/>
              <a:buFont typeface="Lato"/>
              <a:buNone/>
              <a:defRPr sz="1600" b="1" i="0">
                <a:solidFill>
                  <a:srgbClr val="3F3F3F"/>
                </a:solidFill>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g13a4f437ad0_4_31"/>
          <p:cNvSpPr txBox="1">
            <a:spLocks noGrp="1"/>
          </p:cNvSpPr>
          <p:nvPr>
            <p:ph type="body" idx="21"/>
          </p:nvPr>
        </p:nvSpPr>
        <p:spPr>
          <a:xfrm>
            <a:off x="6096001" y="5082569"/>
            <a:ext cx="5295899" cy="376157"/>
          </a:xfrm>
          <a:prstGeom prst="rect">
            <a:avLst/>
          </a:prstGeom>
          <a:noFill/>
          <a:ln>
            <a:noFill/>
          </a:ln>
        </p:spPr>
        <p:txBody>
          <a:bodyPr spcFirstLastPara="1" wrap="square" lIns="0" tIns="45700" rIns="91425" bIns="45700" anchor="t" anchorCtr="0">
            <a:normAutofit/>
          </a:bodyPr>
          <a:lstStyle>
            <a:lvl1pPr marL="457200" lvl="0" indent="-228600" algn="l">
              <a:lnSpc>
                <a:spcPct val="135714"/>
              </a:lnSpc>
              <a:spcBef>
                <a:spcPts val="600"/>
              </a:spcBef>
              <a:spcAft>
                <a:spcPts val="0"/>
              </a:spcAft>
              <a:buSzPts val="1400"/>
              <a:buFont typeface="Lato"/>
              <a:buNone/>
              <a:defRPr sz="1400" b="0" i="0">
                <a:solidFill>
                  <a:srgbClr val="3F3F3F"/>
                </a:solidFill>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g13a4f437ad0_4_31"/>
          <p:cNvSpPr txBox="1">
            <a:spLocks noGrp="1"/>
          </p:cNvSpPr>
          <p:nvPr>
            <p:ph type="title"/>
          </p:nvPr>
        </p:nvSpPr>
        <p:spPr>
          <a:xfrm>
            <a:off x="800100" y="636586"/>
            <a:ext cx="3411930" cy="1116014"/>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8" name="Google Shape;168;g13a4f437ad0_4_31"/>
          <p:cNvPicPr preferRelativeResize="0"/>
          <p:nvPr/>
        </p:nvPicPr>
        <p:blipFill rotWithShape="1">
          <a:blip r:embed="rId2">
            <a:alphaModFix/>
          </a:blip>
          <a:srcRect/>
          <a:stretch/>
        </p:blipFill>
        <p:spPr>
          <a:xfrm>
            <a:off x="0" y="-11652"/>
            <a:ext cx="12192000" cy="209223"/>
          </a:xfrm>
          <a:prstGeom prst="rect">
            <a:avLst/>
          </a:prstGeom>
          <a:noFill/>
          <a:ln>
            <a:noFill/>
          </a:ln>
        </p:spPr>
      </p:pic>
      <p:sp>
        <p:nvSpPr>
          <p:cNvPr id="169" name="Google Shape;169;g13a4f437ad0_4_31"/>
          <p:cNvSpPr/>
          <p:nvPr/>
        </p:nvSpPr>
        <p:spPr>
          <a:xfrm>
            <a:off x="0" y="-13960"/>
            <a:ext cx="12192000" cy="211532"/>
          </a:xfrm>
          <a:prstGeom prst="rect">
            <a:avLst/>
          </a:prstGeom>
          <a:solidFill>
            <a:srgbClr val="D4D1D1">
              <a:alpha val="2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g13a4f437ad0_4_31"/>
          <p:cNvSpPr txBox="1">
            <a:spLocks noGrp="1"/>
          </p:cNvSpPr>
          <p:nvPr>
            <p:ph type="ftr" idx="11"/>
          </p:nvPr>
        </p:nvSpPr>
        <p:spPr>
          <a:xfrm>
            <a:off x="1634490" y="6282824"/>
            <a:ext cx="5852160" cy="365125"/>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sz="1100">
                <a:solidFill>
                  <a:srgbClr val="3F3F3F"/>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13a4f437ad0_4_31"/>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 Option 3">
  <p:cSld name="Agenda - Option 3">
    <p:spTree>
      <p:nvGrpSpPr>
        <p:cNvPr id="1" name="Shape 172"/>
        <p:cNvGrpSpPr/>
        <p:nvPr/>
      </p:nvGrpSpPr>
      <p:grpSpPr>
        <a:xfrm>
          <a:off x="0" y="0"/>
          <a:ext cx="0" cy="0"/>
          <a:chOff x="0" y="0"/>
          <a:chExt cx="0" cy="0"/>
        </a:xfrm>
      </p:grpSpPr>
      <p:sp>
        <p:nvSpPr>
          <p:cNvPr id="173" name="Google Shape;173;g13a4f437ad0_4_55"/>
          <p:cNvSpPr txBox="1">
            <a:spLocks noGrp="1"/>
          </p:cNvSpPr>
          <p:nvPr>
            <p:ph type="title"/>
          </p:nvPr>
        </p:nvSpPr>
        <p:spPr>
          <a:xfrm>
            <a:off x="800100" y="636586"/>
            <a:ext cx="10551391" cy="804152"/>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3600"/>
              <a:buFont typeface="Lato"/>
              <a:buNone/>
              <a:defRPr sz="3600" b="0" i="0">
                <a:solidFill>
                  <a:srgbClr val="8C1515"/>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g13a4f437ad0_4_55"/>
          <p:cNvSpPr txBox="1">
            <a:spLocks noGrp="1"/>
          </p:cNvSpPr>
          <p:nvPr>
            <p:ph type="subTitle" idx="1"/>
          </p:nvPr>
        </p:nvSpPr>
        <p:spPr>
          <a:xfrm>
            <a:off x="800100" y="1649637"/>
            <a:ext cx="3367809" cy="325852"/>
          </a:xfrm>
          <a:prstGeom prst="rect">
            <a:avLst/>
          </a:prstGeom>
          <a:noFill/>
          <a:ln>
            <a:noFill/>
          </a:ln>
        </p:spPr>
        <p:txBody>
          <a:bodyPr spcFirstLastPara="1" wrap="square" lIns="0" tIns="45700" rIns="91425" bIns="45700" anchor="t" anchorCtr="0">
            <a:normAutofit/>
          </a:bodyPr>
          <a:lstStyle>
            <a:lvl1pPr marR="0" lvl="0" algn="l">
              <a:lnSpc>
                <a:spcPct val="128571"/>
              </a:lnSpc>
              <a:spcBef>
                <a:spcPts val="1000"/>
              </a:spcBef>
              <a:spcAft>
                <a:spcPts val="0"/>
              </a:spcAft>
              <a:buClr>
                <a:srgbClr val="B83A4B"/>
              </a:buClr>
              <a:buSzPts val="1400"/>
              <a:buFont typeface="Arial"/>
              <a:buNone/>
              <a:defRPr sz="1400" b="1" i="0">
                <a:solidFill>
                  <a:srgbClr val="B83A4B"/>
                </a:solidFill>
                <a:latin typeface="Lato"/>
                <a:ea typeface="Lato"/>
                <a:cs typeface="Lato"/>
                <a:sym typeface="Lato"/>
              </a:defRPr>
            </a:lvl1pPr>
            <a:lvl2pPr lvl="1" algn="ctr">
              <a:lnSpc>
                <a:spcPct val="120000"/>
              </a:lnSpc>
              <a:spcBef>
                <a:spcPts val="600"/>
              </a:spcBef>
              <a:spcAft>
                <a:spcPts val="0"/>
              </a:spcAft>
              <a:buSzPts val="2240"/>
              <a:buNone/>
              <a:defRPr sz="2000"/>
            </a:lvl2pPr>
            <a:lvl3pPr lvl="2" algn="ctr">
              <a:lnSpc>
                <a:spcPct val="120000"/>
              </a:lnSpc>
              <a:spcBef>
                <a:spcPts val="500"/>
              </a:spcBef>
              <a:spcAft>
                <a:spcPts val="0"/>
              </a:spcAft>
              <a:buSzPts val="1980"/>
              <a:buNone/>
              <a:defRPr sz="1800"/>
            </a:lvl3pPr>
            <a:lvl4pPr lvl="3" algn="ctr">
              <a:lnSpc>
                <a:spcPct val="120000"/>
              </a:lnSpc>
              <a:spcBef>
                <a:spcPts val="500"/>
              </a:spcBef>
              <a:spcAft>
                <a:spcPts val="0"/>
              </a:spcAft>
              <a:buSzPts val="1792"/>
              <a:buNone/>
              <a:defRPr sz="1600"/>
            </a:lvl4pPr>
            <a:lvl5pPr lvl="4" algn="ctr">
              <a:lnSpc>
                <a:spcPct val="120000"/>
              </a:lnSpc>
              <a:spcBef>
                <a:spcPts val="500"/>
              </a:spcBef>
              <a:spcAft>
                <a:spcPts val="0"/>
              </a:spcAft>
              <a:buSzPts val="1792"/>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75" name="Google Shape;175;g13a4f437ad0_4_55"/>
          <p:cNvCxnSpPr/>
          <p:nvPr/>
        </p:nvCxnSpPr>
        <p:spPr>
          <a:xfrm>
            <a:off x="800100" y="1975489"/>
            <a:ext cx="10569864" cy="0"/>
          </a:xfrm>
          <a:prstGeom prst="straightConnector1">
            <a:avLst/>
          </a:prstGeom>
          <a:noFill/>
          <a:ln w="9525" cap="flat" cmpd="sng">
            <a:solidFill>
              <a:srgbClr val="8C1515"/>
            </a:solidFill>
            <a:prstDash val="solid"/>
            <a:miter lim="800000"/>
            <a:headEnd type="none" w="sm" len="sm"/>
            <a:tailEnd type="none" w="sm" len="sm"/>
          </a:ln>
        </p:spPr>
      </p:cxnSp>
      <p:sp>
        <p:nvSpPr>
          <p:cNvPr id="176" name="Google Shape;176;g13a4f437ad0_4_55"/>
          <p:cNvSpPr txBox="1">
            <a:spLocks noGrp="1"/>
          </p:cNvSpPr>
          <p:nvPr>
            <p:ph type="body" idx="2"/>
          </p:nvPr>
        </p:nvSpPr>
        <p:spPr>
          <a:xfrm>
            <a:off x="4412095" y="1649638"/>
            <a:ext cx="3367810" cy="325852"/>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7" name="Google Shape;177;g13a4f437ad0_4_55"/>
          <p:cNvSpPr txBox="1">
            <a:spLocks noGrp="1"/>
          </p:cNvSpPr>
          <p:nvPr>
            <p:ph type="body" idx="3"/>
          </p:nvPr>
        </p:nvSpPr>
        <p:spPr>
          <a:xfrm>
            <a:off x="8024090" y="1649638"/>
            <a:ext cx="3345873" cy="325852"/>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8" name="Google Shape;178;g13a4f437ad0_4_55"/>
          <p:cNvSpPr txBox="1">
            <a:spLocks noGrp="1"/>
          </p:cNvSpPr>
          <p:nvPr>
            <p:ph type="body" idx="4"/>
          </p:nvPr>
        </p:nvSpPr>
        <p:spPr>
          <a:xfrm>
            <a:off x="793614" y="2122841"/>
            <a:ext cx="3367809" cy="561491"/>
          </a:xfrm>
          <a:prstGeom prst="rect">
            <a:avLst/>
          </a:prstGeom>
          <a:noFill/>
          <a:ln>
            <a:noFill/>
          </a:ln>
        </p:spPr>
        <p:txBody>
          <a:bodyPr spcFirstLastPara="1" wrap="square" lIns="0" tIns="45700" rIns="91425" bIns="45700" anchor="t" anchorCtr="0">
            <a:noAutofit/>
          </a:bodyPr>
          <a:lstStyle>
            <a:lvl1pPr marL="457200" lvl="0" indent="-228600" algn="l">
              <a:lnSpc>
                <a:spcPct val="135714"/>
              </a:lnSpc>
              <a:spcBef>
                <a:spcPts val="0"/>
              </a:spcBef>
              <a:spcAft>
                <a:spcPts val="0"/>
              </a:spcAft>
              <a:buSzPts val="1400"/>
              <a:buFont typeface="Lato"/>
              <a:buNone/>
              <a:defRPr sz="1400" b="1" i="0">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g13a4f437ad0_4_55"/>
          <p:cNvSpPr txBox="1">
            <a:spLocks noGrp="1"/>
          </p:cNvSpPr>
          <p:nvPr>
            <p:ph type="body" idx="5"/>
          </p:nvPr>
        </p:nvSpPr>
        <p:spPr>
          <a:xfrm>
            <a:off x="793614" y="2684332"/>
            <a:ext cx="3367809" cy="748719"/>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0" i="0">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g13a4f437ad0_4_55"/>
          <p:cNvSpPr txBox="1">
            <a:spLocks noGrp="1"/>
          </p:cNvSpPr>
          <p:nvPr>
            <p:ph type="body" idx="6"/>
          </p:nvPr>
        </p:nvSpPr>
        <p:spPr>
          <a:xfrm>
            <a:off x="4412095" y="2122841"/>
            <a:ext cx="3367809" cy="561491"/>
          </a:xfrm>
          <a:prstGeom prst="rect">
            <a:avLst/>
          </a:prstGeom>
          <a:noFill/>
          <a:ln>
            <a:noFill/>
          </a:ln>
        </p:spPr>
        <p:txBody>
          <a:bodyPr spcFirstLastPara="1" wrap="square" lIns="0" tIns="45700" rIns="91425" bIns="45700" anchor="t" anchorCtr="0">
            <a:noAutofit/>
          </a:bodyPr>
          <a:lstStyle>
            <a:lvl1pPr marL="457200" lvl="0" indent="-228600" algn="l">
              <a:lnSpc>
                <a:spcPct val="135714"/>
              </a:lnSpc>
              <a:spcBef>
                <a:spcPts val="0"/>
              </a:spcBef>
              <a:spcAft>
                <a:spcPts val="0"/>
              </a:spcAft>
              <a:buSzPts val="1400"/>
              <a:buFont typeface="Lato"/>
              <a:buNone/>
              <a:defRPr sz="1400" b="1" i="0">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g13a4f437ad0_4_55"/>
          <p:cNvSpPr txBox="1">
            <a:spLocks noGrp="1"/>
          </p:cNvSpPr>
          <p:nvPr>
            <p:ph type="body" idx="7"/>
          </p:nvPr>
        </p:nvSpPr>
        <p:spPr>
          <a:xfrm>
            <a:off x="4412095" y="2684332"/>
            <a:ext cx="3367809" cy="748719"/>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0" i="0">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g13a4f437ad0_4_55"/>
          <p:cNvSpPr txBox="1">
            <a:spLocks noGrp="1"/>
          </p:cNvSpPr>
          <p:nvPr>
            <p:ph type="body" idx="8"/>
          </p:nvPr>
        </p:nvSpPr>
        <p:spPr>
          <a:xfrm>
            <a:off x="8030577" y="2122841"/>
            <a:ext cx="3317674" cy="561491"/>
          </a:xfrm>
          <a:prstGeom prst="rect">
            <a:avLst/>
          </a:prstGeom>
          <a:noFill/>
          <a:ln>
            <a:noFill/>
          </a:ln>
        </p:spPr>
        <p:txBody>
          <a:bodyPr spcFirstLastPara="1" wrap="square" lIns="0" tIns="45700" rIns="91425" bIns="45700" anchor="t" anchorCtr="0">
            <a:noAutofit/>
          </a:bodyPr>
          <a:lstStyle>
            <a:lvl1pPr marL="457200" lvl="0" indent="-228600" algn="l">
              <a:lnSpc>
                <a:spcPct val="135714"/>
              </a:lnSpc>
              <a:spcBef>
                <a:spcPts val="0"/>
              </a:spcBef>
              <a:spcAft>
                <a:spcPts val="0"/>
              </a:spcAft>
              <a:buSzPts val="1400"/>
              <a:buFont typeface="Lato"/>
              <a:buNone/>
              <a:defRPr sz="1400" b="1" i="0">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g13a4f437ad0_4_55"/>
          <p:cNvSpPr txBox="1">
            <a:spLocks noGrp="1"/>
          </p:cNvSpPr>
          <p:nvPr>
            <p:ph type="body" idx="9"/>
          </p:nvPr>
        </p:nvSpPr>
        <p:spPr>
          <a:xfrm>
            <a:off x="8030577" y="2684332"/>
            <a:ext cx="3317674" cy="748719"/>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0" i="0">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g13a4f437ad0_4_55"/>
          <p:cNvSpPr txBox="1">
            <a:spLocks noGrp="1"/>
          </p:cNvSpPr>
          <p:nvPr>
            <p:ph type="body" idx="13"/>
          </p:nvPr>
        </p:nvSpPr>
        <p:spPr>
          <a:xfrm>
            <a:off x="4412095" y="3822149"/>
            <a:ext cx="3389674" cy="325852"/>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5" name="Google Shape;185;g13a4f437ad0_4_55"/>
          <p:cNvSpPr txBox="1">
            <a:spLocks noGrp="1"/>
          </p:cNvSpPr>
          <p:nvPr>
            <p:ph type="body" idx="14"/>
          </p:nvPr>
        </p:nvSpPr>
        <p:spPr>
          <a:xfrm>
            <a:off x="8030577" y="3822149"/>
            <a:ext cx="3317673" cy="325852"/>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6" name="Google Shape;186;g13a4f437ad0_4_55"/>
          <p:cNvSpPr txBox="1">
            <a:spLocks noGrp="1"/>
          </p:cNvSpPr>
          <p:nvPr>
            <p:ph type="body" idx="15"/>
          </p:nvPr>
        </p:nvSpPr>
        <p:spPr>
          <a:xfrm>
            <a:off x="793614" y="4295352"/>
            <a:ext cx="3361323" cy="561491"/>
          </a:xfrm>
          <a:prstGeom prst="rect">
            <a:avLst/>
          </a:prstGeom>
          <a:noFill/>
          <a:ln>
            <a:noFill/>
          </a:ln>
        </p:spPr>
        <p:txBody>
          <a:bodyPr spcFirstLastPara="1" wrap="square" lIns="0" tIns="45700" rIns="91425" bIns="45700" anchor="t" anchorCtr="0">
            <a:noAutofit/>
          </a:bodyPr>
          <a:lstStyle>
            <a:lvl1pPr marL="457200" lvl="0" indent="-228600" algn="l">
              <a:lnSpc>
                <a:spcPct val="135714"/>
              </a:lnSpc>
              <a:spcBef>
                <a:spcPts val="0"/>
              </a:spcBef>
              <a:spcAft>
                <a:spcPts val="0"/>
              </a:spcAft>
              <a:buSzPts val="1400"/>
              <a:buFont typeface="Lato"/>
              <a:buNone/>
              <a:defRPr sz="1400" b="1" i="0">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g13a4f437ad0_4_55"/>
          <p:cNvSpPr txBox="1">
            <a:spLocks noGrp="1"/>
          </p:cNvSpPr>
          <p:nvPr>
            <p:ph type="body" idx="16"/>
          </p:nvPr>
        </p:nvSpPr>
        <p:spPr>
          <a:xfrm>
            <a:off x="793614" y="4856843"/>
            <a:ext cx="3361323" cy="748719"/>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0" i="0">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g13a4f437ad0_4_55"/>
          <p:cNvSpPr txBox="1">
            <a:spLocks noGrp="1"/>
          </p:cNvSpPr>
          <p:nvPr>
            <p:ph type="body" idx="17"/>
          </p:nvPr>
        </p:nvSpPr>
        <p:spPr>
          <a:xfrm>
            <a:off x="4412095" y="4295352"/>
            <a:ext cx="3389674" cy="561491"/>
          </a:xfrm>
          <a:prstGeom prst="rect">
            <a:avLst/>
          </a:prstGeom>
          <a:noFill/>
          <a:ln>
            <a:noFill/>
          </a:ln>
        </p:spPr>
        <p:txBody>
          <a:bodyPr spcFirstLastPara="1" wrap="square" lIns="0" tIns="45700" rIns="91425" bIns="45700" anchor="t" anchorCtr="0">
            <a:noAutofit/>
          </a:bodyPr>
          <a:lstStyle>
            <a:lvl1pPr marL="457200" lvl="0" indent="-228600" algn="l">
              <a:lnSpc>
                <a:spcPct val="135714"/>
              </a:lnSpc>
              <a:spcBef>
                <a:spcPts val="0"/>
              </a:spcBef>
              <a:spcAft>
                <a:spcPts val="0"/>
              </a:spcAft>
              <a:buSzPts val="1400"/>
              <a:buFont typeface="Lato"/>
              <a:buNone/>
              <a:defRPr sz="1400" b="1" i="0">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g13a4f437ad0_4_55"/>
          <p:cNvSpPr txBox="1">
            <a:spLocks noGrp="1"/>
          </p:cNvSpPr>
          <p:nvPr>
            <p:ph type="body" idx="18"/>
          </p:nvPr>
        </p:nvSpPr>
        <p:spPr>
          <a:xfrm>
            <a:off x="4412095" y="4856843"/>
            <a:ext cx="3389674" cy="748719"/>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0" i="0">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g13a4f437ad0_4_55"/>
          <p:cNvSpPr txBox="1">
            <a:spLocks noGrp="1"/>
          </p:cNvSpPr>
          <p:nvPr>
            <p:ph type="body" idx="19"/>
          </p:nvPr>
        </p:nvSpPr>
        <p:spPr>
          <a:xfrm>
            <a:off x="8030577" y="4295352"/>
            <a:ext cx="3317673" cy="561491"/>
          </a:xfrm>
          <a:prstGeom prst="rect">
            <a:avLst/>
          </a:prstGeom>
          <a:noFill/>
          <a:ln>
            <a:noFill/>
          </a:ln>
        </p:spPr>
        <p:txBody>
          <a:bodyPr spcFirstLastPara="1" wrap="square" lIns="0" tIns="45700" rIns="91425" bIns="45700" anchor="t" anchorCtr="0">
            <a:noAutofit/>
          </a:bodyPr>
          <a:lstStyle>
            <a:lvl1pPr marL="457200" lvl="0" indent="-228600" algn="l">
              <a:lnSpc>
                <a:spcPct val="135714"/>
              </a:lnSpc>
              <a:spcBef>
                <a:spcPts val="0"/>
              </a:spcBef>
              <a:spcAft>
                <a:spcPts val="0"/>
              </a:spcAft>
              <a:buSzPts val="1400"/>
              <a:buFont typeface="Lato"/>
              <a:buNone/>
              <a:defRPr sz="1400" b="1" i="0">
                <a:latin typeface="Lato"/>
                <a:ea typeface="Lato"/>
                <a:cs typeface="Lato"/>
                <a:sym typeface="Lato"/>
              </a:defRPr>
            </a:lvl1pPr>
            <a:lvl2pPr marL="914400" lvl="1" indent="-228600" algn="l">
              <a:lnSpc>
                <a:spcPct val="142857"/>
              </a:lnSpc>
              <a:spcBef>
                <a:spcPts val="500"/>
              </a:spcBef>
              <a:spcAft>
                <a:spcPts val="0"/>
              </a:spcAft>
              <a:buSzPts val="1568"/>
              <a:buNone/>
              <a:defRPr sz="1400" b="0" i="1">
                <a:latin typeface="Montserrat"/>
                <a:ea typeface="Montserrat"/>
                <a:cs typeface="Montserrat"/>
                <a:sym typeface="Montserrat"/>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g13a4f437ad0_4_55"/>
          <p:cNvSpPr txBox="1">
            <a:spLocks noGrp="1"/>
          </p:cNvSpPr>
          <p:nvPr>
            <p:ph type="body" idx="20"/>
          </p:nvPr>
        </p:nvSpPr>
        <p:spPr>
          <a:xfrm>
            <a:off x="8030577" y="4856843"/>
            <a:ext cx="3317673" cy="748719"/>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0" i="0">
                <a:latin typeface="Lato"/>
                <a:ea typeface="Lato"/>
                <a:cs typeface="Lato"/>
                <a:sym typeface="Lato"/>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g13a4f437ad0_4_55"/>
          <p:cNvSpPr txBox="1">
            <a:spLocks noGrp="1"/>
          </p:cNvSpPr>
          <p:nvPr>
            <p:ph type="body" idx="21"/>
          </p:nvPr>
        </p:nvSpPr>
        <p:spPr>
          <a:xfrm>
            <a:off x="800100" y="3822149"/>
            <a:ext cx="3361323" cy="325852"/>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1400"/>
              <a:buFont typeface="Lato"/>
              <a:buNone/>
              <a:defRPr sz="1400" b="1" i="0">
                <a:solidFill>
                  <a:srgbClr val="B83A4B"/>
                </a:solidFill>
                <a:latin typeface="Lato"/>
                <a:ea typeface="Lato"/>
                <a:cs typeface="Lato"/>
                <a:sym typeface="Lato"/>
              </a:defRPr>
            </a:lvl1pPr>
            <a:lvl2pPr marL="914400" lvl="1" indent="-228600" algn="l">
              <a:lnSpc>
                <a:spcPct val="120000"/>
              </a:lnSpc>
              <a:spcBef>
                <a:spcPts val="500"/>
              </a:spcBef>
              <a:spcAft>
                <a:spcPts val="0"/>
              </a:spcAft>
              <a:buSzPts val="224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92"/>
              <a:buNone/>
              <a:defRPr sz="1600">
                <a:solidFill>
                  <a:srgbClr val="888888"/>
                </a:solidFill>
              </a:defRPr>
            </a:lvl4pPr>
            <a:lvl5pPr marL="2286000" lvl="4" indent="-228600" algn="l">
              <a:lnSpc>
                <a:spcPct val="120000"/>
              </a:lnSpc>
              <a:spcBef>
                <a:spcPts val="500"/>
              </a:spcBef>
              <a:spcAft>
                <a:spcPts val="0"/>
              </a:spcAft>
              <a:buSzPts val="179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93" name="Google Shape;193;g13a4f437ad0_4_55"/>
          <p:cNvPicPr preferRelativeResize="0"/>
          <p:nvPr/>
        </p:nvPicPr>
        <p:blipFill rotWithShape="1">
          <a:blip r:embed="rId2">
            <a:alphaModFix/>
          </a:blip>
          <a:srcRect/>
          <a:stretch/>
        </p:blipFill>
        <p:spPr>
          <a:xfrm>
            <a:off x="0" y="-11652"/>
            <a:ext cx="12192000" cy="209223"/>
          </a:xfrm>
          <a:prstGeom prst="rect">
            <a:avLst/>
          </a:prstGeom>
          <a:noFill/>
          <a:ln>
            <a:noFill/>
          </a:ln>
        </p:spPr>
      </p:pic>
      <p:sp>
        <p:nvSpPr>
          <p:cNvPr id="194" name="Google Shape;194;g13a4f437ad0_4_55"/>
          <p:cNvSpPr/>
          <p:nvPr/>
        </p:nvSpPr>
        <p:spPr>
          <a:xfrm>
            <a:off x="0" y="-13960"/>
            <a:ext cx="12192000" cy="211532"/>
          </a:xfrm>
          <a:prstGeom prst="rect">
            <a:avLst/>
          </a:prstGeom>
          <a:solidFill>
            <a:srgbClr val="D4D1D1">
              <a:alpha val="2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95" name="Google Shape;195;g13a4f437ad0_4_55"/>
          <p:cNvCxnSpPr/>
          <p:nvPr/>
        </p:nvCxnSpPr>
        <p:spPr>
          <a:xfrm>
            <a:off x="800100" y="4155271"/>
            <a:ext cx="10569864" cy="0"/>
          </a:xfrm>
          <a:prstGeom prst="straightConnector1">
            <a:avLst/>
          </a:prstGeom>
          <a:noFill/>
          <a:ln w="9525" cap="flat" cmpd="sng">
            <a:solidFill>
              <a:srgbClr val="8C1515"/>
            </a:solidFill>
            <a:prstDash val="solid"/>
            <a:miter lim="800000"/>
            <a:headEnd type="none" w="sm" len="sm"/>
            <a:tailEnd type="none" w="sm" len="sm"/>
          </a:ln>
        </p:spPr>
      </p:cxnSp>
      <p:sp>
        <p:nvSpPr>
          <p:cNvPr id="196" name="Google Shape;196;g13a4f437ad0_4_55"/>
          <p:cNvSpPr txBox="1">
            <a:spLocks noGrp="1"/>
          </p:cNvSpPr>
          <p:nvPr>
            <p:ph type="ftr" idx="11"/>
          </p:nvPr>
        </p:nvSpPr>
        <p:spPr>
          <a:xfrm>
            <a:off x="1634490" y="6282824"/>
            <a:ext cx="5852160" cy="365125"/>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sz="1100">
                <a:solidFill>
                  <a:srgbClr val="3F3F3F"/>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g13a4f437ad0_4_55"/>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Break - Image">
  <p:cSld name="Section Break - Image">
    <p:spTree>
      <p:nvGrpSpPr>
        <p:cNvPr id="1" name="Shape 198"/>
        <p:cNvGrpSpPr/>
        <p:nvPr/>
      </p:nvGrpSpPr>
      <p:grpSpPr>
        <a:xfrm>
          <a:off x="0" y="0"/>
          <a:ext cx="0" cy="0"/>
          <a:chOff x="0" y="0"/>
          <a:chExt cx="0" cy="0"/>
        </a:xfrm>
      </p:grpSpPr>
      <p:pic>
        <p:nvPicPr>
          <p:cNvPr id="199" name="Google Shape;199;g13a4f437ad0_4_8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0" name="Google Shape;200;g13a4f437ad0_4_81"/>
          <p:cNvSpPr txBox="1">
            <a:spLocks noGrp="1"/>
          </p:cNvSpPr>
          <p:nvPr>
            <p:ph type="title"/>
          </p:nvPr>
        </p:nvSpPr>
        <p:spPr>
          <a:xfrm>
            <a:off x="800100" y="2615992"/>
            <a:ext cx="10553700" cy="1213729"/>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3600"/>
              <a:buFont typeface="Lat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01" name="Google Shape;201;g13a4f437ad0_4_81"/>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sp>
        <p:nvSpPr>
          <p:cNvPr id="202" name="Google Shape;202;g13a4f437ad0_4_81"/>
          <p:cNvSpPr txBox="1">
            <a:spLocks noGrp="1"/>
          </p:cNvSpPr>
          <p:nvPr>
            <p:ph type="body" idx="1"/>
          </p:nvPr>
        </p:nvSpPr>
        <p:spPr>
          <a:xfrm>
            <a:off x="800100" y="1273091"/>
            <a:ext cx="1460711" cy="1243012"/>
          </a:xfrm>
          <a:prstGeom prst="rect">
            <a:avLst/>
          </a:prstGeom>
          <a:noFill/>
          <a:ln>
            <a:noFill/>
          </a:ln>
        </p:spPr>
        <p:txBody>
          <a:bodyPr spcFirstLastPara="1" wrap="square" lIns="0" tIns="45700" rIns="91425" bIns="45700" anchor="b" anchorCtr="0">
            <a:normAutofit/>
          </a:bodyPr>
          <a:lstStyle>
            <a:lvl1pPr marL="457200" lvl="0" indent="-228600" algn="l">
              <a:lnSpc>
                <a:spcPct val="120000"/>
              </a:lnSpc>
              <a:spcBef>
                <a:spcPts val="1000"/>
              </a:spcBef>
              <a:spcAft>
                <a:spcPts val="0"/>
              </a:spcAft>
              <a:buSzPts val="6000"/>
              <a:buFont typeface="Lato"/>
              <a:buNone/>
              <a:defRPr sz="6000">
                <a:solidFill>
                  <a:schemeClr val="lt1"/>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3" name="Google Shape;203;g13a4f437ad0_4_81"/>
          <p:cNvPicPr preferRelativeResize="0"/>
          <p:nvPr/>
        </p:nvPicPr>
        <p:blipFill rotWithShape="1">
          <a:blip r:embed="rId3">
            <a:alphaModFix/>
          </a:blip>
          <a:srcRect/>
          <a:stretch/>
        </p:blipFill>
        <p:spPr>
          <a:xfrm>
            <a:off x="788670" y="6361842"/>
            <a:ext cx="643152" cy="212519"/>
          </a:xfrm>
          <a:prstGeom prst="rect">
            <a:avLst/>
          </a:prstGeom>
          <a:noFill/>
          <a:ln>
            <a:noFill/>
          </a:ln>
        </p:spPr>
      </p:pic>
      <p:sp>
        <p:nvSpPr>
          <p:cNvPr id="204" name="Google Shape;204;g13a4f437ad0_4_81"/>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Break - Red">
  <p:cSld name="Section Break - Red">
    <p:bg>
      <p:bgPr>
        <a:gradFill>
          <a:gsLst>
            <a:gs pos="0">
              <a:srgbClr val="E04F39"/>
            </a:gs>
            <a:gs pos="15000">
              <a:srgbClr val="E04F39"/>
            </a:gs>
            <a:gs pos="50000">
              <a:srgbClr val="AF2D24"/>
            </a:gs>
            <a:gs pos="100000">
              <a:srgbClr val="8C1515"/>
            </a:gs>
          </a:gsLst>
          <a:lin ang="8100000" scaled="0"/>
        </a:gradFill>
        <a:effectLst/>
      </p:bgPr>
    </p:bg>
    <p:spTree>
      <p:nvGrpSpPr>
        <p:cNvPr id="1" name="Shape 205"/>
        <p:cNvGrpSpPr/>
        <p:nvPr/>
      </p:nvGrpSpPr>
      <p:grpSpPr>
        <a:xfrm>
          <a:off x="0" y="0"/>
          <a:ext cx="0" cy="0"/>
          <a:chOff x="0" y="0"/>
          <a:chExt cx="0" cy="0"/>
        </a:xfrm>
      </p:grpSpPr>
      <p:pic>
        <p:nvPicPr>
          <p:cNvPr id="206" name="Google Shape;206;g13a4f437ad0_4_8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7" name="Google Shape;207;g13a4f437ad0_4_88"/>
          <p:cNvSpPr txBox="1">
            <a:spLocks noGrp="1"/>
          </p:cNvSpPr>
          <p:nvPr>
            <p:ph type="title"/>
          </p:nvPr>
        </p:nvSpPr>
        <p:spPr>
          <a:xfrm>
            <a:off x="800100" y="2615992"/>
            <a:ext cx="10553700" cy="1213729"/>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3600"/>
              <a:buFont typeface="Lat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08" name="Google Shape;208;g13a4f437ad0_4_88"/>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sp>
        <p:nvSpPr>
          <p:cNvPr id="209" name="Google Shape;209;g13a4f437ad0_4_88"/>
          <p:cNvSpPr txBox="1">
            <a:spLocks noGrp="1"/>
          </p:cNvSpPr>
          <p:nvPr>
            <p:ph type="body" idx="1"/>
          </p:nvPr>
        </p:nvSpPr>
        <p:spPr>
          <a:xfrm>
            <a:off x="800100" y="1273091"/>
            <a:ext cx="1460711" cy="1243012"/>
          </a:xfrm>
          <a:prstGeom prst="rect">
            <a:avLst/>
          </a:prstGeom>
          <a:noFill/>
          <a:ln>
            <a:noFill/>
          </a:ln>
        </p:spPr>
        <p:txBody>
          <a:bodyPr spcFirstLastPara="1" wrap="square" lIns="0" tIns="45700" rIns="91425" bIns="45700" anchor="b" anchorCtr="0">
            <a:normAutofit/>
          </a:bodyPr>
          <a:lstStyle>
            <a:lvl1pPr marL="457200" lvl="0" indent="-228600" algn="l">
              <a:lnSpc>
                <a:spcPct val="120000"/>
              </a:lnSpc>
              <a:spcBef>
                <a:spcPts val="1000"/>
              </a:spcBef>
              <a:spcAft>
                <a:spcPts val="0"/>
              </a:spcAft>
              <a:buSzPts val="6000"/>
              <a:buFont typeface="Lato"/>
              <a:buNone/>
              <a:defRPr sz="6000">
                <a:solidFill>
                  <a:schemeClr val="lt1"/>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0" name="Google Shape;210;g13a4f437ad0_4_88"/>
          <p:cNvPicPr preferRelativeResize="0"/>
          <p:nvPr/>
        </p:nvPicPr>
        <p:blipFill rotWithShape="1">
          <a:blip r:embed="rId3">
            <a:alphaModFix/>
          </a:blip>
          <a:srcRect/>
          <a:stretch/>
        </p:blipFill>
        <p:spPr>
          <a:xfrm>
            <a:off x="788670" y="6361842"/>
            <a:ext cx="643152" cy="212519"/>
          </a:xfrm>
          <a:prstGeom prst="rect">
            <a:avLst/>
          </a:prstGeom>
          <a:noFill/>
          <a:ln>
            <a:noFill/>
          </a:ln>
        </p:spPr>
      </p:pic>
      <p:sp>
        <p:nvSpPr>
          <p:cNvPr id="211" name="Google Shape;211;g13a4f437ad0_4_88"/>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Break - Blue">
  <p:cSld name="Section Break - Blue">
    <p:bg>
      <p:bgPr>
        <a:gradFill>
          <a:gsLst>
            <a:gs pos="0">
              <a:srgbClr val="1AA4BC"/>
            </a:gs>
            <a:gs pos="50000">
              <a:srgbClr val="006983"/>
            </a:gs>
            <a:gs pos="100000">
              <a:srgbClr val="013948"/>
            </a:gs>
          </a:gsLst>
          <a:lin ang="8100000" scaled="0"/>
        </a:gradFill>
        <a:effectLst/>
      </p:bgPr>
    </p:bg>
    <p:spTree>
      <p:nvGrpSpPr>
        <p:cNvPr id="1" name="Shape 212"/>
        <p:cNvGrpSpPr/>
        <p:nvPr/>
      </p:nvGrpSpPr>
      <p:grpSpPr>
        <a:xfrm>
          <a:off x="0" y="0"/>
          <a:ext cx="0" cy="0"/>
          <a:chOff x="0" y="0"/>
          <a:chExt cx="0" cy="0"/>
        </a:xfrm>
      </p:grpSpPr>
      <p:pic>
        <p:nvPicPr>
          <p:cNvPr id="213" name="Google Shape;213;g13a4f437ad0_4_9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4" name="Google Shape;214;g13a4f437ad0_4_95"/>
          <p:cNvSpPr txBox="1">
            <a:spLocks noGrp="1"/>
          </p:cNvSpPr>
          <p:nvPr>
            <p:ph type="title"/>
          </p:nvPr>
        </p:nvSpPr>
        <p:spPr>
          <a:xfrm>
            <a:off x="800100" y="2615992"/>
            <a:ext cx="10553700" cy="1213729"/>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3600"/>
              <a:buFont typeface="Lat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15" name="Google Shape;215;g13a4f437ad0_4_95"/>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sp>
        <p:nvSpPr>
          <p:cNvPr id="216" name="Google Shape;216;g13a4f437ad0_4_95"/>
          <p:cNvSpPr txBox="1">
            <a:spLocks noGrp="1"/>
          </p:cNvSpPr>
          <p:nvPr>
            <p:ph type="body" idx="1"/>
          </p:nvPr>
        </p:nvSpPr>
        <p:spPr>
          <a:xfrm>
            <a:off x="800100" y="1273091"/>
            <a:ext cx="1460711" cy="1243012"/>
          </a:xfrm>
          <a:prstGeom prst="rect">
            <a:avLst/>
          </a:prstGeom>
          <a:noFill/>
          <a:ln>
            <a:noFill/>
          </a:ln>
        </p:spPr>
        <p:txBody>
          <a:bodyPr spcFirstLastPara="1" wrap="square" lIns="0" tIns="45700" rIns="91425" bIns="45700" anchor="b" anchorCtr="0">
            <a:normAutofit/>
          </a:bodyPr>
          <a:lstStyle>
            <a:lvl1pPr marL="457200" lvl="0" indent="-228600" algn="l">
              <a:lnSpc>
                <a:spcPct val="120000"/>
              </a:lnSpc>
              <a:spcBef>
                <a:spcPts val="1000"/>
              </a:spcBef>
              <a:spcAft>
                <a:spcPts val="0"/>
              </a:spcAft>
              <a:buSzPts val="6000"/>
              <a:buFont typeface="Lato"/>
              <a:buNone/>
              <a:defRPr sz="6000">
                <a:solidFill>
                  <a:schemeClr val="lt1"/>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7" name="Google Shape;217;g13a4f437ad0_4_95"/>
          <p:cNvPicPr preferRelativeResize="0"/>
          <p:nvPr/>
        </p:nvPicPr>
        <p:blipFill rotWithShape="1">
          <a:blip r:embed="rId3">
            <a:alphaModFix/>
          </a:blip>
          <a:srcRect/>
          <a:stretch/>
        </p:blipFill>
        <p:spPr>
          <a:xfrm>
            <a:off x="788670" y="6361842"/>
            <a:ext cx="643152" cy="212519"/>
          </a:xfrm>
          <a:prstGeom prst="rect">
            <a:avLst/>
          </a:prstGeom>
          <a:noFill/>
          <a:ln>
            <a:noFill/>
          </a:ln>
        </p:spPr>
      </p:pic>
      <p:sp>
        <p:nvSpPr>
          <p:cNvPr id="218" name="Google Shape;218;g13a4f437ad0_4_95"/>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Break - Purple">
  <p:cSld name="Section Break - Purple">
    <p:bg>
      <p:bgPr>
        <a:gradFill>
          <a:gsLst>
            <a:gs pos="0">
              <a:srgbClr val="B6B1A9"/>
            </a:gs>
            <a:gs pos="50000">
              <a:srgbClr val="877F7A"/>
            </a:gs>
            <a:gs pos="100000">
              <a:srgbClr val="544948"/>
            </a:gs>
          </a:gsLst>
          <a:lin ang="8100000" scaled="0"/>
        </a:gradFill>
        <a:effectLst/>
      </p:bgPr>
    </p:bg>
    <p:spTree>
      <p:nvGrpSpPr>
        <p:cNvPr id="1" name="Shape 219"/>
        <p:cNvGrpSpPr/>
        <p:nvPr/>
      </p:nvGrpSpPr>
      <p:grpSpPr>
        <a:xfrm>
          <a:off x="0" y="0"/>
          <a:ext cx="0" cy="0"/>
          <a:chOff x="0" y="0"/>
          <a:chExt cx="0" cy="0"/>
        </a:xfrm>
      </p:grpSpPr>
      <p:pic>
        <p:nvPicPr>
          <p:cNvPr id="220" name="Google Shape;220;g13a4f437ad0_4_10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1" name="Google Shape;221;g13a4f437ad0_4_102"/>
          <p:cNvSpPr txBox="1">
            <a:spLocks noGrp="1"/>
          </p:cNvSpPr>
          <p:nvPr>
            <p:ph type="title"/>
          </p:nvPr>
        </p:nvSpPr>
        <p:spPr>
          <a:xfrm>
            <a:off x="800100" y="2615992"/>
            <a:ext cx="10553700" cy="1213729"/>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3600"/>
              <a:buFont typeface="Lat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2" name="Google Shape;222;g13a4f437ad0_4_102"/>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sp>
        <p:nvSpPr>
          <p:cNvPr id="223" name="Google Shape;223;g13a4f437ad0_4_102"/>
          <p:cNvSpPr txBox="1">
            <a:spLocks noGrp="1"/>
          </p:cNvSpPr>
          <p:nvPr>
            <p:ph type="body" idx="1"/>
          </p:nvPr>
        </p:nvSpPr>
        <p:spPr>
          <a:xfrm>
            <a:off x="800100" y="1273091"/>
            <a:ext cx="1460711" cy="1243012"/>
          </a:xfrm>
          <a:prstGeom prst="rect">
            <a:avLst/>
          </a:prstGeom>
          <a:noFill/>
          <a:ln>
            <a:noFill/>
          </a:ln>
        </p:spPr>
        <p:txBody>
          <a:bodyPr spcFirstLastPara="1" wrap="square" lIns="0" tIns="45700" rIns="91425" bIns="45700" anchor="b" anchorCtr="0">
            <a:normAutofit/>
          </a:bodyPr>
          <a:lstStyle>
            <a:lvl1pPr marL="457200" lvl="0" indent="-228600" algn="l">
              <a:lnSpc>
                <a:spcPct val="120000"/>
              </a:lnSpc>
              <a:spcBef>
                <a:spcPts val="1000"/>
              </a:spcBef>
              <a:spcAft>
                <a:spcPts val="0"/>
              </a:spcAft>
              <a:buSzPts val="6000"/>
              <a:buFont typeface="Lato"/>
              <a:buNone/>
              <a:defRPr sz="6000">
                <a:solidFill>
                  <a:schemeClr val="lt1"/>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4" name="Google Shape;224;g13a4f437ad0_4_102"/>
          <p:cNvPicPr preferRelativeResize="0"/>
          <p:nvPr/>
        </p:nvPicPr>
        <p:blipFill rotWithShape="1">
          <a:blip r:embed="rId3">
            <a:alphaModFix/>
          </a:blip>
          <a:srcRect/>
          <a:stretch/>
        </p:blipFill>
        <p:spPr>
          <a:xfrm>
            <a:off x="788670" y="6361842"/>
            <a:ext cx="643152" cy="212519"/>
          </a:xfrm>
          <a:prstGeom prst="rect">
            <a:avLst/>
          </a:prstGeom>
          <a:noFill/>
          <a:ln>
            <a:noFill/>
          </a:ln>
        </p:spPr>
      </p:pic>
      <p:sp>
        <p:nvSpPr>
          <p:cNvPr id="225" name="Google Shape;225;g13a4f437ad0_4_102"/>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Break - Orange">
  <p:cSld name="Section Break - Orange">
    <p:bg>
      <p:bgPr>
        <a:gradFill>
          <a:gsLst>
            <a:gs pos="0">
              <a:srgbClr val="FEDD5C"/>
            </a:gs>
            <a:gs pos="38000">
              <a:srgbClr val="F4B12F"/>
            </a:gs>
            <a:gs pos="78000">
              <a:srgbClr val="E98300"/>
            </a:gs>
            <a:gs pos="100000">
              <a:srgbClr val="E98300"/>
            </a:gs>
          </a:gsLst>
          <a:lin ang="8100000" scaled="0"/>
        </a:gradFill>
        <a:effectLst/>
      </p:bgPr>
    </p:bg>
    <p:spTree>
      <p:nvGrpSpPr>
        <p:cNvPr id="1" name="Shape 226"/>
        <p:cNvGrpSpPr/>
        <p:nvPr/>
      </p:nvGrpSpPr>
      <p:grpSpPr>
        <a:xfrm>
          <a:off x="0" y="0"/>
          <a:ext cx="0" cy="0"/>
          <a:chOff x="0" y="0"/>
          <a:chExt cx="0" cy="0"/>
        </a:xfrm>
      </p:grpSpPr>
      <p:pic>
        <p:nvPicPr>
          <p:cNvPr id="227" name="Google Shape;227;g13a4f437ad0_4_10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8" name="Google Shape;228;g13a4f437ad0_4_109"/>
          <p:cNvSpPr txBox="1">
            <a:spLocks noGrp="1"/>
          </p:cNvSpPr>
          <p:nvPr>
            <p:ph type="title"/>
          </p:nvPr>
        </p:nvSpPr>
        <p:spPr>
          <a:xfrm>
            <a:off x="800100" y="2615992"/>
            <a:ext cx="10553700" cy="1213729"/>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3600"/>
              <a:buFont typeface="Lat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9" name="Google Shape;229;g13a4f437ad0_4_109"/>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sp>
        <p:nvSpPr>
          <p:cNvPr id="230" name="Google Shape;230;g13a4f437ad0_4_109"/>
          <p:cNvSpPr txBox="1">
            <a:spLocks noGrp="1"/>
          </p:cNvSpPr>
          <p:nvPr>
            <p:ph type="body" idx="1"/>
          </p:nvPr>
        </p:nvSpPr>
        <p:spPr>
          <a:xfrm>
            <a:off x="800100" y="1273091"/>
            <a:ext cx="1460711" cy="1243012"/>
          </a:xfrm>
          <a:prstGeom prst="rect">
            <a:avLst/>
          </a:prstGeom>
          <a:noFill/>
          <a:ln>
            <a:noFill/>
          </a:ln>
        </p:spPr>
        <p:txBody>
          <a:bodyPr spcFirstLastPara="1" wrap="square" lIns="0" tIns="45700" rIns="91425" bIns="45700" anchor="b" anchorCtr="0">
            <a:normAutofit/>
          </a:bodyPr>
          <a:lstStyle>
            <a:lvl1pPr marL="457200" lvl="0" indent="-228600" algn="l">
              <a:lnSpc>
                <a:spcPct val="120000"/>
              </a:lnSpc>
              <a:spcBef>
                <a:spcPts val="1000"/>
              </a:spcBef>
              <a:spcAft>
                <a:spcPts val="0"/>
              </a:spcAft>
              <a:buSzPts val="6000"/>
              <a:buFont typeface="Lato"/>
              <a:buNone/>
              <a:defRPr sz="6000">
                <a:solidFill>
                  <a:schemeClr val="lt1"/>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1" name="Google Shape;231;g13a4f437ad0_4_109"/>
          <p:cNvPicPr preferRelativeResize="0"/>
          <p:nvPr/>
        </p:nvPicPr>
        <p:blipFill rotWithShape="1">
          <a:blip r:embed="rId3">
            <a:alphaModFix/>
          </a:blip>
          <a:srcRect/>
          <a:stretch/>
        </p:blipFill>
        <p:spPr>
          <a:xfrm>
            <a:off x="788670" y="6361842"/>
            <a:ext cx="643152" cy="212519"/>
          </a:xfrm>
          <a:prstGeom prst="rect">
            <a:avLst/>
          </a:prstGeom>
          <a:noFill/>
          <a:ln>
            <a:noFill/>
          </a:ln>
        </p:spPr>
      </p:pic>
      <p:sp>
        <p:nvSpPr>
          <p:cNvPr id="232" name="Google Shape;232;g13a4f437ad0_4_109"/>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Break - Green">
  <p:cSld name="Section Break - Green">
    <p:bg>
      <p:bgPr>
        <a:gradFill>
          <a:gsLst>
            <a:gs pos="0">
              <a:srgbClr val="8AC751"/>
            </a:gs>
            <a:gs pos="50000">
              <a:srgbClr val="59B06D"/>
            </a:gs>
            <a:gs pos="100000">
              <a:srgbClr val="279989"/>
            </a:gs>
          </a:gsLst>
          <a:lin ang="8100000" scaled="0"/>
        </a:gradFill>
        <a:effectLst/>
      </p:bgPr>
    </p:bg>
    <p:spTree>
      <p:nvGrpSpPr>
        <p:cNvPr id="1" name="Shape 233"/>
        <p:cNvGrpSpPr/>
        <p:nvPr/>
      </p:nvGrpSpPr>
      <p:grpSpPr>
        <a:xfrm>
          <a:off x="0" y="0"/>
          <a:ext cx="0" cy="0"/>
          <a:chOff x="0" y="0"/>
          <a:chExt cx="0" cy="0"/>
        </a:xfrm>
      </p:grpSpPr>
      <p:pic>
        <p:nvPicPr>
          <p:cNvPr id="234" name="Google Shape;234;g13a4f437ad0_4_1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5" name="Google Shape;235;g13a4f437ad0_4_116"/>
          <p:cNvSpPr txBox="1">
            <a:spLocks noGrp="1"/>
          </p:cNvSpPr>
          <p:nvPr>
            <p:ph type="title"/>
          </p:nvPr>
        </p:nvSpPr>
        <p:spPr>
          <a:xfrm>
            <a:off x="800100" y="2615992"/>
            <a:ext cx="10553700" cy="1213729"/>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3600"/>
              <a:buFont typeface="Lat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36" name="Google Shape;236;g13a4f437ad0_4_116"/>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sp>
        <p:nvSpPr>
          <p:cNvPr id="237" name="Google Shape;237;g13a4f437ad0_4_116"/>
          <p:cNvSpPr txBox="1">
            <a:spLocks noGrp="1"/>
          </p:cNvSpPr>
          <p:nvPr>
            <p:ph type="body" idx="1"/>
          </p:nvPr>
        </p:nvSpPr>
        <p:spPr>
          <a:xfrm>
            <a:off x="800100" y="1273091"/>
            <a:ext cx="1460711" cy="1243012"/>
          </a:xfrm>
          <a:prstGeom prst="rect">
            <a:avLst/>
          </a:prstGeom>
          <a:noFill/>
          <a:ln>
            <a:noFill/>
          </a:ln>
        </p:spPr>
        <p:txBody>
          <a:bodyPr spcFirstLastPara="1" wrap="square" lIns="0" tIns="45700" rIns="91425" bIns="45700" anchor="b" anchorCtr="0">
            <a:normAutofit/>
          </a:bodyPr>
          <a:lstStyle>
            <a:lvl1pPr marL="457200" lvl="0" indent="-228600" algn="l">
              <a:lnSpc>
                <a:spcPct val="120000"/>
              </a:lnSpc>
              <a:spcBef>
                <a:spcPts val="1000"/>
              </a:spcBef>
              <a:spcAft>
                <a:spcPts val="0"/>
              </a:spcAft>
              <a:buSzPts val="6000"/>
              <a:buFont typeface="Lato"/>
              <a:buNone/>
              <a:defRPr sz="6000">
                <a:solidFill>
                  <a:schemeClr val="lt1"/>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8" name="Google Shape;238;g13a4f437ad0_4_116"/>
          <p:cNvPicPr preferRelativeResize="0"/>
          <p:nvPr/>
        </p:nvPicPr>
        <p:blipFill rotWithShape="1">
          <a:blip r:embed="rId3">
            <a:alphaModFix/>
          </a:blip>
          <a:srcRect/>
          <a:stretch/>
        </p:blipFill>
        <p:spPr>
          <a:xfrm>
            <a:off x="788670" y="6361842"/>
            <a:ext cx="643152" cy="212519"/>
          </a:xfrm>
          <a:prstGeom prst="rect">
            <a:avLst/>
          </a:prstGeom>
          <a:noFill/>
          <a:ln>
            <a:noFill/>
          </a:ln>
        </p:spPr>
      </p:pic>
      <p:sp>
        <p:nvSpPr>
          <p:cNvPr id="239" name="Google Shape;239;g13a4f437ad0_4_116"/>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 Option 3">
  <p:cSld name="1_Title Slide - Option 3">
    <p:bg>
      <p:bgPr>
        <a:solidFill>
          <a:schemeClr val="lt1"/>
        </a:solidFill>
        <a:effectLst/>
      </p:bgPr>
    </p:bg>
    <p:spTree>
      <p:nvGrpSpPr>
        <p:cNvPr id="1" name="Shape 38"/>
        <p:cNvGrpSpPr/>
        <p:nvPr/>
      </p:nvGrpSpPr>
      <p:grpSpPr>
        <a:xfrm>
          <a:off x="0" y="0"/>
          <a:ext cx="0" cy="0"/>
          <a:chOff x="0" y="0"/>
          <a:chExt cx="0" cy="0"/>
        </a:xfrm>
      </p:grpSpPr>
      <p:sp>
        <p:nvSpPr>
          <p:cNvPr id="39" name="Google Shape;39;p17"/>
          <p:cNvSpPr>
            <a:spLocks noGrp="1"/>
          </p:cNvSpPr>
          <p:nvPr>
            <p:ph type="pic" idx="2"/>
          </p:nvPr>
        </p:nvSpPr>
        <p:spPr>
          <a:xfrm>
            <a:off x="0" y="0"/>
            <a:ext cx="12192000" cy="6858000"/>
          </a:xfrm>
          <a:prstGeom prst="rect">
            <a:avLst/>
          </a:prstGeom>
          <a:solidFill>
            <a:srgbClr val="D0CECE"/>
          </a:solidFill>
          <a:ln>
            <a:noFill/>
          </a:ln>
        </p:spPr>
      </p:sp>
      <p:sp>
        <p:nvSpPr>
          <p:cNvPr id="40" name="Google Shape;40;p17"/>
          <p:cNvSpPr txBox="1">
            <a:spLocks noGrp="1"/>
          </p:cNvSpPr>
          <p:nvPr>
            <p:ph type="body" idx="1"/>
          </p:nvPr>
        </p:nvSpPr>
        <p:spPr>
          <a:xfrm>
            <a:off x="800100" y="647701"/>
            <a:ext cx="7563494"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chemeClr val="lt1"/>
              </a:buClr>
              <a:buSzPts val="4800"/>
              <a:buFont typeface="Lato"/>
              <a:buNone/>
              <a:defRPr sz="4800">
                <a:solidFill>
                  <a:schemeClr val="lt1"/>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3"/>
          </p:nvPr>
        </p:nvSpPr>
        <p:spPr>
          <a:xfrm>
            <a:off x="800099" y="2931546"/>
            <a:ext cx="7563495"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chemeClr val="lt1"/>
              </a:buClr>
              <a:buSzPts val="2800"/>
              <a:buFont typeface="Lato"/>
              <a:buNone/>
              <a:defRPr sz="2800">
                <a:solidFill>
                  <a:schemeClr val="lt1"/>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body" idx="4"/>
          </p:nvPr>
        </p:nvSpPr>
        <p:spPr>
          <a:xfrm>
            <a:off x="800100" y="3941112"/>
            <a:ext cx="7563494" cy="363896"/>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chemeClr val="lt1"/>
              </a:buClr>
              <a:buSzPts val="1800"/>
              <a:buFont typeface="Lato"/>
              <a:buNone/>
              <a:defRPr sz="1800">
                <a:solidFill>
                  <a:schemeClr val="lt1"/>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5"/>
          </p:nvPr>
        </p:nvSpPr>
        <p:spPr>
          <a:xfrm>
            <a:off x="800099" y="4306401"/>
            <a:ext cx="7563493" cy="295275"/>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chemeClr val="lt1"/>
              </a:buClr>
              <a:buSzPts val="1600"/>
              <a:buFont typeface="Lato"/>
              <a:buNone/>
              <a:defRPr sz="1600" b="1" i="0">
                <a:solidFill>
                  <a:schemeClr val="lt1"/>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6"/>
          </p:nvPr>
        </p:nvSpPr>
        <p:spPr>
          <a:xfrm>
            <a:off x="9347200" y="6156325"/>
            <a:ext cx="2006600" cy="336550"/>
          </a:xfrm>
          <a:prstGeom prst="rect">
            <a:avLst/>
          </a:prstGeom>
          <a:blipFill rotWithShape="1">
            <a:blip r:embed="rId2">
              <a:alphaModFix/>
            </a:blip>
            <a:stretch>
              <a:fillRect/>
            </a:stretch>
          </a:blip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None/>
              <a:defRPr/>
            </a:lvl1pPr>
            <a:lvl2pPr marL="914400" lvl="1" indent="-356616" algn="l">
              <a:lnSpc>
                <a:spcPct val="100000"/>
              </a:lnSpc>
              <a:spcBef>
                <a:spcPts val="500"/>
              </a:spcBef>
              <a:spcAft>
                <a:spcPts val="0"/>
              </a:spcAft>
              <a:buSzPts val="2016"/>
              <a:buChar char="•"/>
              <a:defRPr/>
            </a:lvl2pPr>
            <a:lvl3pPr marL="1371600" lvl="2" indent="-354330" algn="l">
              <a:lnSpc>
                <a:spcPct val="100000"/>
              </a:lnSpc>
              <a:spcBef>
                <a:spcPts val="500"/>
              </a:spcBef>
              <a:spcAft>
                <a:spcPts val="0"/>
              </a:spcAft>
              <a:buSzPts val="1980"/>
              <a:buChar char="•"/>
              <a:defRPr/>
            </a:lvl3pPr>
            <a:lvl4pPr marL="1828800" lvl="3" indent="-356616" algn="l">
              <a:lnSpc>
                <a:spcPct val="100000"/>
              </a:lnSpc>
              <a:spcBef>
                <a:spcPts val="500"/>
              </a:spcBef>
              <a:spcAft>
                <a:spcPts val="0"/>
              </a:spcAft>
              <a:buSzPts val="2016"/>
              <a:buChar char="•"/>
              <a:defRPr/>
            </a:lvl4pPr>
            <a:lvl5pPr marL="2286000" lvl="4" indent="-356616" algn="l">
              <a:lnSpc>
                <a:spcPct val="10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txBox="1">
            <a:spLocks noGrp="1"/>
          </p:cNvSpPr>
          <p:nvPr>
            <p:ph type="body" idx="7"/>
          </p:nvPr>
        </p:nvSpPr>
        <p:spPr>
          <a:xfrm>
            <a:off x="800099" y="3740943"/>
            <a:ext cx="10553701" cy="45719"/>
          </a:xfrm>
          <a:prstGeom prst="rect">
            <a:avLst/>
          </a:prstGeom>
          <a:blipFill rotWithShape="1">
            <a:blip r:embed="rId3">
              <a:alphaModFix/>
            </a:blip>
            <a:stretch>
              <a:fillRect/>
            </a:stretch>
          </a:blip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None/>
              <a:defRPr/>
            </a:lvl1pPr>
            <a:lvl2pPr marL="914400" lvl="1" indent="-356616" algn="l">
              <a:lnSpc>
                <a:spcPct val="100000"/>
              </a:lnSpc>
              <a:spcBef>
                <a:spcPts val="500"/>
              </a:spcBef>
              <a:spcAft>
                <a:spcPts val="0"/>
              </a:spcAft>
              <a:buSzPts val="2016"/>
              <a:buChar char="•"/>
              <a:defRPr/>
            </a:lvl2pPr>
            <a:lvl3pPr marL="1371600" lvl="2" indent="-354330" algn="l">
              <a:lnSpc>
                <a:spcPct val="100000"/>
              </a:lnSpc>
              <a:spcBef>
                <a:spcPts val="500"/>
              </a:spcBef>
              <a:spcAft>
                <a:spcPts val="0"/>
              </a:spcAft>
              <a:buSzPts val="1980"/>
              <a:buChar char="•"/>
              <a:defRPr/>
            </a:lvl3pPr>
            <a:lvl4pPr marL="1828800" lvl="3" indent="-356616" algn="l">
              <a:lnSpc>
                <a:spcPct val="100000"/>
              </a:lnSpc>
              <a:spcBef>
                <a:spcPts val="500"/>
              </a:spcBef>
              <a:spcAft>
                <a:spcPts val="0"/>
              </a:spcAft>
              <a:buSzPts val="2016"/>
              <a:buChar char="•"/>
              <a:defRPr/>
            </a:lvl4pPr>
            <a:lvl5pPr marL="2286000" lvl="4" indent="-356616" algn="l">
              <a:lnSpc>
                <a:spcPct val="10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body" idx="8"/>
          </p:nvPr>
        </p:nvSpPr>
        <p:spPr>
          <a:xfrm>
            <a:off x="759144" y="6156325"/>
            <a:ext cx="1734820" cy="322263"/>
          </a:xfrm>
          <a:prstGeom prst="rect">
            <a:avLst/>
          </a:prstGeom>
          <a:blipFill rotWithShape="1">
            <a:blip r:embed="rId4">
              <a:alphaModFix/>
            </a:blip>
            <a:stretch>
              <a:fillRect/>
            </a:stretch>
          </a:blip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None/>
              <a:defRPr/>
            </a:lvl1pPr>
            <a:lvl2pPr marL="914400" lvl="1" indent="-356616" algn="l">
              <a:lnSpc>
                <a:spcPct val="100000"/>
              </a:lnSpc>
              <a:spcBef>
                <a:spcPts val="500"/>
              </a:spcBef>
              <a:spcAft>
                <a:spcPts val="0"/>
              </a:spcAft>
              <a:buSzPts val="2016"/>
              <a:buChar char="•"/>
              <a:defRPr/>
            </a:lvl2pPr>
            <a:lvl3pPr marL="1371600" lvl="2" indent="-354330" algn="l">
              <a:lnSpc>
                <a:spcPct val="100000"/>
              </a:lnSpc>
              <a:spcBef>
                <a:spcPts val="500"/>
              </a:spcBef>
              <a:spcAft>
                <a:spcPts val="0"/>
              </a:spcAft>
              <a:buSzPts val="1980"/>
              <a:buChar char="•"/>
              <a:defRPr/>
            </a:lvl3pPr>
            <a:lvl4pPr marL="1828800" lvl="3" indent="-356616" algn="l">
              <a:lnSpc>
                <a:spcPct val="100000"/>
              </a:lnSpc>
              <a:spcBef>
                <a:spcPts val="500"/>
              </a:spcBef>
              <a:spcAft>
                <a:spcPts val="0"/>
              </a:spcAft>
              <a:buSzPts val="2016"/>
              <a:buChar char="•"/>
              <a:defRPr/>
            </a:lvl4pPr>
            <a:lvl5pPr marL="2286000" lvl="4" indent="-356616" algn="l">
              <a:lnSpc>
                <a:spcPct val="10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Slide - 2 Column">
  <p:cSld name="Text Slide - 2 Column">
    <p:bg>
      <p:bgPr>
        <a:solidFill>
          <a:schemeClr val="lt1"/>
        </a:solidFill>
        <a:effectLst/>
      </p:bgPr>
    </p:bg>
    <p:spTree>
      <p:nvGrpSpPr>
        <p:cNvPr id="1" name="Shape 246"/>
        <p:cNvGrpSpPr/>
        <p:nvPr/>
      </p:nvGrpSpPr>
      <p:grpSpPr>
        <a:xfrm>
          <a:off x="0" y="0"/>
          <a:ext cx="0" cy="0"/>
          <a:chOff x="0" y="0"/>
          <a:chExt cx="0" cy="0"/>
        </a:xfrm>
      </p:grpSpPr>
      <p:sp>
        <p:nvSpPr>
          <p:cNvPr id="247" name="Google Shape;247;g13a4f437ad0_4_129"/>
          <p:cNvSpPr txBox="1">
            <a:spLocks noGrp="1"/>
          </p:cNvSpPr>
          <p:nvPr>
            <p:ph type="body" idx="1"/>
          </p:nvPr>
        </p:nvSpPr>
        <p:spPr>
          <a:xfrm>
            <a:off x="800100" y="1602938"/>
            <a:ext cx="5157788" cy="4454961"/>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a:solidFill>
                  <a:srgbClr val="3F3F3F"/>
                </a:solidFill>
              </a:defRPr>
            </a:lvl1pPr>
            <a:lvl2pPr marL="914400" lvl="1" indent="-342392" algn="l">
              <a:lnSpc>
                <a:spcPct val="120000"/>
              </a:lnSpc>
              <a:spcBef>
                <a:spcPts val="500"/>
              </a:spcBef>
              <a:spcAft>
                <a:spcPts val="0"/>
              </a:spcAft>
              <a:buSzPts val="1792"/>
              <a:buChar char="•"/>
              <a:defRPr>
                <a:solidFill>
                  <a:srgbClr val="3F3F3F"/>
                </a:solidFill>
              </a:defRPr>
            </a:lvl2pPr>
            <a:lvl3pPr marL="1371600" lvl="2" indent="-340360" algn="l">
              <a:lnSpc>
                <a:spcPct val="120000"/>
              </a:lnSpc>
              <a:spcBef>
                <a:spcPts val="500"/>
              </a:spcBef>
              <a:spcAft>
                <a:spcPts val="0"/>
              </a:spcAft>
              <a:buSzPts val="1760"/>
              <a:buChar char="•"/>
              <a:defRPr>
                <a:solidFill>
                  <a:srgbClr val="3F3F3F"/>
                </a:solidFill>
              </a:defRPr>
            </a:lvl3pPr>
            <a:lvl4pPr marL="1828800" lvl="3" indent="-328167" algn="l">
              <a:lnSpc>
                <a:spcPct val="120000"/>
              </a:lnSpc>
              <a:spcBef>
                <a:spcPts val="500"/>
              </a:spcBef>
              <a:spcAft>
                <a:spcPts val="0"/>
              </a:spcAft>
              <a:buSzPts val="1568"/>
              <a:buChar char="•"/>
              <a:defRPr>
                <a:solidFill>
                  <a:srgbClr val="3F3F3F"/>
                </a:solidFill>
              </a:defRPr>
            </a:lvl4pPr>
            <a:lvl5pPr marL="2286000" lvl="4" indent="-328167" algn="l">
              <a:lnSpc>
                <a:spcPct val="120000"/>
              </a:lnSpc>
              <a:spcBef>
                <a:spcPts val="500"/>
              </a:spcBef>
              <a:spcAft>
                <a:spcPts val="0"/>
              </a:spcAft>
              <a:buSzPts val="1568"/>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g13a4f437ad0_4_129"/>
          <p:cNvSpPr txBox="1">
            <a:spLocks noGrp="1"/>
          </p:cNvSpPr>
          <p:nvPr>
            <p:ph type="body" idx="2"/>
          </p:nvPr>
        </p:nvSpPr>
        <p:spPr>
          <a:xfrm>
            <a:off x="6229939" y="1602938"/>
            <a:ext cx="5157788" cy="4454951"/>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a:solidFill>
                  <a:srgbClr val="3F3F3F"/>
                </a:solidFill>
              </a:defRPr>
            </a:lvl1pPr>
            <a:lvl2pPr marL="914400" lvl="1" indent="-342392" algn="l">
              <a:lnSpc>
                <a:spcPct val="120000"/>
              </a:lnSpc>
              <a:spcBef>
                <a:spcPts val="500"/>
              </a:spcBef>
              <a:spcAft>
                <a:spcPts val="0"/>
              </a:spcAft>
              <a:buSzPts val="1792"/>
              <a:buChar char="•"/>
              <a:defRPr>
                <a:solidFill>
                  <a:srgbClr val="3F3F3F"/>
                </a:solidFill>
              </a:defRPr>
            </a:lvl2pPr>
            <a:lvl3pPr marL="1371600" lvl="2" indent="-340360" algn="l">
              <a:lnSpc>
                <a:spcPct val="120000"/>
              </a:lnSpc>
              <a:spcBef>
                <a:spcPts val="500"/>
              </a:spcBef>
              <a:spcAft>
                <a:spcPts val="0"/>
              </a:spcAft>
              <a:buSzPts val="1760"/>
              <a:buChar char="•"/>
              <a:defRPr>
                <a:solidFill>
                  <a:srgbClr val="3F3F3F"/>
                </a:solidFill>
              </a:defRPr>
            </a:lvl3pPr>
            <a:lvl4pPr marL="1828800" lvl="3" indent="-328167" algn="l">
              <a:lnSpc>
                <a:spcPct val="120000"/>
              </a:lnSpc>
              <a:spcBef>
                <a:spcPts val="500"/>
              </a:spcBef>
              <a:spcAft>
                <a:spcPts val="0"/>
              </a:spcAft>
              <a:buSzPts val="1568"/>
              <a:buChar char="•"/>
              <a:defRPr>
                <a:solidFill>
                  <a:srgbClr val="3F3F3F"/>
                </a:solidFill>
              </a:defRPr>
            </a:lvl4pPr>
            <a:lvl5pPr marL="2286000" lvl="4" indent="-328167" algn="l">
              <a:lnSpc>
                <a:spcPct val="120000"/>
              </a:lnSpc>
              <a:spcBef>
                <a:spcPts val="500"/>
              </a:spcBef>
              <a:spcAft>
                <a:spcPts val="0"/>
              </a:spcAft>
              <a:buSzPts val="1568"/>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g13a4f437ad0_4_129"/>
          <p:cNvSpPr txBox="1">
            <a:spLocks noGrp="1"/>
          </p:cNvSpPr>
          <p:nvPr>
            <p:ph type="body" idx="3"/>
          </p:nvPr>
        </p:nvSpPr>
        <p:spPr>
          <a:xfrm>
            <a:off x="794904" y="1107621"/>
            <a:ext cx="5164831"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g13a4f437ad0_4_129"/>
          <p:cNvSpPr txBox="1">
            <a:spLocks noGrp="1"/>
          </p:cNvSpPr>
          <p:nvPr>
            <p:ph type="body" idx="4"/>
          </p:nvPr>
        </p:nvSpPr>
        <p:spPr>
          <a:xfrm>
            <a:off x="6234170" y="1107621"/>
            <a:ext cx="5162925"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g13a4f437ad0_4_129"/>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52" name="Google Shape;252;g13a4f437ad0_4_129"/>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253" name="Google Shape;253;g13a4f437ad0_4_129"/>
          <p:cNvSpPr txBox="1">
            <a:spLocks noGrp="1"/>
          </p:cNvSpPr>
          <p:nvPr>
            <p:ph type="ftr" idx="11"/>
          </p:nvPr>
        </p:nvSpPr>
        <p:spPr>
          <a:xfrm>
            <a:off x="1634490" y="6282824"/>
            <a:ext cx="5852160" cy="365125"/>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sz="1100">
                <a:solidFill>
                  <a:srgbClr val="3F3F3F"/>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g13a4f437ad0_4_129"/>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7176">
          <p15:clr>
            <a:srgbClr val="FBAE40"/>
          </p15:clr>
        </p15:guide>
        <p15:guide id="2" orient="horz" pos="888">
          <p15:clr>
            <a:srgbClr val="FBAE40"/>
          </p15:clr>
        </p15:guide>
        <p15:guide id="3" orient="horz" pos="38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Slide - One Image">
  <p:cSld name="Photo Slide - One Image">
    <p:bg>
      <p:bgPr>
        <a:solidFill>
          <a:schemeClr val="lt1"/>
        </a:solidFill>
        <a:effectLst/>
      </p:bgPr>
    </p:bg>
    <p:spTree>
      <p:nvGrpSpPr>
        <p:cNvPr id="1" name="Shape 255"/>
        <p:cNvGrpSpPr/>
        <p:nvPr/>
      </p:nvGrpSpPr>
      <p:grpSpPr>
        <a:xfrm>
          <a:off x="0" y="0"/>
          <a:ext cx="0" cy="0"/>
          <a:chOff x="0" y="0"/>
          <a:chExt cx="0" cy="0"/>
        </a:xfrm>
      </p:grpSpPr>
      <p:sp>
        <p:nvSpPr>
          <p:cNvPr id="256" name="Google Shape;256;g13a4f437ad0_4_138"/>
          <p:cNvSpPr>
            <a:spLocks noGrp="1"/>
          </p:cNvSpPr>
          <p:nvPr>
            <p:ph type="pic" idx="2"/>
          </p:nvPr>
        </p:nvSpPr>
        <p:spPr>
          <a:xfrm>
            <a:off x="800100" y="1107621"/>
            <a:ext cx="6929879" cy="4950264"/>
          </a:xfrm>
          <a:prstGeom prst="rect">
            <a:avLst/>
          </a:prstGeom>
          <a:noFill/>
          <a:ln>
            <a:noFill/>
          </a:ln>
        </p:spPr>
      </p:sp>
      <p:sp>
        <p:nvSpPr>
          <p:cNvPr id="257" name="Google Shape;257;g13a4f437ad0_4_138"/>
          <p:cNvSpPr txBox="1">
            <a:spLocks noGrp="1"/>
          </p:cNvSpPr>
          <p:nvPr>
            <p:ph type="body" idx="1"/>
          </p:nvPr>
        </p:nvSpPr>
        <p:spPr>
          <a:xfrm>
            <a:off x="7980362" y="1107621"/>
            <a:ext cx="3373438"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g13a4f437ad0_4_138"/>
          <p:cNvSpPr txBox="1">
            <a:spLocks noGrp="1"/>
          </p:cNvSpPr>
          <p:nvPr>
            <p:ph type="body" idx="3"/>
          </p:nvPr>
        </p:nvSpPr>
        <p:spPr>
          <a:xfrm>
            <a:off x="7980363" y="1602470"/>
            <a:ext cx="3373437" cy="4455415"/>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400"/>
              <a:buFont typeface="Lato"/>
              <a:buNone/>
              <a:defRPr sz="1400">
                <a:solidFill>
                  <a:srgbClr val="3F3F3F"/>
                </a:solidFill>
              </a:defRPr>
            </a:lvl1pPr>
            <a:lvl2pPr marL="914400" lvl="1" indent="-342392" algn="l">
              <a:lnSpc>
                <a:spcPct val="120000"/>
              </a:lnSpc>
              <a:spcBef>
                <a:spcPts val="500"/>
              </a:spcBef>
              <a:spcAft>
                <a:spcPts val="0"/>
              </a:spcAft>
              <a:buSzPts val="1792"/>
              <a:buChar char="•"/>
              <a:defRPr>
                <a:solidFill>
                  <a:srgbClr val="3F3F3F"/>
                </a:solidFill>
              </a:defRPr>
            </a:lvl2pPr>
            <a:lvl3pPr marL="1371600" lvl="2" indent="-340360" algn="l">
              <a:lnSpc>
                <a:spcPct val="120000"/>
              </a:lnSpc>
              <a:spcBef>
                <a:spcPts val="500"/>
              </a:spcBef>
              <a:spcAft>
                <a:spcPts val="0"/>
              </a:spcAft>
              <a:buSzPts val="1760"/>
              <a:buChar char="•"/>
              <a:defRPr>
                <a:solidFill>
                  <a:srgbClr val="3F3F3F"/>
                </a:solidFill>
              </a:defRPr>
            </a:lvl3pPr>
            <a:lvl4pPr marL="1828800" lvl="3" indent="-328167" algn="l">
              <a:lnSpc>
                <a:spcPct val="120000"/>
              </a:lnSpc>
              <a:spcBef>
                <a:spcPts val="500"/>
              </a:spcBef>
              <a:spcAft>
                <a:spcPts val="0"/>
              </a:spcAft>
              <a:buSzPts val="1568"/>
              <a:buChar char="•"/>
              <a:defRPr>
                <a:solidFill>
                  <a:srgbClr val="3F3F3F"/>
                </a:solidFill>
              </a:defRPr>
            </a:lvl4pPr>
            <a:lvl5pPr marL="2286000" lvl="4" indent="-328167" algn="l">
              <a:lnSpc>
                <a:spcPct val="120000"/>
              </a:lnSpc>
              <a:spcBef>
                <a:spcPts val="500"/>
              </a:spcBef>
              <a:spcAft>
                <a:spcPts val="0"/>
              </a:spcAft>
              <a:buSzPts val="1568"/>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g13a4f437ad0_4_138"/>
          <p:cNvSpPr txBox="1">
            <a:spLocks noGrp="1"/>
          </p:cNvSpPr>
          <p:nvPr>
            <p:ph type="ftr" idx="11"/>
          </p:nvPr>
        </p:nvSpPr>
        <p:spPr>
          <a:xfrm>
            <a:off x="1634490" y="6282824"/>
            <a:ext cx="5852160" cy="365125"/>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sz="1100">
                <a:solidFill>
                  <a:srgbClr val="3F3F3F"/>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g13a4f437ad0_4_138"/>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61" name="Google Shape;261;g13a4f437ad0_4_138"/>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62" name="Google Shape;262;g13a4f437ad0_4_138"/>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Slide - 2 Images">
  <p:cSld name="Photo Slide - 2 Images">
    <p:bg>
      <p:bgPr>
        <a:solidFill>
          <a:schemeClr val="lt1"/>
        </a:solidFill>
        <a:effectLst/>
      </p:bgPr>
    </p:bg>
    <p:spTree>
      <p:nvGrpSpPr>
        <p:cNvPr id="1" name="Shape 263"/>
        <p:cNvGrpSpPr/>
        <p:nvPr/>
      </p:nvGrpSpPr>
      <p:grpSpPr>
        <a:xfrm>
          <a:off x="0" y="0"/>
          <a:ext cx="0" cy="0"/>
          <a:chOff x="0" y="0"/>
          <a:chExt cx="0" cy="0"/>
        </a:xfrm>
      </p:grpSpPr>
      <p:sp>
        <p:nvSpPr>
          <p:cNvPr id="264" name="Google Shape;264;g13a4f437ad0_4_146"/>
          <p:cNvSpPr>
            <a:spLocks noGrp="1"/>
          </p:cNvSpPr>
          <p:nvPr>
            <p:ph type="pic" idx="2"/>
          </p:nvPr>
        </p:nvSpPr>
        <p:spPr>
          <a:xfrm>
            <a:off x="800100" y="1107622"/>
            <a:ext cx="5143050" cy="3190048"/>
          </a:xfrm>
          <a:prstGeom prst="rect">
            <a:avLst/>
          </a:prstGeom>
          <a:noFill/>
          <a:ln>
            <a:noFill/>
          </a:ln>
        </p:spPr>
      </p:sp>
      <p:sp>
        <p:nvSpPr>
          <p:cNvPr id="265" name="Google Shape;265;g13a4f437ad0_4_146"/>
          <p:cNvSpPr>
            <a:spLocks noGrp="1"/>
          </p:cNvSpPr>
          <p:nvPr>
            <p:ph type="pic" idx="3"/>
          </p:nvPr>
        </p:nvSpPr>
        <p:spPr>
          <a:xfrm>
            <a:off x="6229939" y="1107620"/>
            <a:ext cx="5123861" cy="3190049"/>
          </a:xfrm>
          <a:prstGeom prst="rect">
            <a:avLst/>
          </a:prstGeom>
          <a:noFill/>
          <a:ln>
            <a:noFill/>
          </a:ln>
        </p:spPr>
      </p:sp>
      <p:sp>
        <p:nvSpPr>
          <p:cNvPr id="266" name="Google Shape;266;g13a4f437ad0_4_146"/>
          <p:cNvSpPr txBox="1">
            <a:spLocks noGrp="1"/>
          </p:cNvSpPr>
          <p:nvPr>
            <p:ph type="body" idx="1"/>
          </p:nvPr>
        </p:nvSpPr>
        <p:spPr>
          <a:xfrm>
            <a:off x="800100" y="4955452"/>
            <a:ext cx="5143050" cy="1102433"/>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400"/>
              <a:buFont typeface="Lato"/>
              <a:buNone/>
              <a:defRPr sz="1400">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g13a4f437ad0_4_146"/>
          <p:cNvSpPr txBox="1">
            <a:spLocks noGrp="1"/>
          </p:cNvSpPr>
          <p:nvPr>
            <p:ph type="body" idx="4"/>
          </p:nvPr>
        </p:nvSpPr>
        <p:spPr>
          <a:xfrm>
            <a:off x="800100" y="4482939"/>
            <a:ext cx="5143050"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g13a4f437ad0_4_146"/>
          <p:cNvSpPr txBox="1">
            <a:spLocks noGrp="1"/>
          </p:cNvSpPr>
          <p:nvPr>
            <p:ph type="body" idx="5"/>
          </p:nvPr>
        </p:nvSpPr>
        <p:spPr>
          <a:xfrm>
            <a:off x="6237422" y="4955452"/>
            <a:ext cx="5143050" cy="1102433"/>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400"/>
              <a:buFont typeface="Lato"/>
              <a:buNone/>
              <a:defRPr sz="1400">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g13a4f437ad0_4_146"/>
          <p:cNvSpPr txBox="1">
            <a:spLocks noGrp="1"/>
          </p:cNvSpPr>
          <p:nvPr>
            <p:ph type="body" idx="6"/>
          </p:nvPr>
        </p:nvSpPr>
        <p:spPr>
          <a:xfrm>
            <a:off x="6237422" y="4482939"/>
            <a:ext cx="5143050"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g13a4f437ad0_4_146"/>
          <p:cNvSpPr txBox="1">
            <a:spLocks noGrp="1"/>
          </p:cNvSpPr>
          <p:nvPr>
            <p:ph type="ftr" idx="11"/>
          </p:nvPr>
        </p:nvSpPr>
        <p:spPr>
          <a:xfrm>
            <a:off x="1634490" y="6282824"/>
            <a:ext cx="5852160" cy="365125"/>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sz="1100">
                <a:solidFill>
                  <a:srgbClr val="3F3F3F"/>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g13a4f437ad0_4_146"/>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72" name="Google Shape;272;g13a4f437ad0_4_146"/>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73" name="Google Shape;273;g13a4f437ad0_4_146"/>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Slide - 3 Columns">
  <p:cSld name="Content Slide - 3 Columns">
    <p:bg>
      <p:bgPr>
        <a:solidFill>
          <a:schemeClr val="lt1"/>
        </a:solidFill>
        <a:effectLst/>
      </p:bgPr>
    </p:bg>
    <p:spTree>
      <p:nvGrpSpPr>
        <p:cNvPr id="1" name="Shape 274"/>
        <p:cNvGrpSpPr/>
        <p:nvPr/>
      </p:nvGrpSpPr>
      <p:grpSpPr>
        <a:xfrm>
          <a:off x="0" y="0"/>
          <a:ext cx="0" cy="0"/>
          <a:chOff x="0" y="0"/>
          <a:chExt cx="0" cy="0"/>
        </a:xfrm>
      </p:grpSpPr>
      <p:sp>
        <p:nvSpPr>
          <p:cNvPr id="275" name="Google Shape;275;g13a4f437ad0_4_157"/>
          <p:cNvSpPr txBox="1">
            <a:spLocks noGrp="1"/>
          </p:cNvSpPr>
          <p:nvPr>
            <p:ph type="body" idx="1"/>
          </p:nvPr>
        </p:nvSpPr>
        <p:spPr>
          <a:xfrm>
            <a:off x="800100" y="1107622"/>
            <a:ext cx="3367810" cy="2814641"/>
          </a:xfrm>
          <a:prstGeom prst="rect">
            <a:avLst/>
          </a:prstGeom>
          <a:solidFill>
            <a:schemeClr val="lt1"/>
          </a:solid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sz="1600">
                <a:solidFill>
                  <a:srgbClr val="544948"/>
                </a:solidFill>
                <a:latin typeface="Lato"/>
                <a:ea typeface="Lato"/>
                <a:cs typeface="Lato"/>
                <a:sym typeface="Lato"/>
              </a:defRPr>
            </a:lvl1pPr>
            <a:lvl2pPr marL="914400" lvl="1" indent="-342392" algn="l">
              <a:lnSpc>
                <a:spcPct val="120000"/>
              </a:lnSpc>
              <a:spcBef>
                <a:spcPts val="500"/>
              </a:spcBef>
              <a:spcAft>
                <a:spcPts val="0"/>
              </a:spcAft>
              <a:buSzPts val="1792"/>
              <a:buChar char="•"/>
              <a:defRPr sz="1600">
                <a:latin typeface="Lato"/>
                <a:ea typeface="Lato"/>
                <a:cs typeface="Lato"/>
                <a:sym typeface="Lato"/>
              </a:defRPr>
            </a:lvl2pPr>
            <a:lvl3pPr marL="1371600" lvl="2" indent="-340360" algn="l">
              <a:lnSpc>
                <a:spcPct val="120000"/>
              </a:lnSpc>
              <a:spcBef>
                <a:spcPts val="500"/>
              </a:spcBef>
              <a:spcAft>
                <a:spcPts val="0"/>
              </a:spcAft>
              <a:buSzPts val="1760"/>
              <a:buChar char="•"/>
              <a:defRPr sz="1600">
                <a:latin typeface="Lato"/>
                <a:ea typeface="Lato"/>
                <a:cs typeface="Lato"/>
                <a:sym typeface="Lato"/>
              </a:defRPr>
            </a:lvl3pPr>
            <a:lvl4pPr marL="1828800" lvl="3" indent="-342392" algn="l">
              <a:lnSpc>
                <a:spcPct val="120000"/>
              </a:lnSpc>
              <a:spcBef>
                <a:spcPts val="500"/>
              </a:spcBef>
              <a:spcAft>
                <a:spcPts val="0"/>
              </a:spcAft>
              <a:buSzPts val="1792"/>
              <a:buChar char="•"/>
              <a:defRPr sz="1600">
                <a:latin typeface="Lato"/>
                <a:ea typeface="Lato"/>
                <a:cs typeface="Lato"/>
                <a:sym typeface="Lato"/>
              </a:defRPr>
            </a:lvl4pPr>
            <a:lvl5pPr marL="2286000" lvl="4" indent="-342392" algn="l">
              <a:lnSpc>
                <a:spcPct val="120000"/>
              </a:lnSpc>
              <a:spcBef>
                <a:spcPts val="500"/>
              </a:spcBef>
              <a:spcAft>
                <a:spcPts val="0"/>
              </a:spcAft>
              <a:buSzPts val="1792"/>
              <a:buChar char="•"/>
              <a:defRPr sz="1600">
                <a:latin typeface="Lato"/>
                <a:ea typeface="Lato"/>
                <a:cs typeface="Lato"/>
                <a:sym typeface="Lato"/>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6" name="Google Shape;276;g13a4f437ad0_4_157"/>
          <p:cNvSpPr txBox="1">
            <a:spLocks noGrp="1"/>
          </p:cNvSpPr>
          <p:nvPr>
            <p:ph type="body" idx="2"/>
          </p:nvPr>
        </p:nvSpPr>
        <p:spPr>
          <a:xfrm>
            <a:off x="800099" y="4601585"/>
            <a:ext cx="3367810" cy="1456300"/>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400"/>
              <a:buFont typeface="Lato"/>
              <a:buNone/>
              <a:defRPr sz="1400">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g13a4f437ad0_4_157"/>
          <p:cNvSpPr txBox="1">
            <a:spLocks noGrp="1"/>
          </p:cNvSpPr>
          <p:nvPr>
            <p:ph type="body" idx="3"/>
          </p:nvPr>
        </p:nvSpPr>
        <p:spPr>
          <a:xfrm>
            <a:off x="800099" y="4104388"/>
            <a:ext cx="3367810"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g13a4f437ad0_4_157"/>
          <p:cNvSpPr txBox="1">
            <a:spLocks noGrp="1"/>
          </p:cNvSpPr>
          <p:nvPr>
            <p:ph type="body" idx="4"/>
          </p:nvPr>
        </p:nvSpPr>
        <p:spPr>
          <a:xfrm>
            <a:off x="4412095" y="1107622"/>
            <a:ext cx="3367810" cy="2814641"/>
          </a:xfrm>
          <a:prstGeom prst="rect">
            <a:avLst/>
          </a:prstGeom>
          <a:solidFill>
            <a:schemeClr val="lt1"/>
          </a:solid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sz="1600">
                <a:solidFill>
                  <a:srgbClr val="544948"/>
                </a:solidFill>
                <a:latin typeface="Lato"/>
                <a:ea typeface="Lato"/>
                <a:cs typeface="Lato"/>
                <a:sym typeface="Lato"/>
              </a:defRPr>
            </a:lvl1pPr>
            <a:lvl2pPr marL="914400" lvl="1" indent="-342392" algn="l">
              <a:lnSpc>
                <a:spcPct val="120000"/>
              </a:lnSpc>
              <a:spcBef>
                <a:spcPts val="500"/>
              </a:spcBef>
              <a:spcAft>
                <a:spcPts val="0"/>
              </a:spcAft>
              <a:buSzPts val="1792"/>
              <a:buChar char="•"/>
              <a:defRPr sz="1600">
                <a:latin typeface="Lato"/>
                <a:ea typeface="Lato"/>
                <a:cs typeface="Lato"/>
                <a:sym typeface="Lato"/>
              </a:defRPr>
            </a:lvl2pPr>
            <a:lvl3pPr marL="1371600" lvl="2" indent="-340360" algn="l">
              <a:lnSpc>
                <a:spcPct val="120000"/>
              </a:lnSpc>
              <a:spcBef>
                <a:spcPts val="500"/>
              </a:spcBef>
              <a:spcAft>
                <a:spcPts val="0"/>
              </a:spcAft>
              <a:buSzPts val="1760"/>
              <a:buChar char="•"/>
              <a:defRPr sz="1600">
                <a:latin typeface="Lato"/>
                <a:ea typeface="Lato"/>
                <a:cs typeface="Lato"/>
                <a:sym typeface="Lato"/>
              </a:defRPr>
            </a:lvl3pPr>
            <a:lvl4pPr marL="1828800" lvl="3" indent="-342392" algn="l">
              <a:lnSpc>
                <a:spcPct val="120000"/>
              </a:lnSpc>
              <a:spcBef>
                <a:spcPts val="500"/>
              </a:spcBef>
              <a:spcAft>
                <a:spcPts val="0"/>
              </a:spcAft>
              <a:buSzPts val="1792"/>
              <a:buChar char="•"/>
              <a:defRPr sz="1600">
                <a:latin typeface="Lato"/>
                <a:ea typeface="Lato"/>
                <a:cs typeface="Lato"/>
                <a:sym typeface="Lato"/>
              </a:defRPr>
            </a:lvl4pPr>
            <a:lvl5pPr marL="2286000" lvl="4" indent="-342392" algn="l">
              <a:lnSpc>
                <a:spcPct val="120000"/>
              </a:lnSpc>
              <a:spcBef>
                <a:spcPts val="500"/>
              </a:spcBef>
              <a:spcAft>
                <a:spcPts val="0"/>
              </a:spcAft>
              <a:buSzPts val="1792"/>
              <a:buChar char="•"/>
              <a:defRPr sz="1600">
                <a:latin typeface="Lato"/>
                <a:ea typeface="Lato"/>
                <a:cs typeface="Lato"/>
                <a:sym typeface="Lato"/>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9" name="Google Shape;279;g13a4f437ad0_4_157"/>
          <p:cNvSpPr txBox="1">
            <a:spLocks noGrp="1"/>
          </p:cNvSpPr>
          <p:nvPr>
            <p:ph type="body" idx="5"/>
          </p:nvPr>
        </p:nvSpPr>
        <p:spPr>
          <a:xfrm>
            <a:off x="4412094" y="4601585"/>
            <a:ext cx="3367810" cy="1456300"/>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400"/>
              <a:buFont typeface="Lato"/>
              <a:buNone/>
              <a:defRPr sz="1400">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g13a4f437ad0_4_157"/>
          <p:cNvSpPr txBox="1">
            <a:spLocks noGrp="1"/>
          </p:cNvSpPr>
          <p:nvPr>
            <p:ph type="body" idx="6"/>
          </p:nvPr>
        </p:nvSpPr>
        <p:spPr>
          <a:xfrm>
            <a:off x="4412094" y="4104388"/>
            <a:ext cx="3367810"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g13a4f437ad0_4_157"/>
          <p:cNvSpPr txBox="1">
            <a:spLocks noGrp="1"/>
          </p:cNvSpPr>
          <p:nvPr>
            <p:ph type="body" idx="7"/>
          </p:nvPr>
        </p:nvSpPr>
        <p:spPr>
          <a:xfrm>
            <a:off x="8003707" y="1107622"/>
            <a:ext cx="3367810" cy="2814641"/>
          </a:xfrm>
          <a:prstGeom prst="rect">
            <a:avLst/>
          </a:prstGeom>
          <a:solidFill>
            <a:schemeClr val="lt1"/>
          </a:solid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600"/>
              <a:buFont typeface="Lato"/>
              <a:buNone/>
              <a:defRPr sz="1600">
                <a:solidFill>
                  <a:srgbClr val="544948"/>
                </a:solidFill>
                <a:latin typeface="Lato"/>
                <a:ea typeface="Lato"/>
                <a:cs typeface="Lato"/>
                <a:sym typeface="Lato"/>
              </a:defRPr>
            </a:lvl1pPr>
            <a:lvl2pPr marL="914400" lvl="1" indent="-342392" algn="l">
              <a:lnSpc>
                <a:spcPct val="120000"/>
              </a:lnSpc>
              <a:spcBef>
                <a:spcPts val="500"/>
              </a:spcBef>
              <a:spcAft>
                <a:spcPts val="0"/>
              </a:spcAft>
              <a:buSzPts val="1792"/>
              <a:buChar char="•"/>
              <a:defRPr sz="1600">
                <a:latin typeface="Lato"/>
                <a:ea typeface="Lato"/>
                <a:cs typeface="Lato"/>
                <a:sym typeface="Lato"/>
              </a:defRPr>
            </a:lvl2pPr>
            <a:lvl3pPr marL="1371600" lvl="2" indent="-340360" algn="l">
              <a:lnSpc>
                <a:spcPct val="120000"/>
              </a:lnSpc>
              <a:spcBef>
                <a:spcPts val="500"/>
              </a:spcBef>
              <a:spcAft>
                <a:spcPts val="0"/>
              </a:spcAft>
              <a:buSzPts val="1760"/>
              <a:buChar char="•"/>
              <a:defRPr sz="1600">
                <a:latin typeface="Lato"/>
                <a:ea typeface="Lato"/>
                <a:cs typeface="Lato"/>
                <a:sym typeface="Lato"/>
              </a:defRPr>
            </a:lvl3pPr>
            <a:lvl4pPr marL="1828800" lvl="3" indent="-342392" algn="l">
              <a:lnSpc>
                <a:spcPct val="120000"/>
              </a:lnSpc>
              <a:spcBef>
                <a:spcPts val="500"/>
              </a:spcBef>
              <a:spcAft>
                <a:spcPts val="0"/>
              </a:spcAft>
              <a:buSzPts val="1792"/>
              <a:buChar char="•"/>
              <a:defRPr sz="1600">
                <a:latin typeface="Lato"/>
                <a:ea typeface="Lato"/>
                <a:cs typeface="Lato"/>
                <a:sym typeface="Lato"/>
              </a:defRPr>
            </a:lvl4pPr>
            <a:lvl5pPr marL="2286000" lvl="4" indent="-342392" algn="l">
              <a:lnSpc>
                <a:spcPct val="120000"/>
              </a:lnSpc>
              <a:spcBef>
                <a:spcPts val="500"/>
              </a:spcBef>
              <a:spcAft>
                <a:spcPts val="0"/>
              </a:spcAft>
              <a:buSzPts val="1792"/>
              <a:buChar char="•"/>
              <a:defRPr sz="1600">
                <a:latin typeface="Lato"/>
                <a:ea typeface="Lato"/>
                <a:cs typeface="Lato"/>
                <a:sym typeface="Lato"/>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2" name="Google Shape;282;g13a4f437ad0_4_157"/>
          <p:cNvSpPr txBox="1">
            <a:spLocks noGrp="1"/>
          </p:cNvSpPr>
          <p:nvPr>
            <p:ph type="body" idx="8"/>
          </p:nvPr>
        </p:nvSpPr>
        <p:spPr>
          <a:xfrm>
            <a:off x="8003706" y="4601585"/>
            <a:ext cx="3367810" cy="1456300"/>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1400"/>
              <a:buFont typeface="Lato"/>
              <a:buNone/>
              <a:defRPr sz="1400">
                <a:solidFill>
                  <a:srgbClr val="3F3F3F"/>
                </a:solidFill>
              </a:defRPr>
            </a:lvl1pPr>
            <a:lvl2pPr marL="914400" lvl="1" indent="-356616" algn="l">
              <a:lnSpc>
                <a:spcPct val="120000"/>
              </a:lnSpc>
              <a:spcBef>
                <a:spcPts val="500"/>
              </a:spcBef>
              <a:spcAft>
                <a:spcPts val="0"/>
              </a:spcAft>
              <a:buSzPts val="2016"/>
              <a:buChar char="•"/>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g13a4f437ad0_4_157"/>
          <p:cNvSpPr txBox="1">
            <a:spLocks noGrp="1"/>
          </p:cNvSpPr>
          <p:nvPr>
            <p:ph type="body" idx="9"/>
          </p:nvPr>
        </p:nvSpPr>
        <p:spPr>
          <a:xfrm>
            <a:off x="8003706" y="4104388"/>
            <a:ext cx="3367810" cy="398482"/>
          </a:xfrm>
          <a:prstGeom prst="rect">
            <a:avLst/>
          </a:prstGeom>
          <a:noFill/>
          <a:ln>
            <a:noFill/>
          </a:ln>
        </p:spPr>
        <p:txBody>
          <a:bodyPr spcFirstLastPara="1" wrap="square" lIns="0" tIns="45700" rIns="91425" bIns="45700" anchor="t" anchorCtr="0">
            <a:noAutofit/>
          </a:bodyPr>
          <a:lstStyle>
            <a:lvl1pPr marL="457200" lvl="0" indent="-228600" algn="l">
              <a:lnSpc>
                <a:spcPct val="12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120000"/>
              </a:lnSpc>
              <a:spcBef>
                <a:spcPts val="500"/>
              </a:spcBef>
              <a:spcAft>
                <a:spcPts val="0"/>
              </a:spcAft>
              <a:buSzPts val="2240"/>
              <a:buChar char="•"/>
              <a:defRPr sz="2000">
                <a:latin typeface="Lato"/>
                <a:ea typeface="Lato"/>
                <a:cs typeface="Lato"/>
                <a:sym typeface="Lato"/>
              </a:defRPr>
            </a:lvl2pPr>
            <a:lvl3pPr marL="1371600" lvl="2" indent="-354330" algn="l">
              <a:lnSpc>
                <a:spcPct val="120000"/>
              </a:lnSpc>
              <a:spcBef>
                <a:spcPts val="500"/>
              </a:spcBef>
              <a:spcAft>
                <a:spcPts val="0"/>
              </a:spcAft>
              <a:buSzPts val="1980"/>
              <a:buChar char="•"/>
              <a:defRPr/>
            </a:lvl3pPr>
            <a:lvl4pPr marL="1828800" lvl="3" indent="-356616" algn="l">
              <a:lnSpc>
                <a:spcPct val="120000"/>
              </a:lnSpc>
              <a:spcBef>
                <a:spcPts val="500"/>
              </a:spcBef>
              <a:spcAft>
                <a:spcPts val="0"/>
              </a:spcAft>
              <a:buSzPts val="2016"/>
              <a:buChar char="•"/>
              <a:defRPr/>
            </a:lvl4pPr>
            <a:lvl5pPr marL="2286000" lvl="4" indent="-356616" algn="l">
              <a:lnSpc>
                <a:spcPct val="12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g13a4f437ad0_4_157"/>
          <p:cNvSpPr txBox="1">
            <a:spLocks noGrp="1"/>
          </p:cNvSpPr>
          <p:nvPr>
            <p:ph type="ftr" idx="11"/>
          </p:nvPr>
        </p:nvSpPr>
        <p:spPr>
          <a:xfrm>
            <a:off x="1634490" y="6282824"/>
            <a:ext cx="5852160" cy="365125"/>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sz="1100">
                <a:solidFill>
                  <a:srgbClr val="3F3F3F"/>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g13a4f437ad0_4_157"/>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86" name="Google Shape;286;g13a4f437ad0_4_157"/>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87" name="Google Shape;287;g13a4f437ad0_4_157"/>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Slide - 1 Column 1">
  <p:cSld name="Text Slide - 1 Column_1">
    <p:bg>
      <p:bgPr>
        <a:solidFill>
          <a:schemeClr val="lt1"/>
        </a:solidFill>
        <a:effectLst/>
      </p:bgPr>
    </p:bg>
    <p:spTree>
      <p:nvGrpSpPr>
        <p:cNvPr id="1" name="Shape 288"/>
        <p:cNvGrpSpPr/>
        <p:nvPr/>
      </p:nvGrpSpPr>
      <p:grpSpPr>
        <a:xfrm>
          <a:off x="0" y="0"/>
          <a:ext cx="0" cy="0"/>
          <a:chOff x="0" y="0"/>
          <a:chExt cx="0" cy="0"/>
        </a:xfrm>
      </p:grpSpPr>
      <p:sp>
        <p:nvSpPr>
          <p:cNvPr id="289" name="Google Shape;289;g17e8ecba570_0_18"/>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rtl="0">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rtl="0">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rtl="0">
              <a:lnSpc>
                <a:spcPct val="90000"/>
              </a:lnSpc>
              <a:spcBef>
                <a:spcPts val="500"/>
              </a:spcBef>
              <a:spcAft>
                <a:spcPts val="0"/>
              </a:spcAft>
              <a:buClr>
                <a:schemeClr val="lt1"/>
              </a:buClr>
              <a:buSzPts val="1980"/>
              <a:buChar char="•"/>
              <a:defRPr>
                <a:solidFill>
                  <a:schemeClr val="lt1"/>
                </a:solidFill>
              </a:defRPr>
            </a:lvl3pPr>
            <a:lvl4pPr marL="1828800" lvl="3" indent="-356616" algn="l" rtl="0">
              <a:lnSpc>
                <a:spcPct val="90000"/>
              </a:lnSpc>
              <a:spcBef>
                <a:spcPts val="500"/>
              </a:spcBef>
              <a:spcAft>
                <a:spcPts val="0"/>
              </a:spcAft>
              <a:buClr>
                <a:schemeClr val="lt1"/>
              </a:buClr>
              <a:buSzPts val="2016"/>
              <a:buChar char="•"/>
              <a:defRPr>
                <a:solidFill>
                  <a:schemeClr val="lt1"/>
                </a:solidFill>
              </a:defRPr>
            </a:lvl4pPr>
            <a:lvl5pPr marL="2286000" lvl="4" indent="-356616" algn="l" rtl="0">
              <a:lnSpc>
                <a:spcPct val="90000"/>
              </a:lnSpc>
              <a:spcBef>
                <a:spcPts val="500"/>
              </a:spcBef>
              <a:spcAft>
                <a:spcPts val="0"/>
              </a:spcAft>
              <a:buClr>
                <a:schemeClr val="lt1"/>
              </a:buClr>
              <a:buSzPts val="2016"/>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290" name="Google Shape;290;g17e8ecba570_0_18"/>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rtl="0">
              <a:lnSpc>
                <a:spcPct val="90000"/>
              </a:lnSpc>
              <a:spcBef>
                <a:spcPts val="0"/>
              </a:spcBef>
              <a:spcAft>
                <a:spcPts val="0"/>
              </a:spcAft>
              <a:buClr>
                <a:srgbClr val="8C1515"/>
              </a:buClr>
              <a:buSzPts val="3200"/>
              <a:buFont typeface="Lato"/>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291" name="Google Shape;291;g17e8ecba570_0_18"/>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292" name="Google Shape;292;g17e8ecba570_0_18"/>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293" name="Google Shape;293;g17e8ecba570_0_18"/>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94" name="Google Shape;294;g17e8ecba570_0_18"/>
          <p:cNvSpPr txBox="1">
            <a:spLocks noGrp="1"/>
          </p:cNvSpPr>
          <p:nvPr>
            <p:ph type="subTitle" idx="3"/>
          </p:nvPr>
        </p:nvSpPr>
        <p:spPr>
          <a:xfrm>
            <a:off x="1634337" y="6356788"/>
            <a:ext cx="4209900" cy="217200"/>
          </a:xfrm>
          <a:prstGeom prst="rect">
            <a:avLst/>
          </a:prstGeom>
          <a:noFill/>
          <a:ln>
            <a:noFill/>
          </a:ln>
        </p:spPr>
        <p:txBody>
          <a:bodyPr spcFirstLastPara="1" wrap="square" lIns="0" tIns="45700" rIns="91425" bIns="45700" anchor="ctr" anchorCtr="0">
            <a:noAutofit/>
          </a:bodyPr>
          <a:lstStyle>
            <a:lvl1pPr lvl="0" algn="l" rtl="0">
              <a:lnSpc>
                <a:spcPct val="120000"/>
              </a:lnSpc>
              <a:spcBef>
                <a:spcPts val="1000"/>
              </a:spcBef>
              <a:spcAft>
                <a:spcPts val="0"/>
              </a:spcAft>
              <a:buClr>
                <a:srgbClr val="3F3F3F"/>
              </a:buClr>
              <a:buSzPts val="1100"/>
              <a:buNone/>
              <a:defRPr sz="1100">
                <a:solidFill>
                  <a:srgbClr val="3F3F3F"/>
                </a:solidFill>
              </a:defRPr>
            </a:lvl1pPr>
            <a:lvl2pPr lvl="1" algn="l" rtl="0">
              <a:lnSpc>
                <a:spcPct val="120000"/>
              </a:lnSpc>
              <a:spcBef>
                <a:spcPts val="500"/>
              </a:spcBef>
              <a:spcAft>
                <a:spcPts val="0"/>
              </a:spcAft>
              <a:buClr>
                <a:srgbClr val="3F3F3F"/>
              </a:buClr>
              <a:buSzPts val="1100"/>
              <a:buNone/>
              <a:defRPr sz="1100">
                <a:solidFill>
                  <a:srgbClr val="3F3F3F"/>
                </a:solidFill>
              </a:defRPr>
            </a:lvl2pPr>
            <a:lvl3pPr lvl="2" algn="l" rtl="0">
              <a:lnSpc>
                <a:spcPct val="120000"/>
              </a:lnSpc>
              <a:spcBef>
                <a:spcPts val="500"/>
              </a:spcBef>
              <a:spcAft>
                <a:spcPts val="0"/>
              </a:spcAft>
              <a:buClr>
                <a:srgbClr val="3F3F3F"/>
              </a:buClr>
              <a:buSzPts val="1100"/>
              <a:buNone/>
              <a:defRPr sz="1100">
                <a:solidFill>
                  <a:srgbClr val="3F3F3F"/>
                </a:solidFill>
              </a:defRPr>
            </a:lvl3pPr>
            <a:lvl4pPr lvl="3" algn="l" rtl="0">
              <a:lnSpc>
                <a:spcPct val="120000"/>
              </a:lnSpc>
              <a:spcBef>
                <a:spcPts val="500"/>
              </a:spcBef>
              <a:spcAft>
                <a:spcPts val="0"/>
              </a:spcAft>
              <a:buClr>
                <a:srgbClr val="3F3F3F"/>
              </a:buClr>
              <a:buSzPts val="1100"/>
              <a:buNone/>
              <a:defRPr sz="1100">
                <a:solidFill>
                  <a:srgbClr val="3F3F3F"/>
                </a:solidFill>
              </a:defRPr>
            </a:lvl4pPr>
            <a:lvl5pPr lvl="4" algn="l" rtl="0">
              <a:lnSpc>
                <a:spcPct val="120000"/>
              </a:lnSpc>
              <a:spcBef>
                <a:spcPts val="500"/>
              </a:spcBef>
              <a:spcAft>
                <a:spcPts val="0"/>
              </a:spcAft>
              <a:buClr>
                <a:srgbClr val="3F3F3F"/>
              </a:buClr>
              <a:buSzPts val="1100"/>
              <a:buNone/>
              <a:defRPr sz="1100">
                <a:solidFill>
                  <a:srgbClr val="3F3F3F"/>
                </a:solidFill>
              </a:defRPr>
            </a:lvl5pPr>
            <a:lvl6pPr lvl="5" algn="l" rtl="0">
              <a:lnSpc>
                <a:spcPct val="90000"/>
              </a:lnSpc>
              <a:spcBef>
                <a:spcPts val="500"/>
              </a:spcBef>
              <a:spcAft>
                <a:spcPts val="0"/>
              </a:spcAft>
              <a:buClr>
                <a:srgbClr val="3F3F3F"/>
              </a:buClr>
              <a:buSzPts val="1100"/>
              <a:buNone/>
              <a:defRPr sz="1100">
                <a:solidFill>
                  <a:srgbClr val="3F3F3F"/>
                </a:solidFill>
              </a:defRPr>
            </a:lvl6pPr>
            <a:lvl7pPr lvl="6" algn="l" rtl="0">
              <a:lnSpc>
                <a:spcPct val="90000"/>
              </a:lnSpc>
              <a:spcBef>
                <a:spcPts val="500"/>
              </a:spcBef>
              <a:spcAft>
                <a:spcPts val="0"/>
              </a:spcAft>
              <a:buClr>
                <a:srgbClr val="3F3F3F"/>
              </a:buClr>
              <a:buSzPts val="1100"/>
              <a:buNone/>
              <a:defRPr sz="1100">
                <a:solidFill>
                  <a:srgbClr val="3F3F3F"/>
                </a:solidFill>
              </a:defRPr>
            </a:lvl7pPr>
            <a:lvl8pPr lvl="7" algn="l" rtl="0">
              <a:lnSpc>
                <a:spcPct val="90000"/>
              </a:lnSpc>
              <a:spcBef>
                <a:spcPts val="500"/>
              </a:spcBef>
              <a:spcAft>
                <a:spcPts val="0"/>
              </a:spcAft>
              <a:buClr>
                <a:srgbClr val="3F3F3F"/>
              </a:buClr>
              <a:buSzPts val="1100"/>
              <a:buNone/>
              <a:defRPr sz="1100">
                <a:solidFill>
                  <a:srgbClr val="3F3F3F"/>
                </a:solidFill>
              </a:defRPr>
            </a:lvl8pPr>
            <a:lvl9pPr lvl="8" algn="l" rtl="0">
              <a:lnSpc>
                <a:spcPct val="90000"/>
              </a:lnSpc>
              <a:spcBef>
                <a:spcPts val="500"/>
              </a:spcBef>
              <a:spcAft>
                <a:spcPts val="0"/>
              </a:spcAft>
              <a:buClr>
                <a:srgbClr val="3F3F3F"/>
              </a:buClr>
              <a:buSzPts val="1100"/>
              <a:buNone/>
              <a:defRPr sz="1100">
                <a:solidFill>
                  <a:srgbClr val="3F3F3F"/>
                </a:solidFill>
              </a:defRPr>
            </a:lvl9pPr>
          </a:lstStyle>
          <a:p>
            <a:endParaRPr/>
          </a:p>
        </p:txBody>
      </p:sp>
    </p:spTree>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ext Slide - 1 Column">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800100" y="1110216"/>
            <a:ext cx="1055370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0" y="266701"/>
            <a:ext cx="10553700"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0" y="1605068"/>
            <a:ext cx="10553700" cy="4452832"/>
          </a:xfrm>
        </p:spPr>
        <p:txBody>
          <a:bodyPr/>
          <a:lstStyle>
            <a:lvl1pPr>
              <a:lnSpc>
                <a:spcPct val="120000"/>
              </a:lnSpc>
              <a:defRPr>
                <a:solidFill>
                  <a:schemeClr val="tx1">
                    <a:lumMod val="75000"/>
                    <a:lumOff val="25000"/>
                  </a:schemeClr>
                </a:solidFill>
              </a:defRPr>
            </a:lvl1pPr>
            <a:lvl2pPr>
              <a:lnSpc>
                <a:spcPct val="120000"/>
              </a:lnSpc>
              <a:defRPr>
                <a:solidFill>
                  <a:schemeClr val="tx1">
                    <a:lumMod val="75000"/>
                    <a:lumOff val="25000"/>
                  </a:schemeClr>
                </a:solidFill>
              </a:defRPr>
            </a:lvl2pPr>
            <a:lvl3pPr>
              <a:lnSpc>
                <a:spcPct val="120000"/>
              </a:lnSpc>
              <a:defRPr>
                <a:solidFill>
                  <a:schemeClr val="tx1">
                    <a:lumMod val="75000"/>
                    <a:lumOff val="25000"/>
                  </a:schemeClr>
                </a:solidFill>
              </a:defRPr>
            </a:lvl3pPr>
            <a:lvl4pPr>
              <a:lnSpc>
                <a:spcPct val="120000"/>
              </a:lnSpc>
              <a:defRPr>
                <a:solidFill>
                  <a:schemeClr val="tx1">
                    <a:lumMod val="75000"/>
                    <a:lumOff val="25000"/>
                  </a:schemeClr>
                </a:solidFill>
              </a:defRPr>
            </a:lvl4pPr>
            <a:lvl5pPr>
              <a:lnSpc>
                <a:spcPct val="120000"/>
              </a:lnSpc>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2" name="Footer Placeholder 2">
            <a:extLst>
              <a:ext uri="{FF2B5EF4-FFF2-40B4-BE49-F238E27FC236}">
                <a16:creationId xmlns:a16="http://schemas.microsoft.com/office/drawing/2014/main" id="{6757E5AA-88BC-457A-AAA8-58DE1E2A4296}"/>
              </a:ext>
            </a:extLst>
          </p:cNvPr>
          <p:cNvSpPr>
            <a:spLocks noGrp="1"/>
          </p:cNvSpPr>
          <p:nvPr>
            <p:ph type="ftr" sz="quarter" idx="3"/>
          </p:nvPr>
        </p:nvSpPr>
        <p:spPr>
          <a:xfrm>
            <a:off x="3764478" y="6282824"/>
            <a:ext cx="4636572"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SECTION TITLE AND/OR DEPARTMENT</a:t>
            </a:r>
          </a:p>
        </p:txBody>
      </p:sp>
    </p:spTree>
    <p:extLst>
      <p:ext uri="{BB962C8B-B14F-4D97-AF65-F5344CB8AC3E}">
        <p14:creationId xmlns:p14="http://schemas.microsoft.com/office/powerpoint/2010/main" val="955077509"/>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838200" y="365125"/>
            <a:ext cx="10515600" cy="1325563"/>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8C151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6"/>
          <p:cNvSpPr txBox="1">
            <a:spLocks noGrp="1"/>
          </p:cNvSpPr>
          <p:nvPr>
            <p:ph type="body" idx="1"/>
          </p:nvPr>
        </p:nvSpPr>
        <p:spPr>
          <a:xfrm>
            <a:off x="838200" y="1819275"/>
            <a:ext cx="10515600" cy="4560888"/>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None/>
              <a:defRPr/>
            </a:lvl1pPr>
            <a:lvl2pPr marL="914400" lvl="1" indent="-356616" algn="l">
              <a:lnSpc>
                <a:spcPct val="100000"/>
              </a:lnSpc>
              <a:spcBef>
                <a:spcPts val="500"/>
              </a:spcBef>
              <a:spcAft>
                <a:spcPts val="0"/>
              </a:spcAft>
              <a:buSzPts val="2016"/>
              <a:buChar char="•"/>
              <a:defRPr/>
            </a:lvl2pPr>
            <a:lvl3pPr marL="1371600" lvl="2" indent="-354330" algn="l">
              <a:lnSpc>
                <a:spcPct val="100000"/>
              </a:lnSpc>
              <a:spcBef>
                <a:spcPts val="500"/>
              </a:spcBef>
              <a:spcAft>
                <a:spcPts val="0"/>
              </a:spcAft>
              <a:buSzPts val="1980"/>
              <a:buChar char="•"/>
              <a:defRPr/>
            </a:lvl3pPr>
            <a:lvl4pPr marL="1828800" lvl="3" indent="-356616" algn="l">
              <a:lnSpc>
                <a:spcPct val="100000"/>
              </a:lnSpc>
              <a:spcBef>
                <a:spcPts val="500"/>
              </a:spcBef>
              <a:spcAft>
                <a:spcPts val="0"/>
              </a:spcAft>
              <a:buSzPts val="2016"/>
              <a:buChar char="•"/>
              <a:defRPr/>
            </a:lvl4pPr>
            <a:lvl5pPr marL="2286000" lvl="4" indent="-356616" algn="l">
              <a:lnSpc>
                <a:spcPct val="10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26190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Slide - Option 4C - Printable">
  <p:cSld name="1_Title Slide - Option 4C - Printab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14"/>
          <p:cNvPicPr preferRelativeResize="0"/>
          <p:nvPr/>
        </p:nvPicPr>
        <p:blipFill rotWithShape="1">
          <a:blip r:embed="rId3">
            <a:alphaModFix/>
          </a:blip>
          <a:srcRect/>
          <a:stretch/>
        </p:blipFill>
        <p:spPr>
          <a:xfrm>
            <a:off x="759786" y="6147835"/>
            <a:ext cx="1734821" cy="331193"/>
          </a:xfrm>
          <a:prstGeom prst="rect">
            <a:avLst/>
          </a:prstGeom>
          <a:noFill/>
          <a:ln>
            <a:noFill/>
          </a:ln>
        </p:spPr>
      </p:pic>
      <p:sp>
        <p:nvSpPr>
          <p:cNvPr id="14" name="Google Shape;14;p14"/>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 name="Google Shape;15;p14"/>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16" name="Google Shape;16;p14"/>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4"/>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4"/>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 name="Google Shape;19;p14"/>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extLst>
      <p:ext uri="{BB962C8B-B14F-4D97-AF65-F5344CB8AC3E}">
        <p14:creationId xmlns:p14="http://schemas.microsoft.com/office/powerpoint/2010/main" val="1806638582"/>
      </p:ext>
    </p:extLst>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 Option 2">
  <p:cSld name="Title Slide - Option 2">
    <p:spTree>
      <p:nvGrpSpPr>
        <p:cNvPr id="1" name="Shape 29"/>
        <p:cNvGrpSpPr/>
        <p:nvPr/>
      </p:nvGrpSpPr>
      <p:grpSpPr>
        <a:xfrm>
          <a:off x="0" y="0"/>
          <a:ext cx="0" cy="0"/>
          <a:chOff x="0" y="0"/>
          <a:chExt cx="0" cy="0"/>
        </a:xfrm>
      </p:grpSpPr>
      <p:pic>
        <p:nvPicPr>
          <p:cNvPr id="30" name="Google Shape;30;p16" descr="A picture containing ocean floor&#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1" name="Google Shape;31;p16"/>
          <p:cNvSpPr txBox="1">
            <a:spLocks noGrp="1"/>
          </p:cNvSpPr>
          <p:nvPr>
            <p:ph type="body" idx="1"/>
          </p:nvPr>
        </p:nvSpPr>
        <p:spPr>
          <a:xfrm>
            <a:off x="800100" y="647701"/>
            <a:ext cx="7563494"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chemeClr val="lt1"/>
              </a:buClr>
              <a:buSzPts val="4800"/>
              <a:buFont typeface="Lato"/>
              <a:buNone/>
              <a:defRPr sz="4800">
                <a:solidFill>
                  <a:schemeClr val="lt1"/>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800099" y="2931546"/>
            <a:ext cx="7563495"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D4D1D1"/>
              </a:buClr>
              <a:buSzPts val="2800"/>
              <a:buFont typeface="Lato"/>
              <a:buNone/>
              <a:defRPr sz="2800">
                <a:solidFill>
                  <a:srgbClr val="D4D1D1"/>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3"/>
          </p:nvPr>
        </p:nvSpPr>
        <p:spPr>
          <a:xfrm>
            <a:off x="800100" y="3941112"/>
            <a:ext cx="7563494" cy="363896"/>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chemeClr val="lt1"/>
              </a:buClr>
              <a:buSzPts val="1800"/>
              <a:buFont typeface="Lato"/>
              <a:buNone/>
              <a:defRPr sz="1800">
                <a:solidFill>
                  <a:schemeClr val="lt1"/>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6"/>
          <p:cNvSpPr txBox="1">
            <a:spLocks noGrp="1"/>
          </p:cNvSpPr>
          <p:nvPr>
            <p:ph type="body" idx="4"/>
          </p:nvPr>
        </p:nvSpPr>
        <p:spPr>
          <a:xfrm>
            <a:off x="800100" y="4306401"/>
            <a:ext cx="5199706" cy="295275"/>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D4D1D1"/>
              </a:buClr>
              <a:buSzPts val="1600"/>
              <a:buFont typeface="Lato"/>
              <a:buNone/>
              <a:defRPr sz="1600" b="1" i="0">
                <a:solidFill>
                  <a:srgbClr val="D4D1D1"/>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16"/>
          <p:cNvPicPr preferRelativeResize="0"/>
          <p:nvPr/>
        </p:nvPicPr>
        <p:blipFill rotWithShape="1">
          <a:blip r:embed="rId3">
            <a:alphaModFix/>
          </a:blip>
          <a:srcRect/>
          <a:stretch/>
        </p:blipFill>
        <p:spPr>
          <a:xfrm>
            <a:off x="759786" y="6147835"/>
            <a:ext cx="1734821" cy="331193"/>
          </a:xfrm>
          <a:prstGeom prst="rect">
            <a:avLst/>
          </a:prstGeom>
          <a:noFill/>
          <a:ln>
            <a:noFill/>
          </a:ln>
        </p:spPr>
      </p:pic>
      <p:pic>
        <p:nvPicPr>
          <p:cNvPr id="36" name="Google Shape;36;p16"/>
          <p:cNvPicPr preferRelativeResize="0"/>
          <p:nvPr/>
        </p:nvPicPr>
        <p:blipFill rotWithShape="1">
          <a:blip r:embed="rId4">
            <a:alphaModFix/>
          </a:blip>
          <a:srcRect/>
          <a:stretch/>
        </p:blipFill>
        <p:spPr>
          <a:xfrm>
            <a:off x="9346869" y="6156021"/>
            <a:ext cx="2022942" cy="337157"/>
          </a:xfrm>
          <a:prstGeom prst="rect">
            <a:avLst/>
          </a:prstGeom>
          <a:noFill/>
          <a:ln>
            <a:noFill/>
          </a:ln>
        </p:spPr>
      </p:pic>
      <p:cxnSp>
        <p:nvCxnSpPr>
          <p:cNvPr id="37" name="Google Shape;37;p16"/>
          <p:cNvCxnSpPr/>
          <p:nvPr/>
        </p:nvCxnSpPr>
        <p:spPr>
          <a:xfrm>
            <a:off x="800100" y="3762332"/>
            <a:ext cx="10553700"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962769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 Option 3">
  <p:cSld name="1_Title Slide - Option 3">
    <p:bg>
      <p:bgPr>
        <a:solidFill>
          <a:schemeClr val="lt1"/>
        </a:solidFill>
        <a:effectLst/>
      </p:bgPr>
    </p:bg>
    <p:spTree>
      <p:nvGrpSpPr>
        <p:cNvPr id="1" name="Shape 38"/>
        <p:cNvGrpSpPr/>
        <p:nvPr/>
      </p:nvGrpSpPr>
      <p:grpSpPr>
        <a:xfrm>
          <a:off x="0" y="0"/>
          <a:ext cx="0" cy="0"/>
          <a:chOff x="0" y="0"/>
          <a:chExt cx="0" cy="0"/>
        </a:xfrm>
      </p:grpSpPr>
      <p:sp>
        <p:nvSpPr>
          <p:cNvPr id="39" name="Google Shape;39;p17"/>
          <p:cNvSpPr>
            <a:spLocks noGrp="1"/>
          </p:cNvSpPr>
          <p:nvPr>
            <p:ph type="pic" idx="2"/>
          </p:nvPr>
        </p:nvSpPr>
        <p:spPr>
          <a:xfrm>
            <a:off x="0" y="0"/>
            <a:ext cx="12192000" cy="6858000"/>
          </a:xfrm>
          <a:prstGeom prst="rect">
            <a:avLst/>
          </a:prstGeom>
          <a:solidFill>
            <a:srgbClr val="D0CECE"/>
          </a:solidFill>
          <a:ln>
            <a:noFill/>
          </a:ln>
        </p:spPr>
      </p:sp>
      <p:sp>
        <p:nvSpPr>
          <p:cNvPr id="40" name="Google Shape;40;p17"/>
          <p:cNvSpPr txBox="1">
            <a:spLocks noGrp="1"/>
          </p:cNvSpPr>
          <p:nvPr>
            <p:ph type="body" idx="1"/>
          </p:nvPr>
        </p:nvSpPr>
        <p:spPr>
          <a:xfrm>
            <a:off x="800100" y="647701"/>
            <a:ext cx="7563494"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chemeClr val="lt1"/>
              </a:buClr>
              <a:buSzPts val="4800"/>
              <a:buFont typeface="Lato"/>
              <a:buNone/>
              <a:defRPr sz="4800">
                <a:solidFill>
                  <a:schemeClr val="lt1"/>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3"/>
          </p:nvPr>
        </p:nvSpPr>
        <p:spPr>
          <a:xfrm>
            <a:off x="800099" y="2931546"/>
            <a:ext cx="7563495"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chemeClr val="lt1"/>
              </a:buClr>
              <a:buSzPts val="2800"/>
              <a:buFont typeface="Lato"/>
              <a:buNone/>
              <a:defRPr sz="2800">
                <a:solidFill>
                  <a:schemeClr val="lt1"/>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body" idx="4"/>
          </p:nvPr>
        </p:nvSpPr>
        <p:spPr>
          <a:xfrm>
            <a:off x="800100" y="3941112"/>
            <a:ext cx="7563494" cy="363896"/>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chemeClr val="lt1"/>
              </a:buClr>
              <a:buSzPts val="1800"/>
              <a:buFont typeface="Lato"/>
              <a:buNone/>
              <a:defRPr sz="1800">
                <a:solidFill>
                  <a:schemeClr val="lt1"/>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5"/>
          </p:nvPr>
        </p:nvSpPr>
        <p:spPr>
          <a:xfrm>
            <a:off x="800099" y="4306401"/>
            <a:ext cx="7563493" cy="295275"/>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chemeClr val="lt1"/>
              </a:buClr>
              <a:buSzPts val="1600"/>
              <a:buFont typeface="Lato"/>
              <a:buNone/>
              <a:defRPr sz="1600" b="1" i="0">
                <a:solidFill>
                  <a:schemeClr val="lt1"/>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6"/>
          </p:nvPr>
        </p:nvSpPr>
        <p:spPr>
          <a:xfrm>
            <a:off x="9347200" y="6156325"/>
            <a:ext cx="2006600" cy="336550"/>
          </a:xfrm>
          <a:prstGeom prst="rect">
            <a:avLst/>
          </a:prstGeom>
          <a:blipFill rotWithShape="1">
            <a:blip r:embed="rId2">
              <a:alphaModFix/>
            </a:blip>
            <a:stretch>
              <a:fillRect/>
            </a:stretch>
          </a:blip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None/>
              <a:defRPr/>
            </a:lvl1pPr>
            <a:lvl2pPr marL="914400" lvl="1" indent="-356616" algn="l">
              <a:lnSpc>
                <a:spcPct val="100000"/>
              </a:lnSpc>
              <a:spcBef>
                <a:spcPts val="500"/>
              </a:spcBef>
              <a:spcAft>
                <a:spcPts val="0"/>
              </a:spcAft>
              <a:buSzPts val="2016"/>
              <a:buChar char="•"/>
              <a:defRPr/>
            </a:lvl2pPr>
            <a:lvl3pPr marL="1371600" lvl="2" indent="-354330" algn="l">
              <a:lnSpc>
                <a:spcPct val="100000"/>
              </a:lnSpc>
              <a:spcBef>
                <a:spcPts val="500"/>
              </a:spcBef>
              <a:spcAft>
                <a:spcPts val="0"/>
              </a:spcAft>
              <a:buSzPts val="1980"/>
              <a:buChar char="•"/>
              <a:defRPr/>
            </a:lvl3pPr>
            <a:lvl4pPr marL="1828800" lvl="3" indent="-356616" algn="l">
              <a:lnSpc>
                <a:spcPct val="100000"/>
              </a:lnSpc>
              <a:spcBef>
                <a:spcPts val="500"/>
              </a:spcBef>
              <a:spcAft>
                <a:spcPts val="0"/>
              </a:spcAft>
              <a:buSzPts val="2016"/>
              <a:buChar char="•"/>
              <a:defRPr/>
            </a:lvl4pPr>
            <a:lvl5pPr marL="2286000" lvl="4" indent="-356616" algn="l">
              <a:lnSpc>
                <a:spcPct val="10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txBox="1">
            <a:spLocks noGrp="1"/>
          </p:cNvSpPr>
          <p:nvPr>
            <p:ph type="body" idx="7"/>
          </p:nvPr>
        </p:nvSpPr>
        <p:spPr>
          <a:xfrm>
            <a:off x="800099" y="3740943"/>
            <a:ext cx="10553701" cy="45719"/>
          </a:xfrm>
          <a:prstGeom prst="rect">
            <a:avLst/>
          </a:prstGeom>
          <a:blipFill rotWithShape="1">
            <a:blip r:embed="rId3">
              <a:alphaModFix/>
            </a:blip>
            <a:stretch>
              <a:fillRect/>
            </a:stretch>
          </a:blip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None/>
              <a:defRPr/>
            </a:lvl1pPr>
            <a:lvl2pPr marL="914400" lvl="1" indent="-356616" algn="l">
              <a:lnSpc>
                <a:spcPct val="100000"/>
              </a:lnSpc>
              <a:spcBef>
                <a:spcPts val="500"/>
              </a:spcBef>
              <a:spcAft>
                <a:spcPts val="0"/>
              </a:spcAft>
              <a:buSzPts val="2016"/>
              <a:buChar char="•"/>
              <a:defRPr/>
            </a:lvl2pPr>
            <a:lvl3pPr marL="1371600" lvl="2" indent="-354330" algn="l">
              <a:lnSpc>
                <a:spcPct val="100000"/>
              </a:lnSpc>
              <a:spcBef>
                <a:spcPts val="500"/>
              </a:spcBef>
              <a:spcAft>
                <a:spcPts val="0"/>
              </a:spcAft>
              <a:buSzPts val="1980"/>
              <a:buChar char="•"/>
              <a:defRPr/>
            </a:lvl3pPr>
            <a:lvl4pPr marL="1828800" lvl="3" indent="-356616" algn="l">
              <a:lnSpc>
                <a:spcPct val="100000"/>
              </a:lnSpc>
              <a:spcBef>
                <a:spcPts val="500"/>
              </a:spcBef>
              <a:spcAft>
                <a:spcPts val="0"/>
              </a:spcAft>
              <a:buSzPts val="2016"/>
              <a:buChar char="•"/>
              <a:defRPr/>
            </a:lvl4pPr>
            <a:lvl5pPr marL="2286000" lvl="4" indent="-356616" algn="l">
              <a:lnSpc>
                <a:spcPct val="10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body" idx="8"/>
          </p:nvPr>
        </p:nvSpPr>
        <p:spPr>
          <a:xfrm>
            <a:off x="759144" y="6156325"/>
            <a:ext cx="1734820" cy="322263"/>
          </a:xfrm>
          <a:prstGeom prst="rect">
            <a:avLst/>
          </a:prstGeom>
          <a:blipFill rotWithShape="1">
            <a:blip r:embed="rId4">
              <a:alphaModFix/>
            </a:blip>
            <a:stretch>
              <a:fillRect/>
            </a:stretch>
          </a:blip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None/>
              <a:defRPr/>
            </a:lvl1pPr>
            <a:lvl2pPr marL="914400" lvl="1" indent="-356616" algn="l">
              <a:lnSpc>
                <a:spcPct val="100000"/>
              </a:lnSpc>
              <a:spcBef>
                <a:spcPts val="500"/>
              </a:spcBef>
              <a:spcAft>
                <a:spcPts val="0"/>
              </a:spcAft>
              <a:buSzPts val="2016"/>
              <a:buChar char="•"/>
              <a:defRPr/>
            </a:lvl2pPr>
            <a:lvl3pPr marL="1371600" lvl="2" indent="-354330" algn="l">
              <a:lnSpc>
                <a:spcPct val="100000"/>
              </a:lnSpc>
              <a:spcBef>
                <a:spcPts val="500"/>
              </a:spcBef>
              <a:spcAft>
                <a:spcPts val="0"/>
              </a:spcAft>
              <a:buSzPts val="1980"/>
              <a:buChar char="•"/>
              <a:defRPr/>
            </a:lvl3pPr>
            <a:lvl4pPr marL="1828800" lvl="3" indent="-356616" algn="l">
              <a:lnSpc>
                <a:spcPct val="100000"/>
              </a:lnSpc>
              <a:spcBef>
                <a:spcPts val="500"/>
              </a:spcBef>
              <a:spcAft>
                <a:spcPts val="0"/>
              </a:spcAft>
              <a:buSzPts val="2016"/>
              <a:buChar char="•"/>
              <a:defRPr/>
            </a:lvl4pPr>
            <a:lvl5pPr marL="2286000" lvl="4" indent="-356616" algn="l">
              <a:lnSpc>
                <a:spcPct val="10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56634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Option 4A">
  <p:cSld name="Title Slide - Option 4A">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8"/>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9" name="Google Shape;49;p18"/>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50" name="Google Shape;50;p18"/>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8"/>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p18"/>
          <p:cNvPicPr preferRelativeResize="0"/>
          <p:nvPr/>
        </p:nvPicPr>
        <p:blipFill rotWithShape="1">
          <a:blip r:embed="rId3">
            <a:alphaModFix/>
          </a:blip>
          <a:srcRect/>
          <a:stretch/>
        </p:blipFill>
        <p:spPr>
          <a:xfrm>
            <a:off x="759786" y="6147835"/>
            <a:ext cx="1734821" cy="331193"/>
          </a:xfrm>
          <a:prstGeom prst="rect">
            <a:avLst/>
          </a:prstGeom>
          <a:noFill/>
          <a:ln>
            <a:noFill/>
          </a:ln>
        </p:spPr>
      </p:pic>
      <p:pic>
        <p:nvPicPr>
          <p:cNvPr id="54" name="Google Shape;54;p18"/>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 Option 4A">
  <p:cSld name="Title Slide - Option 4A">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8"/>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9" name="Google Shape;49;p18"/>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50" name="Google Shape;50;p18"/>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8"/>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p18"/>
          <p:cNvPicPr preferRelativeResize="0"/>
          <p:nvPr/>
        </p:nvPicPr>
        <p:blipFill rotWithShape="1">
          <a:blip r:embed="rId3">
            <a:alphaModFix/>
          </a:blip>
          <a:srcRect/>
          <a:stretch/>
        </p:blipFill>
        <p:spPr>
          <a:xfrm>
            <a:off x="759786" y="6147835"/>
            <a:ext cx="1734821" cy="331193"/>
          </a:xfrm>
          <a:prstGeom prst="rect">
            <a:avLst/>
          </a:prstGeom>
          <a:noFill/>
          <a:ln>
            <a:noFill/>
          </a:ln>
        </p:spPr>
      </p:pic>
      <p:pic>
        <p:nvPicPr>
          <p:cNvPr id="54" name="Google Shape;54;p18"/>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extLst>
      <p:ext uri="{BB962C8B-B14F-4D97-AF65-F5344CB8AC3E}">
        <p14:creationId xmlns:p14="http://schemas.microsoft.com/office/powerpoint/2010/main" val="2076092561"/>
      </p:ext>
    </p:extLst>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 Option 4B">
  <p:cSld name="Title Slide - Option 4B">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9"/>
          <p:cNvPicPr preferRelativeResize="0"/>
          <p:nvPr/>
        </p:nvPicPr>
        <p:blipFill rotWithShape="1">
          <a:blip r:embed="rId3">
            <a:alphaModFix/>
          </a:blip>
          <a:srcRect/>
          <a:stretch/>
        </p:blipFill>
        <p:spPr>
          <a:xfrm>
            <a:off x="759786" y="6147835"/>
            <a:ext cx="1734821" cy="331193"/>
          </a:xfrm>
          <a:prstGeom prst="rect">
            <a:avLst/>
          </a:prstGeom>
          <a:noFill/>
          <a:ln>
            <a:noFill/>
          </a:ln>
        </p:spPr>
      </p:pic>
      <p:sp>
        <p:nvSpPr>
          <p:cNvPr id="57" name="Google Shape;57;p19"/>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8" name="Google Shape;58;p19"/>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59" name="Google Shape;59;p19"/>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9"/>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9"/>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19"/>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extLst>
      <p:ext uri="{BB962C8B-B14F-4D97-AF65-F5344CB8AC3E}">
        <p14:creationId xmlns:p14="http://schemas.microsoft.com/office/powerpoint/2010/main" val="2719779263"/>
      </p:ext>
    </p:extLst>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 Option 4C">
  <p:cSld name="Title Slide - Option 4C">
    <p:bg>
      <p:bgPr>
        <a:blipFill>
          <a:blip r:embed="rId2">
            <a:alphaModFix/>
          </a:blip>
          <a:stretch>
            <a:fillRect/>
          </a:stretch>
        </a:blipFill>
        <a:effectLst/>
      </p:bgPr>
    </p:bg>
    <p:spTree>
      <p:nvGrpSpPr>
        <p:cNvPr id="1" name="Shape 63"/>
        <p:cNvGrpSpPr/>
        <p:nvPr/>
      </p:nvGrpSpPr>
      <p:grpSpPr>
        <a:xfrm>
          <a:off x="0" y="0"/>
          <a:ext cx="0" cy="0"/>
          <a:chOff x="0" y="0"/>
          <a:chExt cx="0" cy="0"/>
        </a:xfrm>
      </p:grpSpPr>
      <p:pic>
        <p:nvPicPr>
          <p:cNvPr id="64" name="Google Shape;64;p20"/>
          <p:cNvPicPr preferRelativeResize="0"/>
          <p:nvPr/>
        </p:nvPicPr>
        <p:blipFill rotWithShape="1">
          <a:blip r:embed="rId3">
            <a:alphaModFix/>
          </a:blip>
          <a:srcRect/>
          <a:stretch/>
        </p:blipFill>
        <p:spPr>
          <a:xfrm>
            <a:off x="759786" y="6147835"/>
            <a:ext cx="1734821" cy="331193"/>
          </a:xfrm>
          <a:prstGeom prst="rect">
            <a:avLst/>
          </a:prstGeom>
          <a:noFill/>
          <a:ln>
            <a:noFill/>
          </a:ln>
        </p:spPr>
      </p:pic>
      <p:sp>
        <p:nvSpPr>
          <p:cNvPr id="65" name="Google Shape;65;p20"/>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6" name="Google Shape;66;p20"/>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67" name="Google Shape;67;p20"/>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0"/>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0"/>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 name="Google Shape;70;p20"/>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extLst>
      <p:ext uri="{BB962C8B-B14F-4D97-AF65-F5344CB8AC3E}">
        <p14:creationId xmlns:p14="http://schemas.microsoft.com/office/powerpoint/2010/main" val="2286106049"/>
      </p:ext>
    </p:extLst>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Slide - Option 5">
  <p:cSld name="Title Slide - Option 5">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21"/>
          <p:cNvSpPr txBox="1">
            <a:spLocks noGrp="1"/>
          </p:cNvSpPr>
          <p:nvPr>
            <p:ph type="body" idx="1"/>
          </p:nvPr>
        </p:nvSpPr>
        <p:spPr>
          <a:xfrm>
            <a:off x="800099" y="647700"/>
            <a:ext cx="7013041" cy="2199440"/>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3F3F3F"/>
              </a:buClr>
              <a:buSzPts val="4800"/>
              <a:buFont typeface="Lato"/>
              <a:buNone/>
              <a:defRPr sz="4800" b="1"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1"/>
          <p:cNvSpPr txBox="1">
            <a:spLocks noGrp="1"/>
          </p:cNvSpPr>
          <p:nvPr>
            <p:ph type="body" idx="2"/>
          </p:nvPr>
        </p:nvSpPr>
        <p:spPr>
          <a:xfrm>
            <a:off x="800100" y="2884411"/>
            <a:ext cx="701304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8C1515"/>
              </a:buClr>
              <a:buSzPts val="2800"/>
              <a:buFont typeface="Lato"/>
              <a:buNone/>
              <a:defRPr sz="2800">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1"/>
          <p:cNvSpPr txBox="1">
            <a:spLocks noGrp="1"/>
          </p:cNvSpPr>
          <p:nvPr>
            <p:ph type="body" idx="3"/>
          </p:nvPr>
        </p:nvSpPr>
        <p:spPr>
          <a:xfrm>
            <a:off x="800099" y="3845860"/>
            <a:ext cx="7013041" cy="395476"/>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body" idx="4"/>
          </p:nvPr>
        </p:nvSpPr>
        <p:spPr>
          <a:xfrm>
            <a:off x="800098" y="4241336"/>
            <a:ext cx="7013041" cy="395476"/>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8C1515"/>
              </a:buClr>
              <a:buSzPts val="1800"/>
              <a:buFont typeface="Lato"/>
              <a:buNone/>
              <a:defRPr sz="1800" b="0" i="0">
                <a:solidFill>
                  <a:srgbClr val="8C1515"/>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6" name="Google Shape;76;p21"/>
          <p:cNvPicPr preferRelativeResize="0"/>
          <p:nvPr/>
        </p:nvPicPr>
        <p:blipFill rotWithShape="1">
          <a:blip r:embed="rId3">
            <a:alphaModFix/>
          </a:blip>
          <a:srcRect/>
          <a:stretch/>
        </p:blipFill>
        <p:spPr>
          <a:xfrm>
            <a:off x="759786" y="6147835"/>
            <a:ext cx="1734821" cy="331193"/>
          </a:xfrm>
          <a:prstGeom prst="rect">
            <a:avLst/>
          </a:prstGeom>
          <a:noFill/>
          <a:ln>
            <a:noFill/>
          </a:ln>
        </p:spPr>
      </p:pic>
      <p:pic>
        <p:nvPicPr>
          <p:cNvPr id="77" name="Google Shape;77;p21"/>
          <p:cNvPicPr preferRelativeResize="0"/>
          <p:nvPr/>
        </p:nvPicPr>
        <p:blipFill rotWithShape="1">
          <a:blip r:embed="rId4">
            <a:alphaModFix/>
          </a:blip>
          <a:srcRect/>
          <a:stretch/>
        </p:blipFill>
        <p:spPr>
          <a:xfrm>
            <a:off x="3295982" y="6156021"/>
            <a:ext cx="2022942" cy="337157"/>
          </a:xfrm>
          <a:prstGeom prst="rect">
            <a:avLst/>
          </a:prstGeom>
          <a:noFill/>
          <a:ln>
            <a:noFill/>
          </a:ln>
        </p:spPr>
      </p:pic>
    </p:spTree>
    <p:extLst>
      <p:ext uri="{BB962C8B-B14F-4D97-AF65-F5344CB8AC3E}">
        <p14:creationId xmlns:p14="http://schemas.microsoft.com/office/powerpoint/2010/main" val="1995388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 Option 6">
  <p:cSld name="Title Slide - Option 6">
    <p:bg>
      <p:bgPr>
        <a:solidFill>
          <a:srgbClr val="D4D1D1"/>
        </a:solidFill>
        <a:effectLst/>
      </p:bgPr>
    </p:bg>
    <p:spTree>
      <p:nvGrpSpPr>
        <p:cNvPr id="1" name="Shape 78"/>
        <p:cNvGrpSpPr/>
        <p:nvPr/>
      </p:nvGrpSpPr>
      <p:grpSpPr>
        <a:xfrm>
          <a:off x="0" y="0"/>
          <a:ext cx="0" cy="0"/>
          <a:chOff x="0" y="0"/>
          <a:chExt cx="0" cy="0"/>
        </a:xfrm>
      </p:grpSpPr>
      <p:sp>
        <p:nvSpPr>
          <p:cNvPr id="79" name="Google Shape;79;p22"/>
          <p:cNvSpPr txBox="1">
            <a:spLocks noGrp="1"/>
          </p:cNvSpPr>
          <p:nvPr>
            <p:ph type="body" idx="1"/>
          </p:nvPr>
        </p:nvSpPr>
        <p:spPr>
          <a:xfrm>
            <a:off x="800099" y="487442"/>
            <a:ext cx="6210301"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3F3F3F"/>
              </a:buClr>
              <a:buSzPts val="4800"/>
              <a:buFont typeface="Lato"/>
              <a:buNone/>
              <a:defRPr sz="4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2"/>
          <p:cNvSpPr txBox="1">
            <a:spLocks noGrp="1"/>
          </p:cNvSpPr>
          <p:nvPr>
            <p:ph type="body" idx="2"/>
          </p:nvPr>
        </p:nvSpPr>
        <p:spPr>
          <a:xfrm>
            <a:off x="800100" y="2903265"/>
            <a:ext cx="5947562"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8C1515"/>
              </a:buClr>
              <a:buSzPts val="2800"/>
              <a:buFont typeface="Lato"/>
              <a:buNone/>
              <a:defRPr sz="2800">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body" idx="3"/>
          </p:nvPr>
        </p:nvSpPr>
        <p:spPr>
          <a:xfrm>
            <a:off x="800100" y="4413375"/>
            <a:ext cx="5947564" cy="374254"/>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2"/>
          <p:cNvSpPr txBox="1">
            <a:spLocks noGrp="1"/>
          </p:cNvSpPr>
          <p:nvPr>
            <p:ph type="body" idx="4"/>
          </p:nvPr>
        </p:nvSpPr>
        <p:spPr>
          <a:xfrm>
            <a:off x="800097" y="4806484"/>
            <a:ext cx="5947565" cy="374251"/>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200"/>
              <a:buFont typeface="Lato Black"/>
              <a:buNone/>
              <a:defRPr sz="1200" b="1" i="0">
                <a:solidFill>
                  <a:srgbClr val="3F3F3F"/>
                </a:solidFill>
                <a:latin typeface="Lato Black"/>
                <a:ea typeface="Lato Black"/>
                <a:cs typeface="Lato Black"/>
                <a:sym typeface="Lato Black"/>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3" name="Google Shape;83;p22"/>
          <p:cNvCxnSpPr/>
          <p:nvPr/>
        </p:nvCxnSpPr>
        <p:spPr>
          <a:xfrm>
            <a:off x="0" y="4191000"/>
            <a:ext cx="7340828" cy="0"/>
          </a:xfrm>
          <a:prstGeom prst="straightConnector1">
            <a:avLst/>
          </a:prstGeom>
          <a:noFill/>
          <a:ln w="9525" cap="flat" cmpd="sng">
            <a:solidFill>
              <a:srgbClr val="3F3F3F"/>
            </a:solidFill>
            <a:prstDash val="solid"/>
            <a:miter lim="800000"/>
            <a:headEnd type="none" w="sm" len="sm"/>
            <a:tailEnd type="none" w="sm" len="sm"/>
          </a:ln>
        </p:spPr>
      </p:cxnSp>
      <p:cxnSp>
        <p:nvCxnSpPr>
          <p:cNvPr id="84" name="Google Shape;84;p22"/>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85" name="Google Shape;85;p22"/>
          <p:cNvPicPr preferRelativeResize="0"/>
          <p:nvPr/>
        </p:nvPicPr>
        <p:blipFill rotWithShape="1">
          <a:blip r:embed="rId2">
            <a:alphaModFix/>
          </a:blip>
          <a:srcRect/>
          <a:stretch/>
        </p:blipFill>
        <p:spPr>
          <a:xfrm>
            <a:off x="759786" y="6147835"/>
            <a:ext cx="1734821" cy="331193"/>
          </a:xfrm>
          <a:prstGeom prst="rect">
            <a:avLst/>
          </a:prstGeom>
          <a:noFill/>
          <a:ln>
            <a:noFill/>
          </a:ln>
        </p:spPr>
      </p:pic>
      <p:pic>
        <p:nvPicPr>
          <p:cNvPr id="86" name="Google Shape;86;p22"/>
          <p:cNvPicPr preferRelativeResize="0"/>
          <p:nvPr/>
        </p:nvPicPr>
        <p:blipFill rotWithShape="1">
          <a:blip r:embed="rId3">
            <a:alphaModFix/>
          </a:blip>
          <a:srcRect/>
          <a:stretch/>
        </p:blipFill>
        <p:spPr>
          <a:xfrm>
            <a:off x="9346869" y="6156021"/>
            <a:ext cx="2022942" cy="337157"/>
          </a:xfrm>
          <a:prstGeom prst="rect">
            <a:avLst/>
          </a:prstGeom>
          <a:noFill/>
          <a:ln>
            <a:noFill/>
          </a:ln>
        </p:spPr>
      </p:pic>
      <p:sp>
        <p:nvSpPr>
          <p:cNvPr id="87" name="Google Shape;87;p22"/>
          <p:cNvSpPr>
            <a:spLocks noGrp="1"/>
          </p:cNvSpPr>
          <p:nvPr>
            <p:ph type="pic" idx="5"/>
          </p:nvPr>
        </p:nvSpPr>
        <p:spPr>
          <a:xfrm>
            <a:off x="7340826" y="0"/>
            <a:ext cx="4851173" cy="5868988"/>
          </a:xfrm>
          <a:prstGeom prst="rect">
            <a:avLst/>
          </a:prstGeom>
          <a:solidFill>
            <a:schemeClr val="lt1"/>
          </a:solidFill>
          <a:ln>
            <a:noFill/>
          </a:ln>
        </p:spPr>
      </p:sp>
    </p:spTree>
    <p:extLst>
      <p:ext uri="{BB962C8B-B14F-4D97-AF65-F5344CB8AC3E}">
        <p14:creationId xmlns:p14="http://schemas.microsoft.com/office/powerpoint/2010/main" val="2149247758"/>
      </p:ext>
    </p:extLst>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Slide - Option 4A - Printable">
  <p:cSld name="Title Slide - Option 4A - Printable">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0" name="Google Shape;90;p23"/>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91" name="Google Shape;91;p23"/>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3"/>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3"/>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4" name="Google Shape;94;p23"/>
          <p:cNvPicPr preferRelativeResize="0"/>
          <p:nvPr/>
        </p:nvPicPr>
        <p:blipFill rotWithShape="1">
          <a:blip r:embed="rId3">
            <a:alphaModFix/>
          </a:blip>
          <a:srcRect/>
          <a:stretch/>
        </p:blipFill>
        <p:spPr>
          <a:xfrm>
            <a:off x="759786" y="6147835"/>
            <a:ext cx="1734821" cy="331193"/>
          </a:xfrm>
          <a:prstGeom prst="rect">
            <a:avLst/>
          </a:prstGeom>
          <a:noFill/>
          <a:ln>
            <a:noFill/>
          </a:ln>
        </p:spPr>
      </p:pic>
      <p:pic>
        <p:nvPicPr>
          <p:cNvPr id="95" name="Google Shape;95;p23"/>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extLst>
      <p:ext uri="{BB962C8B-B14F-4D97-AF65-F5344CB8AC3E}">
        <p14:creationId xmlns:p14="http://schemas.microsoft.com/office/powerpoint/2010/main" val="1841561336"/>
      </p:ext>
    </p:extLst>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 Option 4B - Printable">
  <p:cSld name="Title Slide - Option 4B - Printable">
    <p:bg>
      <p:bgPr>
        <a:blipFill>
          <a:blip r:embed="rId2">
            <a:alphaModFix/>
          </a:blip>
          <a:stretch>
            <a:fillRect/>
          </a:stretch>
        </a:blipFill>
        <a:effectLst/>
      </p:bgPr>
    </p:bg>
    <p:spTree>
      <p:nvGrpSpPr>
        <p:cNvPr id="1" name="Shape 96"/>
        <p:cNvGrpSpPr/>
        <p:nvPr/>
      </p:nvGrpSpPr>
      <p:grpSpPr>
        <a:xfrm>
          <a:off x="0" y="0"/>
          <a:ext cx="0" cy="0"/>
          <a:chOff x="0" y="0"/>
          <a:chExt cx="0" cy="0"/>
        </a:xfrm>
      </p:grpSpPr>
      <p:pic>
        <p:nvPicPr>
          <p:cNvPr id="97" name="Google Shape;97;p24"/>
          <p:cNvPicPr preferRelativeResize="0"/>
          <p:nvPr/>
        </p:nvPicPr>
        <p:blipFill rotWithShape="1">
          <a:blip r:embed="rId3">
            <a:alphaModFix/>
          </a:blip>
          <a:srcRect/>
          <a:stretch/>
        </p:blipFill>
        <p:spPr>
          <a:xfrm>
            <a:off x="759786" y="6147835"/>
            <a:ext cx="1734821" cy="331193"/>
          </a:xfrm>
          <a:prstGeom prst="rect">
            <a:avLst/>
          </a:prstGeom>
          <a:noFill/>
          <a:ln>
            <a:noFill/>
          </a:ln>
        </p:spPr>
      </p:pic>
      <p:sp>
        <p:nvSpPr>
          <p:cNvPr id="98" name="Google Shape;98;p24"/>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24"/>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100" name="Google Shape;100;p24"/>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4"/>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4"/>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3" name="Google Shape;103;p24"/>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extLst>
      <p:ext uri="{BB962C8B-B14F-4D97-AF65-F5344CB8AC3E}">
        <p14:creationId xmlns:p14="http://schemas.microsoft.com/office/powerpoint/2010/main" val="2757834984"/>
      </p:ext>
    </p:extLst>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 Option 6 - Printable">
  <p:cSld name="Title Slide - Option 6 - Printable">
    <p:bg>
      <p:bgPr>
        <a:solidFill>
          <a:schemeClr val="lt1"/>
        </a:solidFill>
        <a:effectLst/>
      </p:bgPr>
    </p:bg>
    <p:spTree>
      <p:nvGrpSpPr>
        <p:cNvPr id="1" name="Shape 104"/>
        <p:cNvGrpSpPr/>
        <p:nvPr/>
      </p:nvGrpSpPr>
      <p:grpSpPr>
        <a:xfrm>
          <a:off x="0" y="0"/>
          <a:ext cx="0" cy="0"/>
          <a:chOff x="0" y="0"/>
          <a:chExt cx="0" cy="0"/>
        </a:xfrm>
      </p:grpSpPr>
      <p:sp>
        <p:nvSpPr>
          <p:cNvPr id="105" name="Google Shape;105;p25"/>
          <p:cNvSpPr txBox="1">
            <a:spLocks noGrp="1"/>
          </p:cNvSpPr>
          <p:nvPr>
            <p:ph type="body" idx="1"/>
          </p:nvPr>
        </p:nvSpPr>
        <p:spPr>
          <a:xfrm>
            <a:off x="800099" y="487442"/>
            <a:ext cx="5947565"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3F3F3F"/>
              </a:buClr>
              <a:buSzPts val="4800"/>
              <a:buFont typeface="Lato"/>
              <a:buNone/>
              <a:defRPr sz="4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5"/>
          <p:cNvSpPr txBox="1">
            <a:spLocks noGrp="1"/>
          </p:cNvSpPr>
          <p:nvPr>
            <p:ph type="body" idx="2"/>
          </p:nvPr>
        </p:nvSpPr>
        <p:spPr>
          <a:xfrm>
            <a:off x="800100" y="2903265"/>
            <a:ext cx="5947562"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8C1515"/>
              </a:buClr>
              <a:buSzPts val="2800"/>
              <a:buFont typeface="Lato"/>
              <a:buNone/>
              <a:defRPr sz="2800">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5"/>
          <p:cNvSpPr txBox="1">
            <a:spLocks noGrp="1"/>
          </p:cNvSpPr>
          <p:nvPr>
            <p:ph type="body" idx="3"/>
          </p:nvPr>
        </p:nvSpPr>
        <p:spPr>
          <a:xfrm>
            <a:off x="800100" y="4413375"/>
            <a:ext cx="5947564" cy="374254"/>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5"/>
          <p:cNvSpPr txBox="1">
            <a:spLocks noGrp="1"/>
          </p:cNvSpPr>
          <p:nvPr>
            <p:ph type="body" idx="4"/>
          </p:nvPr>
        </p:nvSpPr>
        <p:spPr>
          <a:xfrm>
            <a:off x="800097" y="4806484"/>
            <a:ext cx="5947565" cy="374251"/>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200"/>
              <a:buFont typeface="Lato Black"/>
              <a:buNone/>
              <a:defRPr sz="1200" b="1" i="0">
                <a:solidFill>
                  <a:srgbClr val="3F3F3F"/>
                </a:solidFill>
                <a:latin typeface="Lato Black"/>
                <a:ea typeface="Lato Black"/>
                <a:cs typeface="Lato Black"/>
                <a:sym typeface="Lato Black"/>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9" name="Google Shape;109;p25"/>
          <p:cNvCxnSpPr/>
          <p:nvPr/>
        </p:nvCxnSpPr>
        <p:spPr>
          <a:xfrm>
            <a:off x="0" y="4191000"/>
            <a:ext cx="7340828" cy="0"/>
          </a:xfrm>
          <a:prstGeom prst="straightConnector1">
            <a:avLst/>
          </a:prstGeom>
          <a:noFill/>
          <a:ln w="9525" cap="flat" cmpd="sng">
            <a:solidFill>
              <a:srgbClr val="3F3F3F"/>
            </a:solidFill>
            <a:prstDash val="solid"/>
            <a:miter lim="800000"/>
            <a:headEnd type="none" w="sm" len="sm"/>
            <a:tailEnd type="none" w="sm" len="sm"/>
          </a:ln>
        </p:spPr>
      </p:cxnSp>
      <p:cxnSp>
        <p:nvCxnSpPr>
          <p:cNvPr id="110" name="Google Shape;110;p25"/>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111" name="Google Shape;111;p25"/>
          <p:cNvPicPr preferRelativeResize="0"/>
          <p:nvPr/>
        </p:nvPicPr>
        <p:blipFill rotWithShape="1">
          <a:blip r:embed="rId2">
            <a:alphaModFix/>
          </a:blip>
          <a:srcRect/>
          <a:stretch/>
        </p:blipFill>
        <p:spPr>
          <a:xfrm>
            <a:off x="759786" y="6147835"/>
            <a:ext cx="1734821" cy="331193"/>
          </a:xfrm>
          <a:prstGeom prst="rect">
            <a:avLst/>
          </a:prstGeom>
          <a:noFill/>
          <a:ln>
            <a:noFill/>
          </a:ln>
        </p:spPr>
      </p:pic>
      <p:pic>
        <p:nvPicPr>
          <p:cNvPr id="112" name="Google Shape;112;p25"/>
          <p:cNvPicPr preferRelativeResize="0"/>
          <p:nvPr/>
        </p:nvPicPr>
        <p:blipFill rotWithShape="1">
          <a:blip r:embed="rId3">
            <a:alphaModFix/>
          </a:blip>
          <a:srcRect/>
          <a:stretch/>
        </p:blipFill>
        <p:spPr>
          <a:xfrm>
            <a:off x="9346869" y="6156021"/>
            <a:ext cx="2022942" cy="337157"/>
          </a:xfrm>
          <a:prstGeom prst="rect">
            <a:avLst/>
          </a:prstGeom>
          <a:noFill/>
          <a:ln>
            <a:noFill/>
          </a:ln>
        </p:spPr>
      </p:pic>
      <p:sp>
        <p:nvSpPr>
          <p:cNvPr id="113" name="Google Shape;113;p25"/>
          <p:cNvSpPr>
            <a:spLocks noGrp="1"/>
          </p:cNvSpPr>
          <p:nvPr>
            <p:ph type="pic" idx="5"/>
          </p:nvPr>
        </p:nvSpPr>
        <p:spPr>
          <a:xfrm>
            <a:off x="7340826" y="0"/>
            <a:ext cx="4851173" cy="5868988"/>
          </a:xfrm>
          <a:prstGeom prst="rect">
            <a:avLst/>
          </a:prstGeom>
          <a:solidFill>
            <a:schemeClr val="lt2"/>
          </a:solidFill>
          <a:ln>
            <a:noFill/>
          </a:ln>
        </p:spPr>
      </p:sp>
    </p:spTree>
    <p:extLst>
      <p:ext uri="{BB962C8B-B14F-4D97-AF65-F5344CB8AC3E}">
        <p14:creationId xmlns:p14="http://schemas.microsoft.com/office/powerpoint/2010/main" val="2130280310"/>
      </p:ext>
    </p:extLst>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FE1FE-1DFC-01F9-E78A-99105BE2AC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FAF3F-BFBF-5F33-44D7-C352BC5A51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98F1D-73AB-FACC-4AC8-24EF2A9DA66A}"/>
              </a:ext>
            </a:extLst>
          </p:cNvPr>
          <p:cNvSpPr>
            <a:spLocks noGrp="1"/>
          </p:cNvSpPr>
          <p:nvPr>
            <p:ph type="dt" sz="half" idx="10"/>
          </p:nvPr>
        </p:nvSpPr>
        <p:spPr/>
        <p:txBody>
          <a:bodyPr/>
          <a:lstStyle/>
          <a:p>
            <a:fld id="{DE73AF8F-2065-48C1-BF50-8A94DF4A996A}" type="datetimeFigureOut">
              <a:rPr lang="en-US" smtClean="0"/>
              <a:t>11/7/23</a:t>
            </a:fld>
            <a:endParaRPr lang="en-US"/>
          </a:p>
        </p:txBody>
      </p:sp>
      <p:sp>
        <p:nvSpPr>
          <p:cNvPr id="5" name="Footer Placeholder 4">
            <a:extLst>
              <a:ext uri="{FF2B5EF4-FFF2-40B4-BE49-F238E27FC236}">
                <a16:creationId xmlns:a16="http://schemas.microsoft.com/office/drawing/2014/main" id="{CF597DF6-88F0-D8A4-AB3F-28FC61F22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CE492-1341-5A42-8CCF-C63AB586EA16}"/>
              </a:ext>
            </a:extLst>
          </p:cNvPr>
          <p:cNvSpPr>
            <a:spLocks noGrp="1"/>
          </p:cNvSpPr>
          <p:nvPr>
            <p:ph type="sldNum" sz="quarter" idx="12"/>
          </p:nvPr>
        </p:nvSpPr>
        <p:spPr/>
        <p:txBody>
          <a:bodyPr/>
          <a:lstStyle/>
          <a:p>
            <a:fld id="{C7922993-3112-46AB-84A6-E95FABF21DFE}" type="slidenum">
              <a:rPr lang="en-US" smtClean="0"/>
              <a:t>‹#›</a:t>
            </a:fld>
            <a:endParaRPr lang="en-US"/>
          </a:p>
        </p:txBody>
      </p:sp>
    </p:spTree>
    <p:extLst>
      <p:ext uri="{BB962C8B-B14F-4D97-AF65-F5344CB8AC3E}">
        <p14:creationId xmlns:p14="http://schemas.microsoft.com/office/powerpoint/2010/main" val="2949783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Slide - 1 Column 1">
  <p:cSld name="Text Slide - 1 Column 1">
    <p:bg>
      <p:bgPr>
        <a:solidFill>
          <a:schemeClr val="lt1"/>
        </a:solidFill>
        <a:effectLst/>
      </p:bgPr>
    </p:bg>
    <p:spTree>
      <p:nvGrpSpPr>
        <p:cNvPr id="1" name="Shape 288"/>
        <p:cNvGrpSpPr/>
        <p:nvPr/>
      </p:nvGrpSpPr>
      <p:grpSpPr>
        <a:xfrm>
          <a:off x="0" y="0"/>
          <a:ext cx="0" cy="0"/>
          <a:chOff x="0" y="0"/>
          <a:chExt cx="0" cy="0"/>
        </a:xfrm>
      </p:grpSpPr>
      <p:sp>
        <p:nvSpPr>
          <p:cNvPr id="289" name="Google Shape;289;g17e8ecba570_0_18"/>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rtl="0">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rtl="0">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rtl="0">
              <a:lnSpc>
                <a:spcPct val="90000"/>
              </a:lnSpc>
              <a:spcBef>
                <a:spcPts val="500"/>
              </a:spcBef>
              <a:spcAft>
                <a:spcPts val="0"/>
              </a:spcAft>
              <a:buClr>
                <a:schemeClr val="lt1"/>
              </a:buClr>
              <a:buSzPts val="1980"/>
              <a:buChar char="•"/>
              <a:defRPr>
                <a:solidFill>
                  <a:schemeClr val="lt1"/>
                </a:solidFill>
              </a:defRPr>
            </a:lvl3pPr>
            <a:lvl4pPr marL="1828800" lvl="3" indent="-356616" algn="l" rtl="0">
              <a:lnSpc>
                <a:spcPct val="90000"/>
              </a:lnSpc>
              <a:spcBef>
                <a:spcPts val="500"/>
              </a:spcBef>
              <a:spcAft>
                <a:spcPts val="0"/>
              </a:spcAft>
              <a:buClr>
                <a:schemeClr val="lt1"/>
              </a:buClr>
              <a:buSzPts val="2016"/>
              <a:buChar char="•"/>
              <a:defRPr>
                <a:solidFill>
                  <a:schemeClr val="lt1"/>
                </a:solidFill>
              </a:defRPr>
            </a:lvl4pPr>
            <a:lvl5pPr marL="2286000" lvl="4" indent="-356616" algn="l" rtl="0">
              <a:lnSpc>
                <a:spcPct val="90000"/>
              </a:lnSpc>
              <a:spcBef>
                <a:spcPts val="500"/>
              </a:spcBef>
              <a:spcAft>
                <a:spcPts val="0"/>
              </a:spcAft>
              <a:buClr>
                <a:schemeClr val="lt1"/>
              </a:buClr>
              <a:buSzPts val="2016"/>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290" name="Google Shape;290;g17e8ecba570_0_18"/>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rtl="0">
              <a:lnSpc>
                <a:spcPct val="90000"/>
              </a:lnSpc>
              <a:spcBef>
                <a:spcPts val="0"/>
              </a:spcBef>
              <a:spcAft>
                <a:spcPts val="0"/>
              </a:spcAft>
              <a:buClr>
                <a:srgbClr val="8C1515"/>
              </a:buClr>
              <a:buSzPts val="3200"/>
              <a:buFont typeface="Lato"/>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291" name="Google Shape;291;g17e8ecba570_0_18"/>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292" name="Google Shape;292;g17e8ecba570_0_18"/>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293" name="Google Shape;293;g17e8ecba570_0_18"/>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94" name="Google Shape;294;g17e8ecba570_0_18"/>
          <p:cNvSpPr txBox="1">
            <a:spLocks noGrp="1"/>
          </p:cNvSpPr>
          <p:nvPr>
            <p:ph type="subTitle" idx="3"/>
          </p:nvPr>
        </p:nvSpPr>
        <p:spPr>
          <a:xfrm>
            <a:off x="1634337" y="6356788"/>
            <a:ext cx="4209900" cy="217200"/>
          </a:xfrm>
          <a:prstGeom prst="rect">
            <a:avLst/>
          </a:prstGeom>
          <a:noFill/>
          <a:ln>
            <a:noFill/>
          </a:ln>
        </p:spPr>
        <p:txBody>
          <a:bodyPr spcFirstLastPara="1" wrap="square" lIns="0" tIns="45700" rIns="91425" bIns="45700" anchor="ctr" anchorCtr="0">
            <a:noAutofit/>
          </a:bodyPr>
          <a:lstStyle>
            <a:lvl1pPr lvl="0" algn="l" rtl="0">
              <a:lnSpc>
                <a:spcPct val="120000"/>
              </a:lnSpc>
              <a:spcBef>
                <a:spcPts val="1000"/>
              </a:spcBef>
              <a:spcAft>
                <a:spcPts val="0"/>
              </a:spcAft>
              <a:buClr>
                <a:srgbClr val="3F3F3F"/>
              </a:buClr>
              <a:buSzPts val="1100"/>
              <a:buNone/>
              <a:defRPr sz="1100">
                <a:solidFill>
                  <a:srgbClr val="3F3F3F"/>
                </a:solidFill>
              </a:defRPr>
            </a:lvl1pPr>
            <a:lvl2pPr lvl="1" algn="l" rtl="0">
              <a:lnSpc>
                <a:spcPct val="120000"/>
              </a:lnSpc>
              <a:spcBef>
                <a:spcPts val="500"/>
              </a:spcBef>
              <a:spcAft>
                <a:spcPts val="0"/>
              </a:spcAft>
              <a:buClr>
                <a:srgbClr val="3F3F3F"/>
              </a:buClr>
              <a:buSzPts val="1100"/>
              <a:buNone/>
              <a:defRPr sz="1100">
                <a:solidFill>
                  <a:srgbClr val="3F3F3F"/>
                </a:solidFill>
              </a:defRPr>
            </a:lvl2pPr>
            <a:lvl3pPr lvl="2" algn="l" rtl="0">
              <a:lnSpc>
                <a:spcPct val="120000"/>
              </a:lnSpc>
              <a:spcBef>
                <a:spcPts val="500"/>
              </a:spcBef>
              <a:spcAft>
                <a:spcPts val="0"/>
              </a:spcAft>
              <a:buClr>
                <a:srgbClr val="3F3F3F"/>
              </a:buClr>
              <a:buSzPts val="1100"/>
              <a:buNone/>
              <a:defRPr sz="1100">
                <a:solidFill>
                  <a:srgbClr val="3F3F3F"/>
                </a:solidFill>
              </a:defRPr>
            </a:lvl3pPr>
            <a:lvl4pPr lvl="3" algn="l" rtl="0">
              <a:lnSpc>
                <a:spcPct val="120000"/>
              </a:lnSpc>
              <a:spcBef>
                <a:spcPts val="500"/>
              </a:spcBef>
              <a:spcAft>
                <a:spcPts val="0"/>
              </a:spcAft>
              <a:buClr>
                <a:srgbClr val="3F3F3F"/>
              </a:buClr>
              <a:buSzPts val="1100"/>
              <a:buNone/>
              <a:defRPr sz="1100">
                <a:solidFill>
                  <a:srgbClr val="3F3F3F"/>
                </a:solidFill>
              </a:defRPr>
            </a:lvl4pPr>
            <a:lvl5pPr lvl="4" algn="l" rtl="0">
              <a:lnSpc>
                <a:spcPct val="120000"/>
              </a:lnSpc>
              <a:spcBef>
                <a:spcPts val="500"/>
              </a:spcBef>
              <a:spcAft>
                <a:spcPts val="0"/>
              </a:spcAft>
              <a:buClr>
                <a:srgbClr val="3F3F3F"/>
              </a:buClr>
              <a:buSzPts val="1100"/>
              <a:buNone/>
              <a:defRPr sz="1100">
                <a:solidFill>
                  <a:srgbClr val="3F3F3F"/>
                </a:solidFill>
              </a:defRPr>
            </a:lvl5pPr>
            <a:lvl6pPr lvl="5" algn="l" rtl="0">
              <a:lnSpc>
                <a:spcPct val="90000"/>
              </a:lnSpc>
              <a:spcBef>
                <a:spcPts val="500"/>
              </a:spcBef>
              <a:spcAft>
                <a:spcPts val="0"/>
              </a:spcAft>
              <a:buClr>
                <a:srgbClr val="3F3F3F"/>
              </a:buClr>
              <a:buSzPts val="1100"/>
              <a:buNone/>
              <a:defRPr sz="1100">
                <a:solidFill>
                  <a:srgbClr val="3F3F3F"/>
                </a:solidFill>
              </a:defRPr>
            </a:lvl6pPr>
            <a:lvl7pPr lvl="6" algn="l" rtl="0">
              <a:lnSpc>
                <a:spcPct val="90000"/>
              </a:lnSpc>
              <a:spcBef>
                <a:spcPts val="500"/>
              </a:spcBef>
              <a:spcAft>
                <a:spcPts val="0"/>
              </a:spcAft>
              <a:buClr>
                <a:srgbClr val="3F3F3F"/>
              </a:buClr>
              <a:buSzPts val="1100"/>
              <a:buNone/>
              <a:defRPr sz="1100">
                <a:solidFill>
                  <a:srgbClr val="3F3F3F"/>
                </a:solidFill>
              </a:defRPr>
            </a:lvl7pPr>
            <a:lvl8pPr lvl="7" algn="l" rtl="0">
              <a:lnSpc>
                <a:spcPct val="90000"/>
              </a:lnSpc>
              <a:spcBef>
                <a:spcPts val="500"/>
              </a:spcBef>
              <a:spcAft>
                <a:spcPts val="0"/>
              </a:spcAft>
              <a:buClr>
                <a:srgbClr val="3F3F3F"/>
              </a:buClr>
              <a:buSzPts val="1100"/>
              <a:buNone/>
              <a:defRPr sz="1100">
                <a:solidFill>
                  <a:srgbClr val="3F3F3F"/>
                </a:solidFill>
              </a:defRPr>
            </a:lvl8pPr>
            <a:lvl9pPr lvl="8" algn="l" rtl="0">
              <a:lnSpc>
                <a:spcPct val="90000"/>
              </a:lnSpc>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3820383443"/>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Option 4B">
  <p:cSld name="Title Slide - Option 4B">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9"/>
          <p:cNvPicPr preferRelativeResize="0"/>
          <p:nvPr/>
        </p:nvPicPr>
        <p:blipFill rotWithShape="1">
          <a:blip r:embed="rId3">
            <a:alphaModFix/>
          </a:blip>
          <a:srcRect/>
          <a:stretch/>
        </p:blipFill>
        <p:spPr>
          <a:xfrm>
            <a:off x="759786" y="6147835"/>
            <a:ext cx="1734821" cy="331193"/>
          </a:xfrm>
          <a:prstGeom prst="rect">
            <a:avLst/>
          </a:prstGeom>
          <a:noFill/>
          <a:ln>
            <a:noFill/>
          </a:ln>
        </p:spPr>
      </p:pic>
      <p:sp>
        <p:nvSpPr>
          <p:cNvPr id="57" name="Google Shape;57;p19"/>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8" name="Google Shape;58;p19"/>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59" name="Google Shape;59;p19"/>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9"/>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9"/>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19"/>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838200" y="365125"/>
            <a:ext cx="10515600" cy="1325563"/>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8C151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6"/>
          <p:cNvSpPr txBox="1">
            <a:spLocks noGrp="1"/>
          </p:cNvSpPr>
          <p:nvPr>
            <p:ph type="body" idx="1"/>
          </p:nvPr>
        </p:nvSpPr>
        <p:spPr>
          <a:xfrm>
            <a:off x="838200" y="1819275"/>
            <a:ext cx="10515600" cy="4560888"/>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None/>
              <a:defRPr/>
            </a:lvl1pPr>
            <a:lvl2pPr marL="914400" lvl="1" indent="-356616" algn="l">
              <a:lnSpc>
                <a:spcPct val="100000"/>
              </a:lnSpc>
              <a:spcBef>
                <a:spcPts val="500"/>
              </a:spcBef>
              <a:spcAft>
                <a:spcPts val="0"/>
              </a:spcAft>
              <a:buSzPts val="2016"/>
              <a:buChar char="•"/>
              <a:defRPr/>
            </a:lvl2pPr>
            <a:lvl3pPr marL="1371600" lvl="2" indent="-354330" algn="l">
              <a:lnSpc>
                <a:spcPct val="100000"/>
              </a:lnSpc>
              <a:spcBef>
                <a:spcPts val="500"/>
              </a:spcBef>
              <a:spcAft>
                <a:spcPts val="0"/>
              </a:spcAft>
              <a:buSzPts val="1980"/>
              <a:buChar char="•"/>
              <a:defRPr/>
            </a:lvl3pPr>
            <a:lvl4pPr marL="1828800" lvl="3" indent="-356616" algn="l">
              <a:lnSpc>
                <a:spcPct val="100000"/>
              </a:lnSpc>
              <a:spcBef>
                <a:spcPts val="500"/>
              </a:spcBef>
              <a:spcAft>
                <a:spcPts val="0"/>
              </a:spcAft>
              <a:buSzPts val="2016"/>
              <a:buChar char="•"/>
              <a:defRPr/>
            </a:lvl4pPr>
            <a:lvl5pPr marL="2286000" lvl="4" indent="-356616" algn="l">
              <a:lnSpc>
                <a:spcPct val="10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8243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Option 4C">
  <p:cSld name="Title Slide - Option 4C">
    <p:bg>
      <p:bgPr>
        <a:blipFill>
          <a:blip r:embed="rId2">
            <a:alphaModFix/>
          </a:blip>
          <a:stretch>
            <a:fillRect/>
          </a:stretch>
        </a:blipFill>
        <a:effectLst/>
      </p:bgPr>
    </p:bg>
    <p:spTree>
      <p:nvGrpSpPr>
        <p:cNvPr id="1" name="Shape 63"/>
        <p:cNvGrpSpPr/>
        <p:nvPr/>
      </p:nvGrpSpPr>
      <p:grpSpPr>
        <a:xfrm>
          <a:off x="0" y="0"/>
          <a:ext cx="0" cy="0"/>
          <a:chOff x="0" y="0"/>
          <a:chExt cx="0" cy="0"/>
        </a:xfrm>
      </p:grpSpPr>
      <p:pic>
        <p:nvPicPr>
          <p:cNvPr id="64" name="Google Shape;64;p20"/>
          <p:cNvPicPr preferRelativeResize="0"/>
          <p:nvPr/>
        </p:nvPicPr>
        <p:blipFill rotWithShape="1">
          <a:blip r:embed="rId3">
            <a:alphaModFix/>
          </a:blip>
          <a:srcRect/>
          <a:stretch/>
        </p:blipFill>
        <p:spPr>
          <a:xfrm>
            <a:off x="759786" y="6147835"/>
            <a:ext cx="1734821" cy="331193"/>
          </a:xfrm>
          <a:prstGeom prst="rect">
            <a:avLst/>
          </a:prstGeom>
          <a:noFill/>
          <a:ln>
            <a:noFill/>
          </a:ln>
        </p:spPr>
      </p:pic>
      <p:sp>
        <p:nvSpPr>
          <p:cNvPr id="65" name="Google Shape;65;p20"/>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6" name="Google Shape;66;p20"/>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67" name="Google Shape;67;p20"/>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0"/>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0"/>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 name="Google Shape;70;p20"/>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Option 5">
  <p:cSld name="Title Slide - Option 5">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21"/>
          <p:cNvSpPr txBox="1">
            <a:spLocks noGrp="1"/>
          </p:cNvSpPr>
          <p:nvPr>
            <p:ph type="body" idx="1"/>
          </p:nvPr>
        </p:nvSpPr>
        <p:spPr>
          <a:xfrm>
            <a:off x="800099" y="647700"/>
            <a:ext cx="7013041" cy="2199440"/>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3F3F3F"/>
              </a:buClr>
              <a:buSzPts val="4800"/>
              <a:buFont typeface="Lato"/>
              <a:buNone/>
              <a:defRPr sz="4800" b="1"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1"/>
          <p:cNvSpPr txBox="1">
            <a:spLocks noGrp="1"/>
          </p:cNvSpPr>
          <p:nvPr>
            <p:ph type="body" idx="2"/>
          </p:nvPr>
        </p:nvSpPr>
        <p:spPr>
          <a:xfrm>
            <a:off x="800100" y="2884411"/>
            <a:ext cx="701304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8C1515"/>
              </a:buClr>
              <a:buSzPts val="2800"/>
              <a:buFont typeface="Lato"/>
              <a:buNone/>
              <a:defRPr sz="2800">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1"/>
          <p:cNvSpPr txBox="1">
            <a:spLocks noGrp="1"/>
          </p:cNvSpPr>
          <p:nvPr>
            <p:ph type="body" idx="3"/>
          </p:nvPr>
        </p:nvSpPr>
        <p:spPr>
          <a:xfrm>
            <a:off x="800099" y="3845860"/>
            <a:ext cx="7013041" cy="395476"/>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body" idx="4"/>
          </p:nvPr>
        </p:nvSpPr>
        <p:spPr>
          <a:xfrm>
            <a:off x="800098" y="4241336"/>
            <a:ext cx="7013041" cy="395476"/>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8C1515"/>
              </a:buClr>
              <a:buSzPts val="1800"/>
              <a:buFont typeface="Lato"/>
              <a:buNone/>
              <a:defRPr sz="1800" b="0" i="0">
                <a:solidFill>
                  <a:srgbClr val="8C1515"/>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6" name="Google Shape;76;p21"/>
          <p:cNvPicPr preferRelativeResize="0"/>
          <p:nvPr/>
        </p:nvPicPr>
        <p:blipFill rotWithShape="1">
          <a:blip r:embed="rId3">
            <a:alphaModFix/>
          </a:blip>
          <a:srcRect/>
          <a:stretch/>
        </p:blipFill>
        <p:spPr>
          <a:xfrm>
            <a:off x="759786" y="6147835"/>
            <a:ext cx="1734821" cy="331193"/>
          </a:xfrm>
          <a:prstGeom prst="rect">
            <a:avLst/>
          </a:prstGeom>
          <a:noFill/>
          <a:ln>
            <a:noFill/>
          </a:ln>
        </p:spPr>
      </p:pic>
      <p:pic>
        <p:nvPicPr>
          <p:cNvPr id="77" name="Google Shape;77;p21"/>
          <p:cNvPicPr preferRelativeResize="0"/>
          <p:nvPr/>
        </p:nvPicPr>
        <p:blipFill rotWithShape="1">
          <a:blip r:embed="rId4">
            <a:alphaModFix/>
          </a:blip>
          <a:srcRect/>
          <a:stretch/>
        </p:blipFill>
        <p:spPr>
          <a:xfrm>
            <a:off x="3295982" y="6156021"/>
            <a:ext cx="2022942" cy="33715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 Option 6">
  <p:cSld name="Title Slide - Option 6">
    <p:bg>
      <p:bgPr>
        <a:solidFill>
          <a:srgbClr val="D4D1D1"/>
        </a:solidFill>
        <a:effectLst/>
      </p:bgPr>
    </p:bg>
    <p:spTree>
      <p:nvGrpSpPr>
        <p:cNvPr id="1" name="Shape 78"/>
        <p:cNvGrpSpPr/>
        <p:nvPr/>
      </p:nvGrpSpPr>
      <p:grpSpPr>
        <a:xfrm>
          <a:off x="0" y="0"/>
          <a:ext cx="0" cy="0"/>
          <a:chOff x="0" y="0"/>
          <a:chExt cx="0" cy="0"/>
        </a:xfrm>
      </p:grpSpPr>
      <p:sp>
        <p:nvSpPr>
          <p:cNvPr id="79" name="Google Shape;79;p22"/>
          <p:cNvSpPr txBox="1">
            <a:spLocks noGrp="1"/>
          </p:cNvSpPr>
          <p:nvPr>
            <p:ph type="body" idx="1"/>
          </p:nvPr>
        </p:nvSpPr>
        <p:spPr>
          <a:xfrm>
            <a:off x="800099" y="487442"/>
            <a:ext cx="6210301"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3F3F3F"/>
              </a:buClr>
              <a:buSzPts val="4800"/>
              <a:buFont typeface="Lato"/>
              <a:buNone/>
              <a:defRPr sz="4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2"/>
          <p:cNvSpPr txBox="1">
            <a:spLocks noGrp="1"/>
          </p:cNvSpPr>
          <p:nvPr>
            <p:ph type="body" idx="2"/>
          </p:nvPr>
        </p:nvSpPr>
        <p:spPr>
          <a:xfrm>
            <a:off x="800100" y="2903265"/>
            <a:ext cx="5947562"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8C1515"/>
              </a:buClr>
              <a:buSzPts val="2800"/>
              <a:buFont typeface="Lato"/>
              <a:buNone/>
              <a:defRPr sz="2800">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body" idx="3"/>
          </p:nvPr>
        </p:nvSpPr>
        <p:spPr>
          <a:xfrm>
            <a:off x="800100" y="4413375"/>
            <a:ext cx="5947564" cy="374254"/>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2"/>
          <p:cNvSpPr txBox="1">
            <a:spLocks noGrp="1"/>
          </p:cNvSpPr>
          <p:nvPr>
            <p:ph type="body" idx="4"/>
          </p:nvPr>
        </p:nvSpPr>
        <p:spPr>
          <a:xfrm>
            <a:off x="800097" y="4806484"/>
            <a:ext cx="5947565" cy="374251"/>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200"/>
              <a:buFont typeface="Lato Black"/>
              <a:buNone/>
              <a:defRPr sz="1200" b="1" i="0">
                <a:solidFill>
                  <a:srgbClr val="3F3F3F"/>
                </a:solidFill>
                <a:latin typeface="Lato Black"/>
                <a:ea typeface="Lato Black"/>
                <a:cs typeface="Lato Black"/>
                <a:sym typeface="Lato Black"/>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3" name="Google Shape;83;p22"/>
          <p:cNvCxnSpPr/>
          <p:nvPr/>
        </p:nvCxnSpPr>
        <p:spPr>
          <a:xfrm>
            <a:off x="0" y="4191000"/>
            <a:ext cx="7340828" cy="0"/>
          </a:xfrm>
          <a:prstGeom prst="straightConnector1">
            <a:avLst/>
          </a:prstGeom>
          <a:noFill/>
          <a:ln w="9525" cap="flat" cmpd="sng">
            <a:solidFill>
              <a:srgbClr val="3F3F3F"/>
            </a:solidFill>
            <a:prstDash val="solid"/>
            <a:miter lim="800000"/>
            <a:headEnd type="none" w="sm" len="sm"/>
            <a:tailEnd type="none" w="sm" len="sm"/>
          </a:ln>
        </p:spPr>
      </p:cxnSp>
      <p:cxnSp>
        <p:nvCxnSpPr>
          <p:cNvPr id="84" name="Google Shape;84;p22"/>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85" name="Google Shape;85;p22"/>
          <p:cNvPicPr preferRelativeResize="0"/>
          <p:nvPr/>
        </p:nvPicPr>
        <p:blipFill rotWithShape="1">
          <a:blip r:embed="rId2">
            <a:alphaModFix/>
          </a:blip>
          <a:srcRect/>
          <a:stretch/>
        </p:blipFill>
        <p:spPr>
          <a:xfrm>
            <a:off x="759786" y="6147835"/>
            <a:ext cx="1734821" cy="331193"/>
          </a:xfrm>
          <a:prstGeom prst="rect">
            <a:avLst/>
          </a:prstGeom>
          <a:noFill/>
          <a:ln>
            <a:noFill/>
          </a:ln>
        </p:spPr>
      </p:pic>
      <p:pic>
        <p:nvPicPr>
          <p:cNvPr id="86" name="Google Shape;86;p22"/>
          <p:cNvPicPr preferRelativeResize="0"/>
          <p:nvPr/>
        </p:nvPicPr>
        <p:blipFill rotWithShape="1">
          <a:blip r:embed="rId3">
            <a:alphaModFix/>
          </a:blip>
          <a:srcRect/>
          <a:stretch/>
        </p:blipFill>
        <p:spPr>
          <a:xfrm>
            <a:off x="9346869" y="6156021"/>
            <a:ext cx="2022942" cy="337157"/>
          </a:xfrm>
          <a:prstGeom prst="rect">
            <a:avLst/>
          </a:prstGeom>
          <a:noFill/>
          <a:ln>
            <a:noFill/>
          </a:ln>
        </p:spPr>
      </p:pic>
      <p:sp>
        <p:nvSpPr>
          <p:cNvPr id="87" name="Google Shape;87;p22"/>
          <p:cNvSpPr>
            <a:spLocks noGrp="1"/>
          </p:cNvSpPr>
          <p:nvPr>
            <p:ph type="pic" idx="5"/>
          </p:nvPr>
        </p:nvSpPr>
        <p:spPr>
          <a:xfrm>
            <a:off x="7340826" y="0"/>
            <a:ext cx="4851173" cy="5868988"/>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 Option 4A - Printable">
  <p:cSld name="Title Slide - Option 4A - Printable">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0" name="Google Shape;90;p23"/>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91" name="Google Shape;91;p23"/>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3"/>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3"/>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4" name="Google Shape;94;p23"/>
          <p:cNvPicPr preferRelativeResize="0"/>
          <p:nvPr/>
        </p:nvPicPr>
        <p:blipFill rotWithShape="1">
          <a:blip r:embed="rId3">
            <a:alphaModFix/>
          </a:blip>
          <a:srcRect/>
          <a:stretch/>
        </p:blipFill>
        <p:spPr>
          <a:xfrm>
            <a:off x="759786" y="6147835"/>
            <a:ext cx="1734821" cy="331193"/>
          </a:xfrm>
          <a:prstGeom prst="rect">
            <a:avLst/>
          </a:prstGeom>
          <a:noFill/>
          <a:ln>
            <a:noFill/>
          </a:ln>
        </p:spPr>
      </p:pic>
      <p:pic>
        <p:nvPicPr>
          <p:cNvPr id="95" name="Google Shape;95;p23"/>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 Option 4B - Printable">
  <p:cSld name="Title Slide - Option 4B - Printable">
    <p:bg>
      <p:bgPr>
        <a:blipFill>
          <a:blip r:embed="rId2">
            <a:alphaModFix/>
          </a:blip>
          <a:stretch>
            <a:fillRect/>
          </a:stretch>
        </a:blipFill>
        <a:effectLst/>
      </p:bgPr>
    </p:bg>
    <p:spTree>
      <p:nvGrpSpPr>
        <p:cNvPr id="1" name="Shape 96"/>
        <p:cNvGrpSpPr/>
        <p:nvPr/>
      </p:nvGrpSpPr>
      <p:grpSpPr>
        <a:xfrm>
          <a:off x="0" y="0"/>
          <a:ext cx="0" cy="0"/>
          <a:chOff x="0" y="0"/>
          <a:chExt cx="0" cy="0"/>
        </a:xfrm>
      </p:grpSpPr>
      <p:pic>
        <p:nvPicPr>
          <p:cNvPr id="97" name="Google Shape;97;p24"/>
          <p:cNvPicPr preferRelativeResize="0"/>
          <p:nvPr/>
        </p:nvPicPr>
        <p:blipFill rotWithShape="1">
          <a:blip r:embed="rId3">
            <a:alphaModFix/>
          </a:blip>
          <a:srcRect/>
          <a:stretch/>
        </p:blipFill>
        <p:spPr>
          <a:xfrm>
            <a:off x="759786" y="6147835"/>
            <a:ext cx="1734821" cy="331193"/>
          </a:xfrm>
          <a:prstGeom prst="rect">
            <a:avLst/>
          </a:prstGeom>
          <a:noFill/>
          <a:ln>
            <a:noFill/>
          </a:ln>
        </p:spPr>
      </p:pic>
      <p:sp>
        <p:nvSpPr>
          <p:cNvPr id="98" name="Google Shape;98;p24"/>
          <p:cNvSpPr txBox="1">
            <a:spLocks noGrp="1"/>
          </p:cNvSpPr>
          <p:nvPr>
            <p:ph type="body" idx="1"/>
          </p:nvPr>
        </p:nvSpPr>
        <p:spPr>
          <a:xfrm>
            <a:off x="800100" y="638271"/>
            <a:ext cx="6449112" cy="2246574"/>
          </a:xfrm>
          <a:prstGeom prst="rect">
            <a:avLst/>
          </a:prstGeom>
          <a:noFill/>
          <a:ln>
            <a:noFill/>
          </a:ln>
        </p:spPr>
        <p:txBody>
          <a:bodyPr spcFirstLastPara="1" wrap="square" lIns="0" tIns="45700" rIns="91425" bIns="45700" anchor="b" anchorCtr="0">
            <a:normAutofit/>
          </a:bodyPr>
          <a:lstStyle>
            <a:lvl1pPr marL="457200" lvl="0" indent="-228600" algn="l">
              <a:lnSpc>
                <a:spcPct val="100000"/>
              </a:lnSpc>
              <a:spcBef>
                <a:spcPts val="500"/>
              </a:spcBef>
              <a:spcAft>
                <a:spcPts val="0"/>
              </a:spcAft>
              <a:buClr>
                <a:srgbClr val="8C1515"/>
              </a:buClr>
              <a:buSzPts val="4800"/>
              <a:buFont typeface="Lato"/>
              <a:buNone/>
              <a:defRPr sz="4800" b="1">
                <a:solidFill>
                  <a:srgbClr val="8C1515"/>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24"/>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sp>
        <p:nvSpPr>
          <p:cNvPr id="100" name="Google Shape;100;p24"/>
          <p:cNvSpPr txBox="1">
            <a:spLocks noGrp="1"/>
          </p:cNvSpPr>
          <p:nvPr>
            <p:ph type="body" idx="2"/>
          </p:nvPr>
        </p:nvSpPr>
        <p:spPr>
          <a:xfrm>
            <a:off x="800100" y="2903265"/>
            <a:ext cx="6553200" cy="505405"/>
          </a:xfrm>
          <a:prstGeom prst="rect">
            <a:avLst/>
          </a:prstGeom>
          <a:noFill/>
          <a:ln>
            <a:noFill/>
          </a:ln>
        </p:spPr>
        <p:txBody>
          <a:bodyPr spcFirstLastPara="1" wrap="square" lIns="0" tIns="45700" rIns="91425" bIns="45700" anchor="b" anchorCtr="0">
            <a:noAutofit/>
          </a:bodyPr>
          <a:lstStyle>
            <a:lvl1pPr marL="457200" lvl="0" indent="-228600" algn="l">
              <a:lnSpc>
                <a:spcPct val="100000"/>
              </a:lnSpc>
              <a:spcBef>
                <a:spcPts val="500"/>
              </a:spcBef>
              <a:spcAft>
                <a:spcPts val="0"/>
              </a:spcAft>
              <a:buClr>
                <a:srgbClr val="3F3F3F"/>
              </a:buClr>
              <a:buSzPts val="2800"/>
              <a:buFont typeface="Lato"/>
              <a:buNone/>
              <a:defRPr sz="2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4"/>
          <p:cNvSpPr txBox="1">
            <a:spLocks noGrp="1"/>
          </p:cNvSpPr>
          <p:nvPr>
            <p:ph type="body" idx="3"/>
          </p:nvPr>
        </p:nvSpPr>
        <p:spPr>
          <a:xfrm>
            <a:off x="800100" y="3836713"/>
            <a:ext cx="6553200" cy="416343"/>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a:solidFill>
                  <a:srgbClr val="3F3F3F"/>
                </a:solidFill>
              </a:defRPr>
            </a:lvl1pPr>
            <a:lvl2pPr marL="914400" lvl="1" indent="-342392" algn="l">
              <a:lnSpc>
                <a:spcPct val="100000"/>
              </a:lnSpc>
              <a:spcBef>
                <a:spcPts val="500"/>
              </a:spcBef>
              <a:spcAft>
                <a:spcPts val="0"/>
              </a:spcAft>
              <a:buSzPts val="1792"/>
              <a:buChar char="•"/>
              <a:defRPr>
                <a:solidFill>
                  <a:schemeClr val="lt1"/>
                </a:solidFill>
              </a:defRPr>
            </a:lvl2pPr>
            <a:lvl3pPr marL="1371600" lvl="2" indent="-340360" algn="l">
              <a:lnSpc>
                <a:spcPct val="100000"/>
              </a:lnSpc>
              <a:spcBef>
                <a:spcPts val="500"/>
              </a:spcBef>
              <a:spcAft>
                <a:spcPts val="0"/>
              </a:spcAft>
              <a:buSzPts val="1760"/>
              <a:buChar char="•"/>
              <a:defRPr>
                <a:solidFill>
                  <a:schemeClr val="lt1"/>
                </a:solidFill>
              </a:defRPr>
            </a:lvl3pPr>
            <a:lvl4pPr marL="1828800" lvl="3" indent="-328167" algn="l">
              <a:lnSpc>
                <a:spcPct val="100000"/>
              </a:lnSpc>
              <a:spcBef>
                <a:spcPts val="500"/>
              </a:spcBef>
              <a:spcAft>
                <a:spcPts val="0"/>
              </a:spcAft>
              <a:buSzPts val="1568"/>
              <a:buChar char="•"/>
              <a:defRPr>
                <a:solidFill>
                  <a:schemeClr val="lt1"/>
                </a:solidFill>
              </a:defRPr>
            </a:lvl4pPr>
            <a:lvl5pPr marL="2286000" lvl="4" indent="-328167" algn="l">
              <a:lnSpc>
                <a:spcPct val="100000"/>
              </a:lnSpc>
              <a:spcBef>
                <a:spcPts val="500"/>
              </a:spcBef>
              <a:spcAft>
                <a:spcPts val="0"/>
              </a:spcAft>
              <a:buSzPts val="1568"/>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4"/>
          <p:cNvSpPr txBox="1">
            <a:spLocks noGrp="1"/>
          </p:cNvSpPr>
          <p:nvPr>
            <p:ph type="body" idx="4"/>
          </p:nvPr>
        </p:nvSpPr>
        <p:spPr>
          <a:xfrm>
            <a:off x="800100" y="4260940"/>
            <a:ext cx="6553200" cy="416337"/>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Font typeface="Lato"/>
              <a:buNone/>
              <a:defRPr sz="1800" b="0" i="0">
                <a:solidFill>
                  <a:srgbClr val="3F3F3F"/>
                </a:solidFill>
                <a:latin typeface="Lato"/>
                <a:ea typeface="Lato"/>
                <a:cs typeface="Lato"/>
                <a:sym typeface="Lato"/>
              </a:defRPr>
            </a:lvl1pPr>
            <a:lvl2pPr marL="914400" lvl="1" indent="-342392" algn="l">
              <a:lnSpc>
                <a:spcPct val="100000"/>
              </a:lnSpc>
              <a:spcBef>
                <a:spcPts val="500"/>
              </a:spcBef>
              <a:spcAft>
                <a:spcPts val="0"/>
              </a:spcAft>
              <a:buSzPts val="1792"/>
              <a:buChar char="•"/>
              <a:defRPr>
                <a:solidFill>
                  <a:srgbClr val="00B0F0"/>
                </a:solidFill>
              </a:defRPr>
            </a:lvl2pPr>
            <a:lvl3pPr marL="1371600" lvl="2" indent="-340360" algn="l">
              <a:lnSpc>
                <a:spcPct val="100000"/>
              </a:lnSpc>
              <a:spcBef>
                <a:spcPts val="500"/>
              </a:spcBef>
              <a:spcAft>
                <a:spcPts val="0"/>
              </a:spcAft>
              <a:buSzPts val="1760"/>
              <a:buChar char="•"/>
              <a:defRPr>
                <a:solidFill>
                  <a:srgbClr val="00B0F0"/>
                </a:solidFill>
              </a:defRPr>
            </a:lvl3pPr>
            <a:lvl4pPr marL="1828800" lvl="3" indent="-328167" algn="l">
              <a:lnSpc>
                <a:spcPct val="100000"/>
              </a:lnSpc>
              <a:spcBef>
                <a:spcPts val="500"/>
              </a:spcBef>
              <a:spcAft>
                <a:spcPts val="0"/>
              </a:spcAft>
              <a:buSzPts val="1568"/>
              <a:buChar char="•"/>
              <a:defRPr>
                <a:solidFill>
                  <a:srgbClr val="00B0F0"/>
                </a:solidFill>
              </a:defRPr>
            </a:lvl4pPr>
            <a:lvl5pPr marL="2286000" lvl="4" indent="-328167" algn="l">
              <a:lnSpc>
                <a:spcPct val="100000"/>
              </a:lnSpc>
              <a:spcBef>
                <a:spcPts val="500"/>
              </a:spcBef>
              <a:spcAft>
                <a:spcPts val="0"/>
              </a:spcAft>
              <a:buSzPts val="1568"/>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3" name="Google Shape;103;p24"/>
          <p:cNvPicPr preferRelativeResize="0"/>
          <p:nvPr/>
        </p:nvPicPr>
        <p:blipFill rotWithShape="1">
          <a:blip r:embed="rId4">
            <a:alphaModFix/>
          </a:blip>
          <a:srcRect/>
          <a:stretch/>
        </p:blipFill>
        <p:spPr>
          <a:xfrm>
            <a:off x="9346869" y="6156021"/>
            <a:ext cx="2022942" cy="337157"/>
          </a:xfrm>
          <a:prstGeom prst="rect">
            <a:avLst/>
          </a:prstGeom>
          <a:noFill/>
          <a:ln>
            <a:noFill/>
          </a:ln>
        </p:spPr>
      </p:pic>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00100" y="636586"/>
            <a:ext cx="10553700" cy="1074519"/>
          </a:xfrm>
          <a:prstGeom prst="rect">
            <a:avLst/>
          </a:prstGeom>
          <a:noFill/>
          <a:ln>
            <a:noFill/>
          </a:ln>
        </p:spPr>
        <p:txBody>
          <a:bodyPr spcFirstLastPara="1" wrap="square" lIns="0" tIns="45700" rIns="91425" bIns="45700" anchor="b" anchorCtr="0">
            <a:noAutofit/>
          </a:bodyPr>
          <a:lstStyle>
            <a:lvl1pPr marR="0" lvl="0" algn="l" rtl="0">
              <a:lnSpc>
                <a:spcPct val="90000"/>
              </a:lnSpc>
              <a:spcBef>
                <a:spcPts val="0"/>
              </a:spcBef>
              <a:spcAft>
                <a:spcPts val="0"/>
              </a:spcAft>
              <a:buClr>
                <a:srgbClr val="8C1515"/>
              </a:buClr>
              <a:buSzPts val="4800"/>
              <a:buFont typeface="Lato"/>
              <a:buNone/>
              <a:defRPr sz="4800" b="0" i="0" u="none" strike="noStrike" cap="none">
                <a:solidFill>
                  <a:srgbClr val="8C1515"/>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00100" y="1998482"/>
            <a:ext cx="10553700" cy="3996966"/>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500"/>
              </a:spcBef>
              <a:spcAft>
                <a:spcPts val="0"/>
              </a:spcAft>
              <a:buClr>
                <a:srgbClr val="3F3F3F"/>
              </a:buClr>
              <a:buSzPts val="1600"/>
              <a:buFont typeface="Lato"/>
              <a:buNone/>
              <a:defRPr sz="1600" b="0" i="0" u="none" strike="noStrike" cap="none">
                <a:solidFill>
                  <a:srgbClr val="3F3F3F"/>
                </a:solidFill>
                <a:latin typeface="Lato"/>
                <a:ea typeface="Lato"/>
                <a:cs typeface="Lato"/>
                <a:sym typeface="Lato"/>
              </a:defRPr>
            </a:lvl1pPr>
            <a:lvl2pPr marL="914400" marR="0" lvl="1" indent="-342392" algn="l" rtl="0">
              <a:lnSpc>
                <a:spcPct val="100000"/>
              </a:lnSpc>
              <a:spcBef>
                <a:spcPts val="500"/>
              </a:spcBef>
              <a:spcAft>
                <a:spcPts val="0"/>
              </a:spcAft>
              <a:buClr>
                <a:srgbClr val="B83A4B"/>
              </a:buClr>
              <a:buSzPts val="1792"/>
              <a:buFont typeface="Arial"/>
              <a:buChar char="•"/>
              <a:defRPr sz="1600" b="0" i="0" u="none" strike="noStrike" cap="none">
                <a:solidFill>
                  <a:srgbClr val="3F3F3F"/>
                </a:solidFill>
                <a:latin typeface="Lato"/>
                <a:ea typeface="Lato"/>
                <a:cs typeface="Lato"/>
                <a:sym typeface="Lato"/>
              </a:defRPr>
            </a:lvl2pPr>
            <a:lvl3pPr marL="1371600" marR="0" lvl="2" indent="-340360" algn="l" rtl="0">
              <a:lnSpc>
                <a:spcPct val="100000"/>
              </a:lnSpc>
              <a:spcBef>
                <a:spcPts val="500"/>
              </a:spcBef>
              <a:spcAft>
                <a:spcPts val="0"/>
              </a:spcAft>
              <a:buClr>
                <a:srgbClr val="B83A4B"/>
              </a:buClr>
              <a:buSzPts val="1760"/>
              <a:buFont typeface="Arial"/>
              <a:buChar char="•"/>
              <a:defRPr sz="1600" b="0" i="0" u="none" strike="noStrike" cap="none">
                <a:solidFill>
                  <a:srgbClr val="3F3F3F"/>
                </a:solidFill>
                <a:latin typeface="Lato"/>
                <a:ea typeface="Lato"/>
                <a:cs typeface="Lato"/>
                <a:sym typeface="Lato"/>
              </a:defRPr>
            </a:lvl3pPr>
            <a:lvl4pPr marL="1828800" marR="0" lvl="3" indent="-328167" algn="l" rtl="0">
              <a:lnSpc>
                <a:spcPct val="100000"/>
              </a:lnSpc>
              <a:spcBef>
                <a:spcPts val="500"/>
              </a:spcBef>
              <a:spcAft>
                <a:spcPts val="0"/>
              </a:spcAft>
              <a:buClr>
                <a:srgbClr val="B83A4B"/>
              </a:buClr>
              <a:buSzPts val="1568"/>
              <a:buFont typeface="Arial"/>
              <a:buChar char="•"/>
              <a:defRPr sz="1400" b="0" i="0" u="none" strike="noStrike" cap="none">
                <a:solidFill>
                  <a:srgbClr val="3F3F3F"/>
                </a:solidFill>
                <a:latin typeface="Lato"/>
                <a:ea typeface="Lato"/>
                <a:cs typeface="Lato"/>
                <a:sym typeface="Lato"/>
              </a:defRPr>
            </a:lvl4pPr>
            <a:lvl5pPr marL="2286000" marR="0" lvl="4" indent="-328167" algn="l" rtl="0">
              <a:lnSpc>
                <a:spcPct val="100000"/>
              </a:lnSpc>
              <a:spcBef>
                <a:spcPts val="500"/>
              </a:spcBef>
              <a:spcAft>
                <a:spcPts val="0"/>
              </a:spcAft>
              <a:buClr>
                <a:srgbClr val="B83A4B"/>
              </a:buClr>
              <a:buSzPts val="1568"/>
              <a:buFont typeface="Arial"/>
              <a:buChar char="•"/>
              <a:defRPr sz="1400" b="0" i="1" u="none" strike="noStrike" cap="none">
                <a:solidFill>
                  <a:srgbClr val="3F3F3F"/>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
          <p15:clr>
            <a:srgbClr val="F26B43"/>
          </p15:clr>
        </p15:guide>
        <p15:guide id="2" orient="horz" pos="408">
          <p15:clr>
            <a:srgbClr val="F26B43"/>
          </p15:clr>
        </p15:guide>
        <p15:guide id="3" orient="horz" pos="1104">
          <p15:clr>
            <a:srgbClr val="F26B43"/>
          </p15:clr>
        </p15:guide>
        <p15:guide id="4" orient="horz" pos="1464">
          <p15:clr>
            <a:srgbClr val="F26B43"/>
          </p15:clr>
        </p15:guide>
        <p15:guide id="5" pos="3840">
          <p15:clr>
            <a:srgbClr val="F26B43"/>
          </p15:clr>
        </p15:guide>
        <p15:guide id="6" pos="504">
          <p15:clr>
            <a:srgbClr val="F26B43"/>
          </p15:clr>
        </p15:guide>
        <p15:guide id="7" pos="7152">
          <p15:clr>
            <a:srgbClr val="F26B43"/>
          </p15:clr>
        </p15:guide>
        <p15:guide id="8" orient="horz" pos="3984">
          <p15:clr>
            <a:srgbClr val="F26B43"/>
          </p15:clr>
        </p15:guide>
        <p15:guide id="9" orient="horz" pos="4128">
          <p15:clr>
            <a:srgbClr val="F26B43"/>
          </p15:clr>
        </p15:guide>
        <p15:guide id="10" orient="horz" pos="3816">
          <p15:clr>
            <a:srgbClr val="F26B43"/>
          </p15:clr>
        </p15:guide>
        <p15:guide id="11" pos="4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g13a4f437ad0_4_0"/>
          <p:cNvSpPr txBox="1">
            <a:spLocks noGrp="1"/>
          </p:cNvSpPr>
          <p:nvPr>
            <p:ph type="title"/>
          </p:nvPr>
        </p:nvSpPr>
        <p:spPr>
          <a:xfrm>
            <a:off x="800100" y="636586"/>
            <a:ext cx="10553700" cy="1074519"/>
          </a:xfrm>
          <a:prstGeom prst="rect">
            <a:avLst/>
          </a:prstGeom>
          <a:noFill/>
          <a:ln>
            <a:noFill/>
          </a:ln>
        </p:spPr>
        <p:txBody>
          <a:bodyPr spcFirstLastPara="1" wrap="square" lIns="0" tIns="45700" rIns="91425" bIns="45700" anchor="b" anchorCtr="0">
            <a:noAutofit/>
          </a:bodyPr>
          <a:lstStyle>
            <a:lvl1pPr marR="0" lvl="0" algn="l" rtl="0">
              <a:lnSpc>
                <a:spcPct val="90000"/>
              </a:lnSpc>
              <a:spcBef>
                <a:spcPts val="0"/>
              </a:spcBef>
              <a:spcAft>
                <a:spcPts val="0"/>
              </a:spcAft>
              <a:buClr>
                <a:srgbClr val="8C1515"/>
              </a:buClr>
              <a:buSzPts val="3600"/>
              <a:buFont typeface="Lato"/>
              <a:buNone/>
              <a:defRPr sz="3600" b="0" i="0" u="none" strike="noStrike" cap="none">
                <a:solidFill>
                  <a:srgbClr val="8C1515"/>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 name="Google Shape;119;g13a4f437ad0_4_0"/>
          <p:cNvSpPr txBox="1">
            <a:spLocks noGrp="1"/>
          </p:cNvSpPr>
          <p:nvPr>
            <p:ph type="body" idx="1"/>
          </p:nvPr>
        </p:nvSpPr>
        <p:spPr>
          <a:xfrm>
            <a:off x="800100" y="1998482"/>
            <a:ext cx="10553700" cy="3996966"/>
          </a:xfrm>
          <a:prstGeom prst="rect">
            <a:avLst/>
          </a:prstGeom>
          <a:noFill/>
          <a:ln>
            <a:noFill/>
          </a:ln>
        </p:spPr>
        <p:txBody>
          <a:bodyPr spcFirstLastPara="1" wrap="square" lIns="0" tIns="45700" rIns="91425" bIns="45700" anchor="t" anchorCtr="0">
            <a:noAutofit/>
          </a:bodyPr>
          <a:lstStyle>
            <a:lvl1pPr marL="457200" marR="0" lvl="0" indent="-228600" algn="l" rtl="0">
              <a:lnSpc>
                <a:spcPct val="120000"/>
              </a:lnSpc>
              <a:spcBef>
                <a:spcPts val="1000"/>
              </a:spcBef>
              <a:spcAft>
                <a:spcPts val="0"/>
              </a:spcAft>
              <a:buClr>
                <a:srgbClr val="B83A4B"/>
              </a:buClr>
              <a:buSzPts val="1600"/>
              <a:buFont typeface="Lato"/>
              <a:buNone/>
              <a:defRPr sz="1600" b="0" i="0" u="none" strike="noStrike" cap="none">
                <a:solidFill>
                  <a:schemeClr val="dk1"/>
                </a:solidFill>
                <a:latin typeface="Lato"/>
                <a:ea typeface="Lato"/>
                <a:cs typeface="Lato"/>
                <a:sym typeface="Lato"/>
              </a:defRPr>
            </a:lvl1pPr>
            <a:lvl2pPr marL="914400" marR="0" lvl="1" indent="-342392" algn="l" rtl="0">
              <a:lnSpc>
                <a:spcPct val="120000"/>
              </a:lnSpc>
              <a:spcBef>
                <a:spcPts val="500"/>
              </a:spcBef>
              <a:spcAft>
                <a:spcPts val="0"/>
              </a:spcAft>
              <a:buClr>
                <a:srgbClr val="B83A4B"/>
              </a:buClr>
              <a:buSzPts val="1792"/>
              <a:buFont typeface="Arial"/>
              <a:buChar char="•"/>
              <a:defRPr sz="1600" b="0" i="0" u="none" strike="noStrike" cap="none">
                <a:solidFill>
                  <a:schemeClr val="dk1"/>
                </a:solidFill>
                <a:latin typeface="Lato"/>
                <a:ea typeface="Lato"/>
                <a:cs typeface="Lato"/>
                <a:sym typeface="Lato"/>
              </a:defRPr>
            </a:lvl2pPr>
            <a:lvl3pPr marL="1371600" marR="0" lvl="2" indent="-340360" algn="l" rtl="0">
              <a:lnSpc>
                <a:spcPct val="120000"/>
              </a:lnSpc>
              <a:spcBef>
                <a:spcPts val="500"/>
              </a:spcBef>
              <a:spcAft>
                <a:spcPts val="0"/>
              </a:spcAft>
              <a:buClr>
                <a:srgbClr val="B83A4B"/>
              </a:buClr>
              <a:buSzPts val="1760"/>
              <a:buFont typeface="Arial"/>
              <a:buChar char="•"/>
              <a:defRPr sz="1600" b="0" i="0" u="none" strike="noStrike" cap="none">
                <a:solidFill>
                  <a:schemeClr val="dk1"/>
                </a:solidFill>
                <a:latin typeface="Lato"/>
                <a:ea typeface="Lato"/>
                <a:cs typeface="Lato"/>
                <a:sym typeface="Lato"/>
              </a:defRPr>
            </a:lvl3pPr>
            <a:lvl4pPr marL="1828800" marR="0" lvl="3" indent="-328167" algn="l" rtl="0">
              <a:lnSpc>
                <a:spcPct val="120000"/>
              </a:lnSpc>
              <a:spcBef>
                <a:spcPts val="500"/>
              </a:spcBef>
              <a:spcAft>
                <a:spcPts val="0"/>
              </a:spcAft>
              <a:buClr>
                <a:srgbClr val="B83A4B"/>
              </a:buClr>
              <a:buSzPts val="1568"/>
              <a:buFont typeface="Arial"/>
              <a:buChar char="•"/>
              <a:defRPr sz="1400" b="0" i="0" u="none" strike="noStrike" cap="none">
                <a:solidFill>
                  <a:schemeClr val="dk1"/>
                </a:solidFill>
                <a:latin typeface="Lato"/>
                <a:ea typeface="Lato"/>
                <a:cs typeface="Lato"/>
                <a:sym typeface="Lato"/>
              </a:defRPr>
            </a:lvl4pPr>
            <a:lvl5pPr marL="2286000" marR="0" lvl="4" indent="-328167" algn="l" rtl="0">
              <a:lnSpc>
                <a:spcPct val="120000"/>
              </a:lnSpc>
              <a:spcBef>
                <a:spcPts val="500"/>
              </a:spcBef>
              <a:spcAft>
                <a:spcPts val="0"/>
              </a:spcAft>
              <a:buClr>
                <a:srgbClr val="B83A4B"/>
              </a:buClr>
              <a:buSzPts val="1568"/>
              <a:buFont typeface="Arial"/>
              <a:buChar char="•"/>
              <a:defRPr sz="1400" b="0" i="1"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g13a4f437ad0_4_0"/>
          <p:cNvSpPr txBox="1">
            <a:spLocks noGrp="1"/>
          </p:cNvSpPr>
          <p:nvPr>
            <p:ph type="ftr" idx="11"/>
          </p:nvPr>
        </p:nvSpPr>
        <p:spPr>
          <a:xfrm>
            <a:off x="1634490" y="6282824"/>
            <a:ext cx="5852160" cy="365125"/>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3F3F3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g13a4f437ad0_4_0"/>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22" name="Google Shape;122;g13a4f437ad0_4_0"/>
          <p:cNvPicPr preferRelativeResize="0"/>
          <p:nvPr/>
        </p:nvPicPr>
        <p:blipFill rotWithShape="1">
          <a:blip r:embed="rId18">
            <a:alphaModFix/>
          </a:blip>
          <a:srcRect/>
          <a:stretch/>
        </p:blipFill>
        <p:spPr>
          <a:xfrm>
            <a:off x="788670" y="6361842"/>
            <a:ext cx="643152" cy="21251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4" r:id="rId10"/>
    <p:sldLayoutId id="2147483675" r:id="rId11"/>
    <p:sldLayoutId id="2147483676" r:id="rId12"/>
    <p:sldLayoutId id="2147483677" r:id="rId13"/>
    <p:sldLayoutId id="2147483678" r:id="rId14"/>
    <p:sldLayoutId id="2147483679" r:id="rId15"/>
    <p:sldLayoutId id="2147483695"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00100" y="636586"/>
            <a:ext cx="10553700" cy="1074519"/>
          </a:xfrm>
          <a:prstGeom prst="rect">
            <a:avLst/>
          </a:prstGeom>
          <a:noFill/>
          <a:ln>
            <a:noFill/>
          </a:ln>
        </p:spPr>
        <p:txBody>
          <a:bodyPr spcFirstLastPara="1" wrap="square" lIns="0" tIns="45700" rIns="91425" bIns="45700" anchor="b" anchorCtr="0">
            <a:noAutofit/>
          </a:bodyPr>
          <a:lstStyle>
            <a:lvl1pPr marR="0" lvl="0" algn="l" rtl="0">
              <a:lnSpc>
                <a:spcPct val="90000"/>
              </a:lnSpc>
              <a:spcBef>
                <a:spcPts val="0"/>
              </a:spcBef>
              <a:spcAft>
                <a:spcPts val="0"/>
              </a:spcAft>
              <a:buClr>
                <a:srgbClr val="8C1515"/>
              </a:buClr>
              <a:buSzPts val="4800"/>
              <a:buFont typeface="Lato"/>
              <a:buNone/>
              <a:defRPr sz="4800" b="0" i="0" u="none" strike="noStrike" cap="none">
                <a:solidFill>
                  <a:srgbClr val="8C1515"/>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00100" y="1998482"/>
            <a:ext cx="10553700" cy="3996966"/>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500"/>
              </a:spcBef>
              <a:spcAft>
                <a:spcPts val="0"/>
              </a:spcAft>
              <a:buClr>
                <a:srgbClr val="3F3F3F"/>
              </a:buClr>
              <a:buSzPts val="1600"/>
              <a:buFont typeface="Lato"/>
              <a:buNone/>
              <a:defRPr sz="1600" b="0" i="0" u="none" strike="noStrike" cap="none">
                <a:solidFill>
                  <a:srgbClr val="3F3F3F"/>
                </a:solidFill>
                <a:latin typeface="Lato"/>
                <a:ea typeface="Lato"/>
                <a:cs typeface="Lato"/>
                <a:sym typeface="Lato"/>
              </a:defRPr>
            </a:lvl1pPr>
            <a:lvl2pPr marL="914400" marR="0" lvl="1" indent="-342392" algn="l" rtl="0">
              <a:lnSpc>
                <a:spcPct val="100000"/>
              </a:lnSpc>
              <a:spcBef>
                <a:spcPts val="500"/>
              </a:spcBef>
              <a:spcAft>
                <a:spcPts val="0"/>
              </a:spcAft>
              <a:buClr>
                <a:srgbClr val="B83A4B"/>
              </a:buClr>
              <a:buSzPts val="1792"/>
              <a:buFont typeface="Arial"/>
              <a:buChar char="•"/>
              <a:defRPr sz="1600" b="0" i="0" u="none" strike="noStrike" cap="none">
                <a:solidFill>
                  <a:srgbClr val="3F3F3F"/>
                </a:solidFill>
                <a:latin typeface="Lato"/>
                <a:ea typeface="Lato"/>
                <a:cs typeface="Lato"/>
                <a:sym typeface="Lato"/>
              </a:defRPr>
            </a:lvl2pPr>
            <a:lvl3pPr marL="1371600" marR="0" lvl="2" indent="-340360" algn="l" rtl="0">
              <a:lnSpc>
                <a:spcPct val="100000"/>
              </a:lnSpc>
              <a:spcBef>
                <a:spcPts val="500"/>
              </a:spcBef>
              <a:spcAft>
                <a:spcPts val="0"/>
              </a:spcAft>
              <a:buClr>
                <a:srgbClr val="B83A4B"/>
              </a:buClr>
              <a:buSzPts val="1760"/>
              <a:buFont typeface="Arial"/>
              <a:buChar char="•"/>
              <a:defRPr sz="1600" b="0" i="0" u="none" strike="noStrike" cap="none">
                <a:solidFill>
                  <a:srgbClr val="3F3F3F"/>
                </a:solidFill>
                <a:latin typeface="Lato"/>
                <a:ea typeface="Lato"/>
                <a:cs typeface="Lato"/>
                <a:sym typeface="Lato"/>
              </a:defRPr>
            </a:lvl3pPr>
            <a:lvl4pPr marL="1828800" marR="0" lvl="3" indent="-328167" algn="l" rtl="0">
              <a:lnSpc>
                <a:spcPct val="100000"/>
              </a:lnSpc>
              <a:spcBef>
                <a:spcPts val="500"/>
              </a:spcBef>
              <a:spcAft>
                <a:spcPts val="0"/>
              </a:spcAft>
              <a:buClr>
                <a:srgbClr val="B83A4B"/>
              </a:buClr>
              <a:buSzPts val="1568"/>
              <a:buFont typeface="Arial"/>
              <a:buChar char="•"/>
              <a:defRPr sz="1400" b="0" i="0" u="none" strike="noStrike" cap="none">
                <a:solidFill>
                  <a:srgbClr val="3F3F3F"/>
                </a:solidFill>
                <a:latin typeface="Lato"/>
                <a:ea typeface="Lato"/>
                <a:cs typeface="Lato"/>
                <a:sym typeface="Lato"/>
              </a:defRPr>
            </a:lvl4pPr>
            <a:lvl5pPr marL="2286000" marR="0" lvl="4" indent="-328167" algn="l" rtl="0">
              <a:lnSpc>
                <a:spcPct val="100000"/>
              </a:lnSpc>
              <a:spcBef>
                <a:spcPts val="500"/>
              </a:spcBef>
              <a:spcAft>
                <a:spcPts val="0"/>
              </a:spcAft>
              <a:buClr>
                <a:srgbClr val="B83A4B"/>
              </a:buClr>
              <a:buSzPts val="1568"/>
              <a:buFont typeface="Arial"/>
              <a:buChar char="•"/>
              <a:defRPr sz="1400" b="0" i="1" u="none" strike="noStrike" cap="none">
                <a:solidFill>
                  <a:srgbClr val="3F3F3F"/>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18934283"/>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4" r:id="rId12"/>
    <p:sldLayoutId id="2147483696" r:id="rId13"/>
    <p:sldLayoutId id="214748369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
          <p15:clr>
            <a:srgbClr val="F26B43"/>
          </p15:clr>
        </p15:guide>
        <p15:guide id="2" orient="horz" pos="408">
          <p15:clr>
            <a:srgbClr val="F26B43"/>
          </p15:clr>
        </p15:guide>
        <p15:guide id="3" orient="horz" pos="1104">
          <p15:clr>
            <a:srgbClr val="F26B43"/>
          </p15:clr>
        </p15:guide>
        <p15:guide id="4" orient="horz" pos="1464">
          <p15:clr>
            <a:srgbClr val="F26B43"/>
          </p15:clr>
        </p15:guide>
        <p15:guide id="5" pos="3840">
          <p15:clr>
            <a:srgbClr val="F26B43"/>
          </p15:clr>
        </p15:guide>
        <p15:guide id="6" pos="504">
          <p15:clr>
            <a:srgbClr val="F26B43"/>
          </p15:clr>
        </p15:guide>
        <p15:guide id="7" pos="7152">
          <p15:clr>
            <a:srgbClr val="F26B43"/>
          </p15:clr>
        </p15:guide>
        <p15:guide id="8" orient="horz" pos="3984">
          <p15:clr>
            <a:srgbClr val="F26B43"/>
          </p15:clr>
        </p15:guide>
        <p15:guide id="9" orient="horz" pos="4128">
          <p15:clr>
            <a:srgbClr val="F26B43"/>
          </p15:clr>
        </p15:guide>
        <p15:guide id="10" orient="horz" pos="3816">
          <p15:clr>
            <a:srgbClr val="F26B43"/>
          </p15:clr>
        </p15:guide>
        <p15:guide id="11" pos="4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2.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4.xml"/><Relationship Id="rId5" Type="http://schemas.openxmlformats.org/officeDocument/2006/relationships/chart" Target="../charts/char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51.png"/><Relationship Id="rId2" Type="http://schemas.openxmlformats.org/officeDocument/2006/relationships/image" Target="../media/image320.png"/><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340.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9.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8.xml"/><Relationship Id="rId6" Type="http://schemas.openxmlformats.org/officeDocument/2006/relationships/chart" Target="../charts/chart5.xml"/><Relationship Id="rId5" Type="http://schemas.openxmlformats.org/officeDocument/2006/relationships/image" Target="../media/image45.png"/><Relationship Id="rId4" Type="http://schemas.openxmlformats.org/officeDocument/2006/relationships/image" Target="../media/image440.png"/></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016/j.nima.2022.167022" TargetMode="External"/><Relationship Id="rId3" Type="http://schemas.openxmlformats.org/officeDocument/2006/relationships/hyperlink" Target="https://doi.org/10.1016/j.nima.2016.05.016" TargetMode="External"/><Relationship Id="rId7" Type="http://schemas.openxmlformats.org/officeDocument/2006/relationships/hyperlink" Target="https://doi.org/10.48550/arXiv.2212.08621" TargetMode="External"/><Relationship Id="rId2" Type="http://schemas.openxmlformats.org/officeDocument/2006/relationships/hyperlink" Target="https://doi.org/10.3390/instruments6040051" TargetMode="External"/><Relationship Id="rId1" Type="http://schemas.openxmlformats.org/officeDocument/2006/relationships/slideLayout" Target="../slideLayouts/slideLayout24.xml"/><Relationship Id="rId6" Type="http://schemas.openxmlformats.org/officeDocument/2006/relationships/hyperlink" Target="https://doi.org/10.3390/instruments6010013" TargetMode="External"/><Relationship Id="rId5" Type="http://schemas.openxmlformats.org/officeDocument/2006/relationships/hyperlink" Target="https://doi.org/10.1016/j.nima.2020.164461" TargetMode="External"/><Relationship Id="rId4" Type="http://schemas.openxmlformats.org/officeDocument/2006/relationships/hyperlink" Target="https://doi.org/10.1016/j.nima.2015.09.05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
          <p:cNvSpPr txBox="1">
            <a:spLocks noGrp="1"/>
          </p:cNvSpPr>
          <p:nvPr>
            <p:ph type="body" idx="1"/>
          </p:nvPr>
        </p:nvSpPr>
        <p:spPr>
          <a:xfrm>
            <a:off x="792332" y="1277966"/>
            <a:ext cx="7618021" cy="1333952"/>
          </a:xfrm>
          <a:prstGeom prst="rect">
            <a:avLst/>
          </a:prstGeom>
          <a:noFill/>
          <a:ln>
            <a:noFill/>
          </a:ln>
        </p:spPr>
        <p:txBody>
          <a:bodyPr spcFirstLastPara="1" wrap="square" lIns="0" tIns="45700" rIns="91425" bIns="45700" anchor="b" anchorCtr="0">
            <a:normAutofit fontScale="85000" lnSpcReduction="10000"/>
          </a:bodyPr>
          <a:lstStyle/>
          <a:p>
            <a:pPr marL="0" lvl="0" indent="0" algn="ctr" rtl="0">
              <a:lnSpc>
                <a:spcPct val="100000"/>
              </a:lnSpc>
              <a:spcBef>
                <a:spcPts val="0"/>
              </a:spcBef>
              <a:spcAft>
                <a:spcPts val="0"/>
              </a:spcAft>
              <a:buClr>
                <a:schemeClr val="dk1"/>
              </a:buClr>
              <a:buSzPts val="853"/>
              <a:buFont typeface="Arial"/>
              <a:buNone/>
            </a:pPr>
            <a:r>
              <a:rPr lang="en-US" dirty="0"/>
              <a:t>NAPA-p1: Nanosecond Timing Pixel for Large Area Sensors</a:t>
            </a:r>
            <a:endParaRPr dirty="0"/>
          </a:p>
        </p:txBody>
      </p:sp>
      <p:sp>
        <p:nvSpPr>
          <p:cNvPr id="3" name="Text Placeholder 2">
            <a:extLst>
              <a:ext uri="{FF2B5EF4-FFF2-40B4-BE49-F238E27FC236}">
                <a16:creationId xmlns:a16="http://schemas.microsoft.com/office/drawing/2014/main" id="{99BBE957-E0E6-BF35-E567-5EBF9584051F}"/>
              </a:ext>
            </a:extLst>
          </p:cNvPr>
          <p:cNvSpPr>
            <a:spLocks noGrp="1"/>
          </p:cNvSpPr>
          <p:nvPr>
            <p:ph type="body" idx="3"/>
          </p:nvPr>
        </p:nvSpPr>
        <p:spPr>
          <a:xfrm>
            <a:off x="3846119" y="5085490"/>
            <a:ext cx="2424051" cy="416343"/>
          </a:xfrm>
        </p:spPr>
        <p:txBody>
          <a:bodyPr/>
          <a:lstStyle/>
          <a:p>
            <a:r>
              <a:rPr lang="en-US" sz="1200" b="1" dirty="0">
                <a:solidFill>
                  <a:schemeClr val="tx1"/>
                </a:solidFill>
                <a:latin typeface="+mn-lt"/>
              </a:rPr>
              <a:t>November 8, 2023</a:t>
            </a:r>
          </a:p>
        </p:txBody>
      </p:sp>
      <p:sp>
        <p:nvSpPr>
          <p:cNvPr id="5" name="TextBox 4">
            <a:extLst>
              <a:ext uri="{FF2B5EF4-FFF2-40B4-BE49-F238E27FC236}">
                <a16:creationId xmlns:a16="http://schemas.microsoft.com/office/drawing/2014/main" id="{8A4FB9FE-14AA-AE8E-9D56-C0F1C85A8654}"/>
              </a:ext>
            </a:extLst>
          </p:cNvPr>
          <p:cNvSpPr txBox="1"/>
          <p:nvPr/>
        </p:nvSpPr>
        <p:spPr>
          <a:xfrm>
            <a:off x="363343" y="3213211"/>
            <a:ext cx="10250228" cy="1729897"/>
          </a:xfrm>
          <a:prstGeom prst="rect">
            <a:avLst/>
          </a:prstGeom>
          <a:noFill/>
        </p:spPr>
        <p:txBody>
          <a:bodyPr wrap="square">
            <a:spAutoFit/>
          </a:bodyPr>
          <a:lstStyle/>
          <a:p>
            <a:pPr marL="85725" marR="0">
              <a:lnSpc>
                <a:spcPct val="107000"/>
              </a:lnSpc>
              <a:spcBef>
                <a:spcPts val="600"/>
              </a:spcBef>
              <a:spcAft>
                <a:spcPts val="600"/>
              </a:spcAft>
            </a:pPr>
            <a:r>
              <a:rPr lang="fr-FR" sz="1600" b="1" u="sng" dirty="0">
                <a:effectLst/>
                <a:latin typeface="Times New Roman" panose="02020603050405020304" pitchFamily="18" charset="0"/>
                <a:ea typeface="Times New Roman" panose="02020603050405020304" pitchFamily="18" charset="0"/>
                <a:cs typeface="Times New Roman" panose="02020603050405020304" pitchFamily="18" charset="0"/>
              </a:rPr>
              <a:t>Alexandre Habib</a:t>
            </a:r>
            <a:r>
              <a:rPr lang="fr-FR" sz="1600" b="1" u="sng"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fr-FR" sz="1600" b="1" dirty="0">
                <a:effectLst/>
                <a:latin typeface="Times New Roman" panose="02020603050405020304" pitchFamily="18" charset="0"/>
                <a:ea typeface="Times New Roman" panose="02020603050405020304" pitchFamily="18" charset="0"/>
                <a:cs typeface="Times New Roman" panose="02020603050405020304" pitchFamily="18" charset="0"/>
              </a:rPr>
              <a:t>, Christos Bakalis</a:t>
            </a:r>
            <a:r>
              <a:rPr lang="fr-FR" sz="16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fr-FR"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1600" b="1" dirty="0">
                <a:effectLst/>
                <a:latin typeface="Times New Roman" panose="02020603050405020304" pitchFamily="18" charset="0"/>
                <a:ea typeface="Times New Roman" panose="02020603050405020304" pitchFamily="18" charset="0"/>
                <a:cs typeface="Times New Roman" panose="02020603050405020304" pitchFamily="18" charset="0"/>
              </a:rPr>
              <a:t>James E. Brau</a:t>
            </a:r>
            <a:r>
              <a:rPr lang="fr-FR" sz="1600" b="1"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fr-FR" sz="1600" b="1" dirty="0">
                <a:effectLst/>
                <a:latin typeface="Times New Roman" panose="02020603050405020304" pitchFamily="18" charset="0"/>
                <a:ea typeface="Times New Roman" panose="02020603050405020304" pitchFamily="18" charset="0"/>
                <a:cs typeface="Times New Roman" panose="02020603050405020304" pitchFamily="18" charset="0"/>
              </a:rPr>
              <a:t>, Martin Breidenbach</a:t>
            </a:r>
            <a:r>
              <a:rPr lang="fr-FR" sz="1600" b="1" baseline="30000" dirty="0">
                <a:latin typeface="Times New Roman" panose="02020603050405020304" pitchFamily="18" charset="0"/>
                <a:ea typeface="Times New Roman" panose="02020603050405020304" pitchFamily="18" charset="0"/>
                <a:cs typeface="Times New Roman" panose="02020603050405020304" pitchFamily="18" charset="0"/>
              </a:rPr>
              <a:t>1</a:t>
            </a:r>
            <a:r>
              <a:rPr lang="fr-FR" sz="1600" b="1" dirty="0">
                <a:effectLst/>
                <a:latin typeface="Times New Roman" panose="02020603050405020304" pitchFamily="18" charset="0"/>
                <a:ea typeface="Times New Roman" panose="02020603050405020304" pitchFamily="18" charset="0"/>
                <a:cs typeface="Times New Roman" panose="02020603050405020304" pitchFamily="18" charset="0"/>
              </a:rPr>
              <a:t>, Lorenzo Rota</a:t>
            </a:r>
            <a:r>
              <a:rPr lang="fr-FR" sz="1600" b="1" baseline="30000" dirty="0">
                <a:latin typeface="Times New Roman" panose="02020603050405020304" pitchFamily="18" charset="0"/>
                <a:ea typeface="Times New Roman" panose="02020603050405020304" pitchFamily="18" charset="0"/>
                <a:cs typeface="Times New Roman" panose="02020603050405020304" pitchFamily="18" charset="0"/>
              </a:rPr>
              <a:t>1</a:t>
            </a:r>
            <a:r>
              <a:rPr lang="fr-FR" sz="1600" b="1" dirty="0">
                <a:effectLst/>
                <a:latin typeface="Times New Roman" panose="02020603050405020304" pitchFamily="18" charset="0"/>
                <a:ea typeface="Times New Roman" panose="02020603050405020304" pitchFamily="18" charset="0"/>
                <a:cs typeface="Times New Roman" panose="02020603050405020304" pitchFamily="18" charset="0"/>
              </a:rPr>
              <a:t>, Caterina Vernieri</a:t>
            </a:r>
            <a:r>
              <a:rPr lang="fr-FR" sz="1600" b="1" baseline="30000" dirty="0">
                <a:latin typeface="Times New Roman" panose="02020603050405020304" pitchFamily="18" charset="0"/>
                <a:ea typeface="Times New Roman" panose="02020603050405020304" pitchFamily="18" charset="0"/>
                <a:cs typeface="Times New Roman" panose="02020603050405020304" pitchFamily="18" charset="0"/>
              </a:rPr>
              <a:t>1 </a:t>
            </a:r>
            <a:r>
              <a:rPr lang="fr-FR" sz="1600" b="1" dirty="0">
                <a:latin typeface="Times New Roman" panose="02020603050405020304" pitchFamily="18" charset="0"/>
                <a:ea typeface="Times New Roman" panose="02020603050405020304" pitchFamily="18" charset="0"/>
                <a:cs typeface="Times New Roman" panose="02020603050405020304" pitchFamily="18" charset="0"/>
              </a:rPr>
              <a:t>and Angelo Dragone</a:t>
            </a:r>
            <a:r>
              <a:rPr lang="fr-FR" sz="1600" b="1" baseline="30000" dirty="0">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85725">
              <a:lnSpc>
                <a:spcPct val="107000"/>
              </a:lnSpc>
              <a:spcBef>
                <a:spcPts val="600"/>
              </a:spcBef>
              <a:spcAft>
                <a:spcPts val="600"/>
              </a:spcAft>
            </a:pPr>
            <a:r>
              <a:rPr lang="en-US" sz="14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SLAC National Accelerator Laboratory, 2575 Sand Hill Road, Menlo Park, CA 94025, USA</a:t>
            </a:r>
            <a:endParaRPr lang="en-US" sz="1400" b="1" baseline="30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5725" marR="0">
              <a:lnSpc>
                <a:spcPct val="107000"/>
              </a:lnSpc>
              <a:spcBef>
                <a:spcPts val="600"/>
              </a:spcBef>
              <a:spcAft>
                <a:spcPts val="600"/>
              </a:spcAft>
            </a:pPr>
            <a:r>
              <a:rPr lang="en-US" b="1"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1400" b="1"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Department of Physics, University of Oregon, Eugene, OR 97403, USA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85725" marR="0">
              <a:lnSpc>
                <a:spcPct val="107000"/>
              </a:lnSpc>
              <a:spcBef>
                <a:spcPts val="600"/>
              </a:spcBef>
              <a:spcAft>
                <a:spcPts val="600"/>
              </a:spcAft>
            </a:pPr>
            <a:r>
              <a:rPr lang="en-US" sz="1200" b="1" dirty="0">
                <a:latin typeface="Times New Roman" panose="02020603050405020304" pitchFamily="18" charset="0"/>
                <a:ea typeface="Calibri" panose="020F0502020204030204" pitchFamily="34" charset="0"/>
                <a:cs typeface="Times New Roman" panose="02020603050405020304" pitchFamily="18" charset="0"/>
              </a:rPr>
              <a:t>*Correspondence: alexhab@slac.stanford.edu</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C278BE0-53D4-1002-8195-0436EFF768C8}"/>
              </a:ext>
            </a:extLst>
          </p:cNvPr>
          <p:cNvSpPr txBox="1"/>
          <p:nvPr/>
        </p:nvSpPr>
        <p:spPr>
          <a:xfrm>
            <a:off x="3267940" y="269434"/>
            <a:ext cx="3580410" cy="707886"/>
          </a:xfrm>
          <a:prstGeom prst="rect">
            <a:avLst/>
          </a:prstGeom>
          <a:noFill/>
        </p:spPr>
        <p:txBody>
          <a:bodyPr wrap="square" rtlCol="0">
            <a:spAutoFit/>
          </a:bodyPr>
          <a:lstStyle/>
          <a:p>
            <a:r>
              <a:rPr lang="en-US" sz="4000" dirty="0">
                <a:solidFill>
                  <a:srgbClr val="002060"/>
                </a:solidFill>
                <a:latin typeface="Times New Roman" panose="02020603050405020304" pitchFamily="18" charset="0"/>
                <a:cs typeface="Times New Roman" panose="02020603050405020304" pitchFamily="18" charset="0"/>
              </a:rPr>
              <a:t>CPAD 2023</a:t>
            </a:r>
          </a:p>
        </p:txBody>
      </p:sp>
      <p:pic>
        <p:nvPicPr>
          <p:cNvPr id="1026" name="Picture 2" descr="See the source image">
            <a:extLst>
              <a:ext uri="{FF2B5EF4-FFF2-40B4-BE49-F238E27FC236}">
                <a16:creationId xmlns:a16="http://schemas.microsoft.com/office/drawing/2014/main" id="{77AA5EFB-7118-BD14-9761-F9F730206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353" y="6060560"/>
            <a:ext cx="683292" cy="5125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1DFC51-3D4B-A5A4-C170-E3FDBC03413F}"/>
              </a:ext>
            </a:extLst>
          </p:cNvPr>
          <p:cNvSpPr>
            <a:spLocks noGrp="1"/>
          </p:cNvSpPr>
          <p:nvPr>
            <p:ph type="title"/>
          </p:nvPr>
        </p:nvSpPr>
        <p:spPr/>
        <p:txBody>
          <a:bodyPr>
            <a:normAutofit fontScale="90000"/>
          </a:bodyPr>
          <a:lstStyle/>
          <a:p>
            <a:br>
              <a:rPr lang="en-US" dirty="0"/>
            </a:br>
            <a:r>
              <a:rPr lang="en-US" dirty="0"/>
              <a:t>Simulation of Jitter and ENC as a Function of </a:t>
            </a:r>
            <a:r>
              <a:rPr lang="en-US" dirty="0" err="1"/>
              <a:t>C</a:t>
            </a:r>
            <a:r>
              <a:rPr lang="en-US" baseline="-25000" dirty="0" err="1"/>
              <a:t>sensor</a:t>
            </a:r>
            <a:endParaRPr lang="en-US" dirty="0"/>
          </a:p>
        </p:txBody>
      </p:sp>
      <p:sp>
        <p:nvSpPr>
          <p:cNvPr id="5" name="Slide Number Placeholder 4">
            <a:extLst>
              <a:ext uri="{FF2B5EF4-FFF2-40B4-BE49-F238E27FC236}">
                <a16:creationId xmlns:a16="http://schemas.microsoft.com/office/drawing/2014/main" id="{9E1AAEB0-7906-78FB-2D66-7A74EBCBD6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
        <p:nvSpPr>
          <p:cNvPr id="6" name="Subtitle 5">
            <a:extLst>
              <a:ext uri="{FF2B5EF4-FFF2-40B4-BE49-F238E27FC236}">
                <a16:creationId xmlns:a16="http://schemas.microsoft.com/office/drawing/2014/main" id="{A54348AF-642D-B3CB-EABB-696FBEFAEA4B}"/>
              </a:ext>
            </a:extLst>
          </p:cNvPr>
          <p:cNvSpPr>
            <a:spLocks noGrp="1"/>
          </p:cNvSpPr>
          <p:nvPr>
            <p:ph type="subTitle" idx="3"/>
          </p:nvPr>
        </p:nvSpPr>
        <p:spPr/>
        <p:txBody>
          <a:bodyPr/>
          <a:lstStyle/>
          <a:p>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A72751D-1A63-EC3A-154C-8694DF18A6B0}"/>
                  </a:ext>
                </a:extLst>
              </p:cNvPr>
              <p:cNvSpPr txBox="1"/>
              <p:nvPr/>
            </p:nvSpPr>
            <p:spPr>
              <a:xfrm>
                <a:off x="7698217" y="5049385"/>
                <a:ext cx="3785211" cy="338554"/>
              </a:xfrm>
              <a:prstGeom prst="rect">
                <a:avLst/>
              </a:prstGeom>
              <a:noFill/>
              <a:ln>
                <a:solidFill>
                  <a:srgbClr val="C00000"/>
                </a:solidFill>
              </a:ln>
            </p:spPr>
            <p:txBody>
              <a:bodyPr wrap="square" rtlCol="0">
                <a:spAutoFit/>
              </a:bodyPr>
              <a:lstStyle/>
              <a:p>
                <a:pPr algn="ctr"/>
                <a:r>
                  <a:rPr lang="en-US" sz="1600" b="1" dirty="0"/>
                  <a:t>ENC</a:t>
                </a:r>
                <a:r>
                  <a:rPr lang="en-US" b="1" dirty="0"/>
                  <a:t> = 13 e-rms for </a:t>
                </a:r>
                <a:r>
                  <a:rPr lang="en-US" b="1" dirty="0" err="1"/>
                  <a:t>C</a:t>
                </a:r>
                <a:r>
                  <a:rPr lang="en-US" b="1" baseline="-25000" dirty="0" err="1"/>
                  <a:t>sensor_typ</a:t>
                </a:r>
                <a:r>
                  <a:rPr lang="en-US" b="1" dirty="0"/>
                  <a:t> </a:t>
                </a:r>
                <a14:m>
                  <m:oMath xmlns:m="http://schemas.openxmlformats.org/officeDocument/2006/math">
                    <m:r>
                      <a:rPr lang="en-US" sz="1400" b="1" i="1" smtClean="0">
                        <a:latin typeface="Cambria Math" panose="02040503050406030204" pitchFamily="18" charset="0"/>
                        <a:ea typeface="Cambria Math" panose="02040503050406030204" pitchFamily="18" charset="0"/>
                      </a:rPr>
                      <m:t>≈</m:t>
                    </m:r>
                  </m:oMath>
                </a14:m>
                <a:r>
                  <a:rPr lang="en-US" b="1" dirty="0"/>
                  <a:t> 2 </a:t>
                </a:r>
                <a:r>
                  <a:rPr lang="en-US" b="1" dirty="0" err="1"/>
                  <a:t>fF</a:t>
                </a:r>
                <a:endParaRPr lang="en-US" b="1" dirty="0"/>
              </a:p>
            </p:txBody>
          </p:sp>
        </mc:Choice>
        <mc:Fallback xmlns="">
          <p:sp>
            <p:nvSpPr>
              <p:cNvPr id="17" name="TextBox 16">
                <a:extLst>
                  <a:ext uri="{FF2B5EF4-FFF2-40B4-BE49-F238E27FC236}">
                    <a16:creationId xmlns:a16="http://schemas.microsoft.com/office/drawing/2014/main" id="{BA72751D-1A63-EC3A-154C-8694DF18A6B0}"/>
                  </a:ext>
                </a:extLst>
              </p:cNvPr>
              <p:cNvSpPr txBox="1">
                <a:spLocks noRot="1" noChangeAspect="1" noMove="1" noResize="1" noEditPoints="1" noAdjustHandles="1" noChangeArrowheads="1" noChangeShapeType="1" noTextEdit="1"/>
              </p:cNvSpPr>
              <p:nvPr/>
            </p:nvSpPr>
            <p:spPr>
              <a:xfrm>
                <a:off x="7698217" y="5049385"/>
                <a:ext cx="3785211" cy="338554"/>
              </a:xfrm>
              <a:prstGeom prst="rect">
                <a:avLst/>
              </a:prstGeom>
              <a:blipFill>
                <a:blip r:embed="rId3"/>
                <a:stretch>
                  <a:fillRect b="-24138"/>
                </a:stretch>
              </a:blipFill>
              <a:ln>
                <a:solidFill>
                  <a:srgbClr val="C00000"/>
                </a:solidFill>
              </a:ln>
            </p:spPr>
            <p:txBody>
              <a:bodyPr/>
              <a:lstStyle/>
              <a:p>
                <a:r>
                  <a:rPr lang="en-US">
                    <a:noFill/>
                  </a:rPr>
                  <a:t> </a:t>
                </a:r>
              </a:p>
            </p:txBody>
          </p:sp>
        </mc:Fallback>
      </mc:AlternateContent>
      <p:graphicFrame>
        <p:nvGraphicFramePr>
          <p:cNvPr id="2" name="Chart 1">
            <a:extLst>
              <a:ext uri="{FF2B5EF4-FFF2-40B4-BE49-F238E27FC236}">
                <a16:creationId xmlns:a16="http://schemas.microsoft.com/office/drawing/2014/main" id="{1D0BE361-7C82-A603-CBD0-2D519D6CA512}"/>
              </a:ext>
            </a:extLst>
          </p:cNvPr>
          <p:cNvGraphicFramePr>
            <a:graphicFrameLocks/>
          </p:cNvGraphicFramePr>
          <p:nvPr>
            <p:extLst>
              <p:ext uri="{D42A27DB-BD31-4B8C-83A1-F6EECF244321}">
                <p14:modId xmlns:p14="http://schemas.microsoft.com/office/powerpoint/2010/main" val="3808164428"/>
              </p:ext>
            </p:extLst>
          </p:nvPr>
        </p:nvGraphicFramePr>
        <p:xfrm>
          <a:off x="30513" y="1429515"/>
          <a:ext cx="6065487" cy="3388742"/>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D2CC479-256D-8787-612B-43344CE92E9F}"/>
                  </a:ext>
                </a:extLst>
              </p:cNvPr>
              <p:cNvSpPr txBox="1"/>
              <p:nvPr/>
            </p:nvSpPr>
            <p:spPr>
              <a:xfrm>
                <a:off x="897694" y="5018608"/>
                <a:ext cx="3879318" cy="338554"/>
              </a:xfrm>
              <a:prstGeom prst="rect">
                <a:avLst/>
              </a:prstGeom>
              <a:noFill/>
              <a:ln>
                <a:solidFill>
                  <a:srgbClr val="C00000"/>
                </a:solidFill>
              </a:ln>
            </p:spPr>
            <p:txBody>
              <a:bodyPr wrap="square" rtlCol="0">
                <a:spAutoFit/>
              </a:bodyPr>
              <a:lstStyle/>
              <a:p>
                <a:r>
                  <a:rPr lang="en-US" sz="1600" b="1" dirty="0"/>
                  <a:t>jitter = 400 </a:t>
                </a:r>
                <a:r>
                  <a:rPr lang="en-US" sz="1600" b="1" dirty="0" err="1"/>
                  <a:t>ps</a:t>
                </a:r>
                <a:r>
                  <a:rPr lang="en-US" sz="1600" b="1" dirty="0"/>
                  <a:t> for </a:t>
                </a:r>
                <a:r>
                  <a:rPr lang="en-US" sz="1600" b="1" dirty="0" err="1"/>
                  <a:t>C</a:t>
                </a:r>
                <a:r>
                  <a:rPr lang="en-US" sz="1600" b="1" baseline="-25000" dirty="0" err="1"/>
                  <a:t>sensor_typ</a:t>
                </a:r>
                <a:r>
                  <a:rPr lang="en-US" sz="1600" b="1" baseline="-25000" dirty="0"/>
                  <a:t> </a:t>
                </a:r>
                <a:r>
                  <a:rPr lang="en-US" sz="1600" b="1" dirty="0"/>
                  <a:t> </a:t>
                </a:r>
                <a14:m>
                  <m:oMath xmlns:m="http://schemas.openxmlformats.org/officeDocument/2006/math">
                    <m:r>
                      <a:rPr lang="en-US" sz="1600" b="1" i="1" smtClean="0">
                        <a:latin typeface="Cambria Math" panose="02040503050406030204" pitchFamily="18" charset="0"/>
                        <a:ea typeface="Cambria Math" panose="02040503050406030204" pitchFamily="18" charset="0"/>
                      </a:rPr>
                      <m:t>≈ </m:t>
                    </m:r>
                  </m:oMath>
                </a14:m>
                <a:r>
                  <a:rPr lang="en-US" sz="1600" b="1" dirty="0"/>
                  <a:t>2 </a:t>
                </a:r>
                <a:r>
                  <a:rPr lang="en-US" sz="1600" b="1" dirty="0" err="1"/>
                  <a:t>fF</a:t>
                </a:r>
                <a:endParaRPr lang="en-US" sz="1600" b="1" dirty="0"/>
              </a:p>
            </p:txBody>
          </p:sp>
        </mc:Choice>
        <mc:Fallback xmlns="">
          <p:sp>
            <p:nvSpPr>
              <p:cNvPr id="11" name="TextBox 10">
                <a:extLst>
                  <a:ext uri="{FF2B5EF4-FFF2-40B4-BE49-F238E27FC236}">
                    <a16:creationId xmlns:a16="http://schemas.microsoft.com/office/drawing/2014/main" id="{7D2CC479-256D-8787-612B-43344CE92E9F}"/>
                  </a:ext>
                </a:extLst>
              </p:cNvPr>
              <p:cNvSpPr txBox="1">
                <a:spLocks noRot="1" noChangeAspect="1" noMove="1" noResize="1" noEditPoints="1" noAdjustHandles="1" noChangeArrowheads="1" noChangeShapeType="1" noTextEdit="1"/>
              </p:cNvSpPr>
              <p:nvPr/>
            </p:nvSpPr>
            <p:spPr>
              <a:xfrm>
                <a:off x="897694" y="5018608"/>
                <a:ext cx="3879318" cy="338554"/>
              </a:xfrm>
              <a:prstGeom prst="rect">
                <a:avLst/>
              </a:prstGeom>
              <a:blipFill>
                <a:blip r:embed="rId6"/>
                <a:stretch>
                  <a:fillRect l="-651" t="-3448" b="-20690"/>
                </a:stretch>
              </a:blipFill>
              <a:ln>
                <a:solidFill>
                  <a:srgbClr val="C00000"/>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9444A5D7-68E8-6494-5C33-4EBAE338DA50}"/>
              </a:ext>
            </a:extLst>
          </p:cNvPr>
          <p:cNvSpPr txBox="1"/>
          <p:nvPr/>
        </p:nvSpPr>
        <p:spPr>
          <a:xfrm>
            <a:off x="205046" y="5745649"/>
            <a:ext cx="11278382" cy="523220"/>
          </a:xfrm>
          <a:prstGeom prst="rect">
            <a:avLst/>
          </a:prstGeom>
          <a:noFill/>
        </p:spPr>
        <p:txBody>
          <a:bodyPr wrap="square" rtlCol="0">
            <a:spAutoFit/>
          </a:bodyPr>
          <a:lstStyle/>
          <a:p>
            <a:pPr algn="ctr"/>
            <a:r>
              <a:rPr lang="en-US" b="1" dirty="0"/>
              <a:t>These simulations are with a nominal pixel current of 600 </a:t>
            </a:r>
            <a:r>
              <a:rPr lang="en-US" b="1" dirty="0" err="1"/>
              <a:t>nA</a:t>
            </a:r>
            <a:r>
              <a:rPr lang="en-US" b="1" dirty="0"/>
              <a:t> </a:t>
            </a:r>
            <a:r>
              <a:rPr lang="en-US" b="1" dirty="0">
                <a:sym typeface="Wingdings" panose="05000000000000000000" pitchFamily="2" charset="2"/>
              </a:rPr>
              <a:t> &lt;Power density&gt; = 115 </a:t>
            </a:r>
            <a:r>
              <a:rPr lang="en-US" b="1" dirty="0" err="1">
                <a:sym typeface="Wingdings" panose="05000000000000000000" pitchFamily="2" charset="2"/>
              </a:rPr>
              <a:t>mW</a:t>
            </a:r>
            <a:r>
              <a:rPr lang="en-US" b="1" dirty="0">
                <a:sym typeface="Wingdings" panose="05000000000000000000" pitchFamily="2" charset="2"/>
              </a:rPr>
              <a:t>/cm</a:t>
            </a:r>
            <a:r>
              <a:rPr lang="en-US" b="1" baseline="30000" dirty="0">
                <a:sym typeface="Wingdings" panose="05000000000000000000" pitchFamily="2" charset="2"/>
              </a:rPr>
              <a:t>2</a:t>
            </a:r>
            <a:r>
              <a:rPr lang="en-US" b="1" dirty="0">
                <a:sym typeface="Wingdings" panose="05000000000000000000" pitchFamily="2" charset="2"/>
              </a:rPr>
              <a:t> x duty cycle</a:t>
            </a:r>
          </a:p>
          <a:p>
            <a:pPr algn="ctr"/>
            <a:r>
              <a:rPr lang="en-US" b="1" dirty="0">
                <a:sym typeface="Wingdings" panose="05000000000000000000" pitchFamily="2" charset="2"/>
              </a:rPr>
              <a:t>For </a:t>
            </a:r>
            <a:r>
              <a:rPr lang="en-US" b="1" dirty="0" err="1">
                <a:sym typeface="Wingdings" panose="05000000000000000000" pitchFamily="2" charset="2"/>
              </a:rPr>
              <a:t>e+e</a:t>
            </a:r>
            <a:r>
              <a:rPr lang="en-US" b="1" dirty="0">
                <a:sym typeface="Wingdings" panose="05000000000000000000" pitchFamily="2" charset="2"/>
              </a:rPr>
              <a:t>- machines such as ILC and C</a:t>
            </a:r>
            <a:r>
              <a:rPr lang="en-US" b="1" baseline="30000" dirty="0">
                <a:sym typeface="Wingdings" panose="05000000000000000000" pitchFamily="2" charset="2"/>
              </a:rPr>
              <a:t>3</a:t>
            </a:r>
            <a:r>
              <a:rPr lang="en-US" b="1" dirty="0">
                <a:sym typeface="Wingdings" panose="05000000000000000000" pitchFamily="2" charset="2"/>
              </a:rPr>
              <a:t>, duty cycle is expected &lt; 1%</a:t>
            </a:r>
            <a:endParaRPr lang="en-US" b="1" dirty="0"/>
          </a:p>
        </p:txBody>
      </p:sp>
      <p:sp>
        <p:nvSpPr>
          <p:cNvPr id="9" name="TextBox 8">
            <a:extLst>
              <a:ext uri="{FF2B5EF4-FFF2-40B4-BE49-F238E27FC236}">
                <a16:creationId xmlns:a16="http://schemas.microsoft.com/office/drawing/2014/main" id="{98BE3E7A-2572-5C8E-24F6-7AFFA8394BBF}"/>
              </a:ext>
            </a:extLst>
          </p:cNvPr>
          <p:cNvSpPr txBox="1"/>
          <p:nvPr/>
        </p:nvSpPr>
        <p:spPr>
          <a:xfrm>
            <a:off x="5471528" y="5032390"/>
            <a:ext cx="1601648" cy="338554"/>
          </a:xfrm>
          <a:prstGeom prst="rect">
            <a:avLst/>
          </a:prstGeom>
          <a:noFill/>
          <a:ln w="19050">
            <a:solidFill>
              <a:schemeClr val="accent6">
                <a:lumMod val="75000"/>
              </a:schemeClr>
            </a:solidFill>
          </a:ln>
        </p:spPr>
        <p:txBody>
          <a:bodyPr wrap="square" rtlCol="0">
            <a:spAutoFit/>
          </a:bodyPr>
          <a:lstStyle/>
          <a:p>
            <a:r>
              <a:rPr lang="en-US" sz="1600" b="1" dirty="0">
                <a:solidFill>
                  <a:schemeClr val="accent6">
                    <a:lumMod val="75000"/>
                  </a:schemeClr>
                </a:solidFill>
              </a:rPr>
              <a:t>Ok for Specs</a:t>
            </a:r>
          </a:p>
        </p:txBody>
      </p:sp>
      <p:sp>
        <p:nvSpPr>
          <p:cNvPr id="12" name="Arrow: Right 11">
            <a:extLst>
              <a:ext uri="{FF2B5EF4-FFF2-40B4-BE49-F238E27FC236}">
                <a16:creationId xmlns:a16="http://schemas.microsoft.com/office/drawing/2014/main" id="{5D59426F-8D4A-45D4-C058-EEB1C0C7310F}"/>
              </a:ext>
            </a:extLst>
          </p:cNvPr>
          <p:cNvSpPr/>
          <p:nvPr/>
        </p:nvSpPr>
        <p:spPr>
          <a:xfrm>
            <a:off x="4894053" y="5144445"/>
            <a:ext cx="508000" cy="121747"/>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26D76BC-4EB8-ED85-9719-F04088E081DB}"/>
              </a:ext>
            </a:extLst>
          </p:cNvPr>
          <p:cNvSpPr/>
          <p:nvPr/>
        </p:nvSpPr>
        <p:spPr>
          <a:xfrm flipH="1">
            <a:off x="7142651" y="5157788"/>
            <a:ext cx="508000" cy="121747"/>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C1574C-0ECC-2806-2C19-C924036D4193}"/>
              </a:ext>
            </a:extLst>
          </p:cNvPr>
          <p:cNvGrpSpPr/>
          <p:nvPr/>
        </p:nvGrpSpPr>
        <p:grpSpPr>
          <a:xfrm>
            <a:off x="6202877" y="1656333"/>
            <a:ext cx="5642758" cy="3388739"/>
            <a:chOff x="6202877" y="1656333"/>
            <a:chExt cx="5642758" cy="3388739"/>
          </a:xfrm>
        </p:grpSpPr>
        <p:graphicFrame>
          <p:nvGraphicFramePr>
            <p:cNvPr id="10" name="Chart 9">
              <a:extLst>
                <a:ext uri="{FF2B5EF4-FFF2-40B4-BE49-F238E27FC236}">
                  <a16:creationId xmlns:a16="http://schemas.microsoft.com/office/drawing/2014/main" id="{C7C0F38D-1BDA-9F24-4DE6-BA91D4F6150A}"/>
                </a:ext>
              </a:extLst>
            </p:cNvPr>
            <p:cNvGraphicFramePr>
              <a:graphicFrameLocks/>
            </p:cNvGraphicFramePr>
            <p:nvPr>
              <p:extLst>
                <p:ext uri="{D42A27DB-BD31-4B8C-83A1-F6EECF244321}">
                  <p14:modId xmlns:p14="http://schemas.microsoft.com/office/powerpoint/2010/main" val="3185966100"/>
                </p:ext>
              </p:extLst>
            </p:nvPr>
          </p:nvGraphicFramePr>
          <p:xfrm>
            <a:off x="6202877" y="1656333"/>
            <a:ext cx="5642758" cy="3388739"/>
          </p:xfrm>
          <a:graphic>
            <a:graphicData uri="http://schemas.openxmlformats.org/drawingml/2006/chart">
              <c:chart xmlns:c="http://schemas.openxmlformats.org/drawingml/2006/chart" xmlns:r="http://schemas.openxmlformats.org/officeDocument/2006/relationships" r:id="rId7"/>
            </a:graphicData>
          </a:graphic>
        </p:graphicFrame>
        <p:grpSp>
          <p:nvGrpSpPr>
            <p:cNvPr id="19" name="Group 18">
              <a:extLst>
                <a:ext uri="{FF2B5EF4-FFF2-40B4-BE49-F238E27FC236}">
                  <a16:creationId xmlns:a16="http://schemas.microsoft.com/office/drawing/2014/main" id="{98CAACA1-DF99-2DE0-BE91-EC28E9C9F378}"/>
                </a:ext>
              </a:extLst>
            </p:cNvPr>
            <p:cNvGrpSpPr/>
            <p:nvPr/>
          </p:nvGrpSpPr>
          <p:grpSpPr>
            <a:xfrm>
              <a:off x="7290578" y="2670645"/>
              <a:ext cx="3535561" cy="1758136"/>
              <a:chOff x="7290578" y="2670645"/>
              <a:chExt cx="3535561" cy="1758136"/>
            </a:xfrm>
          </p:grpSpPr>
          <p:cxnSp>
            <p:nvCxnSpPr>
              <p:cNvPr id="14" name="Straight Connector 13">
                <a:extLst>
                  <a:ext uri="{FF2B5EF4-FFF2-40B4-BE49-F238E27FC236}">
                    <a16:creationId xmlns:a16="http://schemas.microsoft.com/office/drawing/2014/main" id="{85D3CDAC-8031-5405-60C3-CAE42EF8110D}"/>
                  </a:ext>
                </a:extLst>
              </p:cNvPr>
              <p:cNvCxnSpPr>
                <a:cxnSpLocks/>
              </p:cNvCxnSpPr>
              <p:nvPr/>
            </p:nvCxnSpPr>
            <p:spPr>
              <a:xfrm>
                <a:off x="9422865" y="2747357"/>
                <a:ext cx="0" cy="1681424"/>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2730313-8BA0-464F-85DE-78D5B2C4CBB4}"/>
                  </a:ext>
                </a:extLst>
              </p:cNvPr>
              <p:cNvCxnSpPr>
                <a:cxnSpLocks/>
              </p:cNvCxnSpPr>
              <p:nvPr/>
            </p:nvCxnSpPr>
            <p:spPr>
              <a:xfrm>
                <a:off x="7290578" y="2670645"/>
                <a:ext cx="2012976"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444F2F8-639F-55C9-C845-2B211AA4095B}"/>
                  </a:ext>
                </a:extLst>
              </p:cNvPr>
              <p:cNvCxnSpPr>
                <a:cxnSpLocks/>
              </p:cNvCxnSpPr>
              <p:nvPr/>
            </p:nvCxnSpPr>
            <p:spPr>
              <a:xfrm>
                <a:off x="7736102" y="3670951"/>
                <a:ext cx="0" cy="681118"/>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74B2D3E-EAEE-9E23-F644-7C75745F60EA}"/>
                  </a:ext>
                </a:extLst>
              </p:cNvPr>
              <p:cNvCxnSpPr>
                <a:cxnSpLocks/>
              </p:cNvCxnSpPr>
              <p:nvPr/>
            </p:nvCxnSpPr>
            <p:spPr>
              <a:xfrm>
                <a:off x="7290578" y="3670951"/>
                <a:ext cx="445524"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ADEF43A4-D3FE-2C33-90C0-F1FF0C7E6DBC}"/>
                  </a:ext>
                </a:extLst>
              </p:cNvPr>
              <p:cNvSpPr txBox="1"/>
              <p:nvPr/>
            </p:nvSpPr>
            <p:spPr>
              <a:xfrm>
                <a:off x="9422864" y="4066123"/>
                <a:ext cx="1403275" cy="307777"/>
              </a:xfrm>
              <a:prstGeom prst="rect">
                <a:avLst/>
              </a:prstGeom>
              <a:noFill/>
            </p:spPr>
            <p:txBody>
              <a:bodyPr wrap="square" rtlCol="0">
                <a:spAutoFit/>
              </a:bodyPr>
              <a:lstStyle/>
              <a:p>
                <a:r>
                  <a:rPr lang="en-US" b="1" dirty="0" err="1"/>
                  <a:t>C</a:t>
                </a:r>
                <a:r>
                  <a:rPr lang="en-US" b="1" baseline="-25000" dirty="0" err="1"/>
                  <a:t>sensor_max</a:t>
                </a:r>
                <a:endParaRPr lang="en-US" b="1" baseline="-25000" dirty="0"/>
              </a:p>
            </p:txBody>
          </p:sp>
          <p:sp>
            <p:nvSpPr>
              <p:cNvPr id="28" name="TextBox 27">
                <a:extLst>
                  <a:ext uri="{FF2B5EF4-FFF2-40B4-BE49-F238E27FC236}">
                    <a16:creationId xmlns:a16="http://schemas.microsoft.com/office/drawing/2014/main" id="{F7B32C4E-D503-1C40-D20D-4E6585072EE3}"/>
                  </a:ext>
                </a:extLst>
              </p:cNvPr>
              <p:cNvSpPr txBox="1"/>
              <p:nvPr/>
            </p:nvSpPr>
            <p:spPr>
              <a:xfrm>
                <a:off x="7748369" y="4067022"/>
                <a:ext cx="1053329" cy="307777"/>
              </a:xfrm>
              <a:prstGeom prst="rect">
                <a:avLst/>
              </a:prstGeom>
              <a:noFill/>
            </p:spPr>
            <p:txBody>
              <a:bodyPr wrap="square" rtlCol="0">
                <a:spAutoFit/>
              </a:bodyPr>
              <a:lstStyle/>
              <a:p>
                <a:r>
                  <a:rPr lang="en-US" b="1" dirty="0" err="1"/>
                  <a:t>C</a:t>
                </a:r>
                <a:r>
                  <a:rPr lang="en-US" b="1" baseline="-25000" dirty="0" err="1"/>
                  <a:t>sensor_typ</a:t>
                </a:r>
                <a:endParaRPr lang="en-US" b="1" baseline="-25000" dirty="0"/>
              </a:p>
            </p:txBody>
          </p:sp>
        </p:grpSp>
      </p:grpSp>
      <p:grpSp>
        <p:nvGrpSpPr>
          <p:cNvPr id="15" name="Group 14">
            <a:extLst>
              <a:ext uri="{FF2B5EF4-FFF2-40B4-BE49-F238E27FC236}">
                <a16:creationId xmlns:a16="http://schemas.microsoft.com/office/drawing/2014/main" id="{A6E82197-31F6-D353-D9CF-5AC18AF9009E}"/>
              </a:ext>
            </a:extLst>
          </p:cNvPr>
          <p:cNvGrpSpPr/>
          <p:nvPr/>
        </p:nvGrpSpPr>
        <p:grpSpPr>
          <a:xfrm>
            <a:off x="897694" y="2827003"/>
            <a:ext cx="4427902" cy="1305609"/>
            <a:chOff x="897694" y="2827003"/>
            <a:chExt cx="4427902" cy="1305609"/>
          </a:xfrm>
        </p:grpSpPr>
        <p:cxnSp>
          <p:nvCxnSpPr>
            <p:cNvPr id="4" name="Straight Connector 3">
              <a:extLst>
                <a:ext uri="{FF2B5EF4-FFF2-40B4-BE49-F238E27FC236}">
                  <a16:creationId xmlns:a16="http://schemas.microsoft.com/office/drawing/2014/main" id="{016DE584-2EBD-0981-8D70-19CB295C27D7}"/>
                </a:ext>
              </a:extLst>
            </p:cNvPr>
            <p:cNvCxnSpPr>
              <a:cxnSpLocks/>
            </p:cNvCxnSpPr>
            <p:nvPr/>
          </p:nvCxnSpPr>
          <p:spPr>
            <a:xfrm>
              <a:off x="897694" y="2827003"/>
              <a:ext cx="1902057"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3B80AA6F-5721-FC98-84AD-2608986B0703}"/>
                </a:ext>
              </a:extLst>
            </p:cNvPr>
            <p:cNvCxnSpPr>
              <a:cxnSpLocks/>
            </p:cNvCxnSpPr>
            <p:nvPr/>
          </p:nvCxnSpPr>
          <p:spPr>
            <a:xfrm>
              <a:off x="2881540" y="2915591"/>
              <a:ext cx="0" cy="121702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6F2C03C-BE48-8503-4EBB-70305A4248BD}"/>
                </a:ext>
              </a:extLst>
            </p:cNvPr>
            <p:cNvCxnSpPr>
              <a:cxnSpLocks/>
            </p:cNvCxnSpPr>
            <p:nvPr/>
          </p:nvCxnSpPr>
          <p:spPr>
            <a:xfrm>
              <a:off x="1311432" y="3670951"/>
              <a:ext cx="0" cy="46166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0147858-8741-15C4-18A0-0BAD8EB3F900}"/>
                </a:ext>
              </a:extLst>
            </p:cNvPr>
            <p:cNvCxnSpPr>
              <a:cxnSpLocks/>
            </p:cNvCxnSpPr>
            <p:nvPr/>
          </p:nvCxnSpPr>
          <p:spPr>
            <a:xfrm>
              <a:off x="897694" y="3607364"/>
              <a:ext cx="413738" cy="17185"/>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C6DF8D95-E95E-4B20-4E66-FFD2D1A4DA6E}"/>
                </a:ext>
              </a:extLst>
            </p:cNvPr>
            <p:cNvSpPr txBox="1"/>
            <p:nvPr/>
          </p:nvSpPr>
          <p:spPr>
            <a:xfrm>
              <a:off x="2837353" y="3824835"/>
              <a:ext cx="2488243" cy="307777"/>
            </a:xfrm>
            <a:prstGeom prst="rect">
              <a:avLst/>
            </a:prstGeom>
            <a:noFill/>
          </p:spPr>
          <p:txBody>
            <a:bodyPr wrap="square" rtlCol="0">
              <a:spAutoFit/>
            </a:bodyPr>
            <a:lstStyle/>
            <a:p>
              <a:r>
                <a:rPr lang="en-US" b="1" dirty="0" err="1"/>
                <a:t>C</a:t>
              </a:r>
              <a:r>
                <a:rPr lang="en-US" b="1" baseline="-25000" dirty="0" err="1"/>
                <a:t>sensor</a:t>
              </a:r>
              <a:r>
                <a:rPr lang="en-US" b="1" dirty="0" err="1"/>
                <a:t>_</a:t>
              </a:r>
              <a:r>
                <a:rPr lang="en-US" b="1" baseline="-25000" dirty="0" err="1"/>
                <a:t>max</a:t>
              </a:r>
              <a:endParaRPr lang="en-US" b="1" baseline="-25000" dirty="0"/>
            </a:p>
          </p:txBody>
        </p:sp>
        <p:sp>
          <p:nvSpPr>
            <p:cNvPr id="29" name="TextBox 28">
              <a:extLst>
                <a:ext uri="{FF2B5EF4-FFF2-40B4-BE49-F238E27FC236}">
                  <a16:creationId xmlns:a16="http://schemas.microsoft.com/office/drawing/2014/main" id="{96E5B45C-48D8-4FDF-BBB4-591771D5D14D}"/>
                </a:ext>
              </a:extLst>
            </p:cNvPr>
            <p:cNvSpPr txBox="1"/>
            <p:nvPr/>
          </p:nvSpPr>
          <p:spPr>
            <a:xfrm>
              <a:off x="1365860" y="3780467"/>
              <a:ext cx="1433887" cy="307777"/>
            </a:xfrm>
            <a:prstGeom prst="rect">
              <a:avLst/>
            </a:prstGeom>
            <a:noFill/>
          </p:spPr>
          <p:txBody>
            <a:bodyPr wrap="square" rtlCol="0">
              <a:spAutoFit/>
            </a:bodyPr>
            <a:lstStyle/>
            <a:p>
              <a:r>
                <a:rPr lang="en-US" b="1" dirty="0" err="1"/>
                <a:t>C</a:t>
              </a:r>
              <a:r>
                <a:rPr lang="en-US" b="1" baseline="-25000" dirty="0" err="1"/>
                <a:t>sensor_typ</a:t>
              </a:r>
              <a:endParaRPr lang="en-US" b="1" baseline="-25000" dirty="0"/>
            </a:p>
          </p:txBody>
        </p:sp>
      </p:grpSp>
    </p:spTree>
    <p:extLst>
      <p:ext uri="{BB962C8B-B14F-4D97-AF65-F5344CB8AC3E}">
        <p14:creationId xmlns:p14="http://schemas.microsoft.com/office/powerpoint/2010/main" val="3936564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2BD07F-1E6D-7838-9652-46CAA20A8212}"/>
              </a:ext>
            </a:extLst>
          </p:cNvPr>
          <p:cNvSpPr>
            <a:spLocks noGrp="1"/>
          </p:cNvSpPr>
          <p:nvPr>
            <p:ph type="title"/>
          </p:nvPr>
        </p:nvSpPr>
        <p:spPr/>
        <p:txBody>
          <a:bodyPr/>
          <a:lstStyle/>
          <a:p>
            <a:r>
              <a:rPr lang="en-US" dirty="0"/>
              <a:t>Simulation Results : Jitter and Time Walk</a:t>
            </a:r>
          </a:p>
        </p:txBody>
      </p:sp>
      <p:sp>
        <p:nvSpPr>
          <p:cNvPr id="5" name="Slide Number Placeholder 4">
            <a:extLst>
              <a:ext uri="{FF2B5EF4-FFF2-40B4-BE49-F238E27FC236}">
                <a16:creationId xmlns:a16="http://schemas.microsoft.com/office/drawing/2014/main" id="{27CDAD66-6BE3-5348-8C97-02916DE68A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
        <p:nvSpPr>
          <p:cNvPr id="6" name="Subtitle 5">
            <a:extLst>
              <a:ext uri="{FF2B5EF4-FFF2-40B4-BE49-F238E27FC236}">
                <a16:creationId xmlns:a16="http://schemas.microsoft.com/office/drawing/2014/main" id="{73FB9E12-DDD1-4D95-3574-DCC65CEBB991}"/>
              </a:ext>
            </a:extLst>
          </p:cNvPr>
          <p:cNvSpPr>
            <a:spLocks noGrp="1"/>
          </p:cNvSpPr>
          <p:nvPr>
            <p:ph type="subTitle" idx="3"/>
          </p:nvPr>
        </p:nvSpPr>
        <p:spPr/>
        <p:txBody>
          <a:bodyPr/>
          <a:lstStyle/>
          <a:p>
            <a:endParaRPr lang="en-US"/>
          </a:p>
        </p:txBody>
      </p:sp>
      <p:sp>
        <p:nvSpPr>
          <p:cNvPr id="9" name="TextBox 8">
            <a:extLst>
              <a:ext uri="{FF2B5EF4-FFF2-40B4-BE49-F238E27FC236}">
                <a16:creationId xmlns:a16="http://schemas.microsoft.com/office/drawing/2014/main" id="{8D230D6D-5C4E-15A4-07F6-CD3741ECA16D}"/>
              </a:ext>
            </a:extLst>
          </p:cNvPr>
          <p:cNvSpPr txBox="1"/>
          <p:nvPr/>
        </p:nvSpPr>
        <p:spPr>
          <a:xfrm>
            <a:off x="8413118" y="1324601"/>
            <a:ext cx="2940682" cy="369332"/>
          </a:xfrm>
          <a:prstGeom prst="rect">
            <a:avLst/>
          </a:prstGeom>
          <a:noFill/>
        </p:spPr>
        <p:txBody>
          <a:bodyPr wrap="square" rtlCol="0">
            <a:spAutoFit/>
          </a:bodyPr>
          <a:lstStyle/>
          <a:p>
            <a:r>
              <a:rPr lang="en-US" sz="1800" b="1" dirty="0">
                <a:solidFill>
                  <a:srgbClr val="C00000"/>
                </a:solidFill>
              </a:rPr>
              <a:t>Time Walk</a:t>
            </a:r>
          </a:p>
        </p:txBody>
      </p:sp>
      <p:grpSp>
        <p:nvGrpSpPr>
          <p:cNvPr id="17" name="Group 16">
            <a:extLst>
              <a:ext uri="{FF2B5EF4-FFF2-40B4-BE49-F238E27FC236}">
                <a16:creationId xmlns:a16="http://schemas.microsoft.com/office/drawing/2014/main" id="{8AB5EE8B-F02E-19E8-E0E5-5E2278B6FC18}"/>
              </a:ext>
            </a:extLst>
          </p:cNvPr>
          <p:cNvGrpSpPr/>
          <p:nvPr/>
        </p:nvGrpSpPr>
        <p:grpSpPr>
          <a:xfrm>
            <a:off x="6620493" y="1626674"/>
            <a:ext cx="5076942" cy="3271897"/>
            <a:chOff x="6620493" y="1626674"/>
            <a:chExt cx="5076942" cy="3271897"/>
          </a:xfrm>
        </p:grpSpPr>
        <p:graphicFrame>
          <p:nvGraphicFramePr>
            <p:cNvPr id="8" name="Chart 7">
              <a:extLst>
                <a:ext uri="{FF2B5EF4-FFF2-40B4-BE49-F238E27FC236}">
                  <a16:creationId xmlns:a16="http://schemas.microsoft.com/office/drawing/2014/main" id="{7F007BE3-081E-B2CF-F551-F780E9795259}"/>
                </a:ext>
              </a:extLst>
            </p:cNvPr>
            <p:cNvGraphicFramePr>
              <a:graphicFrameLocks/>
            </p:cNvGraphicFramePr>
            <p:nvPr>
              <p:extLst>
                <p:ext uri="{D42A27DB-BD31-4B8C-83A1-F6EECF244321}">
                  <p14:modId xmlns:p14="http://schemas.microsoft.com/office/powerpoint/2010/main" val="1901932292"/>
                </p:ext>
              </p:extLst>
            </p:nvPr>
          </p:nvGraphicFramePr>
          <p:xfrm>
            <a:off x="6620493" y="1626674"/>
            <a:ext cx="4969823" cy="3271897"/>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3">
              <a:extLst>
                <a:ext uri="{FF2B5EF4-FFF2-40B4-BE49-F238E27FC236}">
                  <a16:creationId xmlns:a16="http://schemas.microsoft.com/office/drawing/2014/main" id="{4416F31B-896B-B65F-519A-3686B69CC906}"/>
                </a:ext>
              </a:extLst>
            </p:cNvPr>
            <p:cNvGrpSpPr/>
            <p:nvPr/>
          </p:nvGrpSpPr>
          <p:grpSpPr>
            <a:xfrm>
              <a:off x="7944239" y="2364993"/>
              <a:ext cx="3753196" cy="1932884"/>
              <a:chOff x="7944239" y="2364993"/>
              <a:chExt cx="3753196" cy="1932884"/>
            </a:xfrm>
          </p:grpSpPr>
          <p:cxnSp>
            <p:nvCxnSpPr>
              <p:cNvPr id="10" name="Straight Connector 9">
                <a:extLst>
                  <a:ext uri="{FF2B5EF4-FFF2-40B4-BE49-F238E27FC236}">
                    <a16:creationId xmlns:a16="http://schemas.microsoft.com/office/drawing/2014/main" id="{54AAE77C-C4C2-CE73-701D-4DD38202771D}"/>
                  </a:ext>
                </a:extLst>
              </p:cNvPr>
              <p:cNvCxnSpPr>
                <a:cxnSpLocks/>
              </p:cNvCxnSpPr>
              <p:nvPr/>
            </p:nvCxnSpPr>
            <p:spPr>
              <a:xfrm>
                <a:off x="11275620" y="2683823"/>
                <a:ext cx="0" cy="1614054"/>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7E291C-EBEC-A5A1-FCD4-34E1ED391C93}"/>
                  </a:ext>
                </a:extLst>
              </p:cNvPr>
              <p:cNvCxnSpPr>
                <a:cxnSpLocks/>
              </p:cNvCxnSpPr>
              <p:nvPr/>
            </p:nvCxnSpPr>
            <p:spPr>
              <a:xfrm>
                <a:off x="8524503" y="2683823"/>
                <a:ext cx="0" cy="1570754"/>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87DD56C-6EEC-9BBE-8BB3-BEF14D946039}"/>
                  </a:ext>
                </a:extLst>
              </p:cNvPr>
              <p:cNvSpPr txBox="1"/>
              <p:nvPr/>
            </p:nvSpPr>
            <p:spPr>
              <a:xfrm>
                <a:off x="11010165" y="2418727"/>
                <a:ext cx="687270" cy="261610"/>
              </a:xfrm>
              <a:prstGeom prst="rect">
                <a:avLst/>
              </a:prstGeom>
              <a:noFill/>
            </p:spPr>
            <p:txBody>
              <a:bodyPr wrap="square" rtlCol="0">
                <a:spAutoFit/>
              </a:bodyPr>
              <a:lstStyle/>
              <a:p>
                <a:r>
                  <a:rPr lang="en-US" sz="1100" b="1" dirty="0">
                    <a:solidFill>
                      <a:srgbClr val="C00000"/>
                    </a:solidFill>
                  </a:rPr>
                  <a:t>MIP</a:t>
                </a:r>
              </a:p>
            </p:txBody>
          </p:sp>
          <p:sp>
            <p:nvSpPr>
              <p:cNvPr id="13" name="TextBox 12">
                <a:extLst>
                  <a:ext uri="{FF2B5EF4-FFF2-40B4-BE49-F238E27FC236}">
                    <a16:creationId xmlns:a16="http://schemas.microsoft.com/office/drawing/2014/main" id="{A6A70EA0-A04E-77B7-2795-9F8716FDA696}"/>
                  </a:ext>
                </a:extLst>
              </p:cNvPr>
              <p:cNvSpPr txBox="1"/>
              <p:nvPr/>
            </p:nvSpPr>
            <p:spPr>
              <a:xfrm>
                <a:off x="8266965" y="2364993"/>
                <a:ext cx="687270" cy="261610"/>
              </a:xfrm>
              <a:prstGeom prst="rect">
                <a:avLst/>
              </a:prstGeom>
              <a:noFill/>
            </p:spPr>
            <p:txBody>
              <a:bodyPr wrap="square" rtlCol="0">
                <a:spAutoFit/>
              </a:bodyPr>
              <a:lstStyle/>
              <a:p>
                <a:r>
                  <a:rPr lang="en-US" sz="1100" b="1" dirty="0">
                    <a:solidFill>
                      <a:srgbClr val="C00000"/>
                    </a:solidFill>
                  </a:rPr>
                  <a:t>MIP/4</a:t>
                </a:r>
              </a:p>
            </p:txBody>
          </p:sp>
          <p:cxnSp>
            <p:nvCxnSpPr>
              <p:cNvPr id="14" name="Straight Connector 13">
                <a:extLst>
                  <a:ext uri="{FF2B5EF4-FFF2-40B4-BE49-F238E27FC236}">
                    <a16:creationId xmlns:a16="http://schemas.microsoft.com/office/drawing/2014/main" id="{8DFACF5E-BD3F-CB21-49BC-FE3E39AB0EBD}"/>
                  </a:ext>
                </a:extLst>
              </p:cNvPr>
              <p:cNvCxnSpPr>
                <a:cxnSpLocks/>
              </p:cNvCxnSpPr>
              <p:nvPr/>
            </p:nvCxnSpPr>
            <p:spPr>
              <a:xfrm flipH="1">
                <a:off x="8205849" y="3630136"/>
                <a:ext cx="3147951" cy="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F9E352-0D89-ED6A-1550-262282D461AD}"/>
                  </a:ext>
                </a:extLst>
              </p:cNvPr>
              <p:cNvCxnSpPr>
                <a:cxnSpLocks/>
              </p:cNvCxnSpPr>
              <p:nvPr/>
            </p:nvCxnSpPr>
            <p:spPr>
              <a:xfrm flipH="1">
                <a:off x="8266965" y="3901292"/>
                <a:ext cx="2913653" cy="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BDA6DA-2670-FA99-A7BB-4657EDDC7148}"/>
                  </a:ext>
                </a:extLst>
              </p:cNvPr>
              <p:cNvSpPr txBox="1"/>
              <p:nvPr/>
            </p:nvSpPr>
            <p:spPr>
              <a:xfrm rot="16200000">
                <a:off x="7600031" y="3412975"/>
                <a:ext cx="950026" cy="261610"/>
              </a:xfrm>
              <a:prstGeom prst="rect">
                <a:avLst/>
              </a:prstGeom>
              <a:noFill/>
            </p:spPr>
            <p:txBody>
              <a:bodyPr wrap="square" rtlCol="0">
                <a:spAutoFit/>
              </a:bodyPr>
              <a:lstStyle/>
              <a:p>
                <a:r>
                  <a:rPr lang="en-US" sz="1100" b="1" dirty="0">
                    <a:solidFill>
                      <a:srgbClr val="C00000"/>
                    </a:solidFill>
                  </a:rPr>
                  <a:t>16 ns</a:t>
                </a:r>
              </a:p>
            </p:txBody>
          </p:sp>
        </p:grpSp>
      </p:grpSp>
      <p:sp>
        <p:nvSpPr>
          <p:cNvPr id="21" name="TextBox 20">
            <a:extLst>
              <a:ext uri="{FF2B5EF4-FFF2-40B4-BE49-F238E27FC236}">
                <a16:creationId xmlns:a16="http://schemas.microsoft.com/office/drawing/2014/main" id="{BCF6A24C-2E0D-CBBD-9E60-34CF17051BE5}"/>
              </a:ext>
            </a:extLst>
          </p:cNvPr>
          <p:cNvSpPr txBox="1"/>
          <p:nvPr/>
        </p:nvSpPr>
        <p:spPr>
          <a:xfrm>
            <a:off x="2630825" y="1324601"/>
            <a:ext cx="2940682" cy="369332"/>
          </a:xfrm>
          <a:prstGeom prst="rect">
            <a:avLst/>
          </a:prstGeom>
          <a:noFill/>
        </p:spPr>
        <p:txBody>
          <a:bodyPr wrap="square" rtlCol="0">
            <a:spAutoFit/>
          </a:bodyPr>
          <a:lstStyle/>
          <a:p>
            <a:r>
              <a:rPr lang="en-US" sz="1800" b="1" dirty="0">
                <a:solidFill>
                  <a:srgbClr val="C00000"/>
                </a:solidFill>
              </a:rPr>
              <a:t>Jitter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7F437FE-B47D-1B07-1B27-C04C818A9EC9}"/>
                  </a:ext>
                </a:extLst>
              </p:cNvPr>
              <p:cNvSpPr txBox="1"/>
              <p:nvPr/>
            </p:nvSpPr>
            <p:spPr>
              <a:xfrm>
                <a:off x="896653" y="5063543"/>
                <a:ext cx="5723840" cy="722377"/>
              </a:xfrm>
              <a:prstGeom prst="rect">
                <a:avLst/>
              </a:prstGeom>
              <a:noFill/>
              <a:ln>
                <a:solidFill>
                  <a:srgbClr val="C00000"/>
                </a:solidFill>
              </a:ln>
            </p:spPr>
            <p:txBody>
              <a:bodyPr wrap="square">
                <a:spAutoFit/>
              </a:bodyPr>
              <a:lstStyle/>
              <a:p>
                <a:r>
                  <a:rPr lang="en-US" dirty="0" err="1"/>
                  <a:t>I_bias</a:t>
                </a:r>
                <a:r>
                  <a:rPr lang="en-US" dirty="0"/>
                  <a:t> = 200 </a:t>
                </a:r>
                <a:r>
                  <a:rPr lang="en-US" dirty="0" err="1"/>
                  <a:t>nA</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pixel current = 600 </a:t>
                </a:r>
                <a:r>
                  <a:rPr lang="en-US" dirty="0" err="1"/>
                  <a:t>nA</a:t>
                </a:r>
                <a:endParaRPr lang="en-US" dirty="0"/>
              </a:p>
              <a:p>
                <a:r>
                  <a:rPr lang="en-US" dirty="0"/>
                  <a:t>From theory we expect :</a:t>
                </a:r>
                <a:r>
                  <a:rPr lang="en-US" b="1" dirty="0"/>
                  <a:t> </a:t>
                </a:r>
                <a14:m>
                  <m:oMath xmlns:m="http://schemas.openxmlformats.org/officeDocument/2006/math">
                    <m:sSub>
                      <m:sSubPr>
                        <m:ctrlPr>
                          <a:rPr lang="en-US" b="1" i="1">
                            <a:latin typeface="Cambria Math" panose="02040503050406030204" pitchFamily="18" charset="0"/>
                          </a:rPr>
                        </m:ctrlPr>
                      </m:sSubPr>
                      <m:e>
                        <m:r>
                          <a:rPr lang="en-US" b="1" i="0">
                            <a:latin typeface="Cambria Math" panose="02040503050406030204" pitchFamily="18" charset="0"/>
                            <a:ea typeface="Cambria Math" panose="02040503050406030204" pitchFamily="18" charset="0"/>
                          </a:rPr>
                          <m:t>𝛔</m:t>
                        </m:r>
                      </m:e>
                      <m:sub>
                        <m:r>
                          <a:rPr lang="en-US" b="1" i="0">
                            <a:latin typeface="Cambria Math" panose="02040503050406030204" pitchFamily="18" charset="0"/>
                          </a:rPr>
                          <m:t>𝐅𝐄</m:t>
                        </m:r>
                      </m:sub>
                    </m:sSub>
                    <m:r>
                      <a:rPr lang="en-US" b="1" i="0" smtClean="0">
                        <a:latin typeface="Cambria Math" panose="02040503050406030204" pitchFamily="18" charset="0"/>
                        <a:ea typeface="Cambria Math" panose="02040503050406030204" pitchFamily="18" charset="0"/>
                      </a:rPr>
                      <m:t>∝</m:t>
                    </m:r>
                    <m:f>
                      <m:fPr>
                        <m:ctrlPr>
                          <a:rPr lang="en-US" b="1" i="1" smtClean="0">
                            <a:latin typeface="Cambria Math" panose="02040503050406030204" pitchFamily="18" charset="0"/>
                            <a:ea typeface="Cambria Math" panose="02040503050406030204" pitchFamily="18" charset="0"/>
                          </a:rPr>
                        </m:ctrlPr>
                      </m:fPr>
                      <m:num>
                        <m:r>
                          <a:rPr lang="en-US" b="1" i="0" smtClean="0">
                            <a:latin typeface="Cambria Math" panose="02040503050406030204" pitchFamily="18" charset="0"/>
                            <a:ea typeface="Cambria Math" panose="02040503050406030204" pitchFamily="18" charset="0"/>
                          </a:rPr>
                          <m:t>𝟏</m:t>
                        </m:r>
                      </m:num>
                      <m:den>
                        <m:sSup>
                          <m:sSupPr>
                            <m:ctrlPr>
                              <a:rPr lang="en-US" b="1" i="1" smtClean="0">
                                <a:latin typeface="Cambria Math" panose="02040503050406030204" pitchFamily="18" charset="0"/>
                                <a:ea typeface="Cambria Math" panose="02040503050406030204" pitchFamily="18" charset="0"/>
                              </a:rPr>
                            </m:ctrlPr>
                          </m:sSupPr>
                          <m:e>
                            <m:d>
                              <m:dPr>
                                <m:ctrlPr>
                                  <a:rPr lang="en-US" b="1" i="1" smtClean="0">
                                    <a:latin typeface="Cambria Math" panose="02040503050406030204" pitchFamily="18" charset="0"/>
                                    <a:ea typeface="Cambria Math" panose="02040503050406030204" pitchFamily="18" charset="0"/>
                                  </a:rPr>
                                </m:ctrlPr>
                              </m:dPr>
                              <m:e>
                                <m:r>
                                  <a:rPr lang="en-US" b="1" i="0" smtClean="0">
                                    <a:latin typeface="Cambria Math" panose="02040503050406030204" pitchFamily="18" charset="0"/>
                                    <a:ea typeface="Cambria Math" panose="02040503050406030204" pitchFamily="18" charset="0"/>
                                  </a:rPr>
                                  <m:t>𝐏𝐨𝐰𝐞𝐫</m:t>
                                </m:r>
                              </m:e>
                            </m:d>
                          </m:e>
                          <m:sup>
                            <m:f>
                              <m:fPr>
                                <m:ctrlPr>
                                  <a:rPr lang="en-US" b="1" i="1" smtClean="0">
                                    <a:latin typeface="Cambria Math" panose="02040503050406030204" pitchFamily="18" charset="0"/>
                                    <a:ea typeface="Cambria Math" panose="02040503050406030204" pitchFamily="18" charset="0"/>
                                  </a:rPr>
                                </m:ctrlPr>
                              </m:fPr>
                              <m:num>
                                <m:r>
                                  <a:rPr lang="en-US" b="1" i="0" smtClean="0">
                                    <a:latin typeface="Cambria Math" panose="02040503050406030204" pitchFamily="18" charset="0"/>
                                    <a:ea typeface="Cambria Math" panose="02040503050406030204" pitchFamily="18" charset="0"/>
                                  </a:rPr>
                                  <m:t>𝟏</m:t>
                                </m:r>
                              </m:num>
                              <m:den>
                                <m:r>
                                  <a:rPr lang="en-US" b="1" i="0" smtClean="0">
                                    <a:latin typeface="Cambria Math" panose="02040503050406030204" pitchFamily="18" charset="0"/>
                                    <a:ea typeface="Cambria Math" panose="02040503050406030204" pitchFamily="18" charset="0"/>
                                  </a:rPr>
                                  <m:t>𝐧</m:t>
                                </m:r>
                              </m:den>
                            </m:f>
                          </m:sup>
                        </m:sSup>
                      </m:den>
                    </m:f>
                    <m:r>
                      <a:rPr lang="en-US" b="1" i="0" smtClean="0">
                        <a:latin typeface="Cambria Math" panose="02040503050406030204" pitchFamily="18" charset="0"/>
                        <a:ea typeface="Cambria Math" panose="02040503050406030204" pitchFamily="18" charset="0"/>
                      </a:rPr>
                      <m:t> </m:t>
                    </m:r>
                    <m:r>
                      <a:rPr lang="en-US" b="1" i="0" smtClean="0">
                        <a:latin typeface="Cambria Math" panose="02040503050406030204" pitchFamily="18" charset="0"/>
                        <a:ea typeface="Cambria Math" panose="02040503050406030204" pitchFamily="18" charset="0"/>
                      </a:rPr>
                      <m:t>𝐰𝐢𝐭𝐡</m:t>
                    </m:r>
                    <m:r>
                      <a:rPr lang="en-US" b="1" i="0" smtClean="0">
                        <a:latin typeface="Cambria Math" panose="02040503050406030204" pitchFamily="18" charset="0"/>
                        <a:ea typeface="Cambria Math" panose="02040503050406030204" pitchFamily="18" charset="0"/>
                      </a:rPr>
                      <m:t> </m:t>
                    </m:r>
                    <m:r>
                      <a:rPr lang="en-US" b="1" i="0" smtClean="0">
                        <a:latin typeface="Cambria Math" panose="02040503050406030204" pitchFamily="18" charset="0"/>
                        <a:ea typeface="Cambria Math" panose="02040503050406030204" pitchFamily="18" charset="0"/>
                      </a:rPr>
                      <m:t>𝟏</m:t>
                    </m:r>
                    <m:r>
                      <a:rPr lang="en-US" b="1" i="0"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𝐧</m:t>
                    </m:r>
                    <m:r>
                      <a:rPr lang="en-US" b="1" i="0"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𝟐</m:t>
                    </m:r>
                    <m:r>
                      <a:rPr lang="en-US" b="1" i="0" smtClean="0">
                        <a:latin typeface="Cambria Math" panose="02040503050406030204" pitchFamily="18" charset="0"/>
                        <a:ea typeface="Cambria Math" panose="02040503050406030204" pitchFamily="18" charset="0"/>
                      </a:rPr>
                      <m:t> </m:t>
                    </m:r>
                  </m:oMath>
                </a14:m>
                <a:endParaRPr lang="en-US" dirty="0"/>
              </a:p>
            </p:txBody>
          </p:sp>
        </mc:Choice>
        <mc:Fallback xmlns="">
          <p:sp>
            <p:nvSpPr>
              <p:cNvPr id="24" name="TextBox 23">
                <a:extLst>
                  <a:ext uri="{FF2B5EF4-FFF2-40B4-BE49-F238E27FC236}">
                    <a16:creationId xmlns:a16="http://schemas.microsoft.com/office/drawing/2014/main" id="{77F437FE-B47D-1B07-1B27-C04C818A9EC9}"/>
                  </a:ext>
                </a:extLst>
              </p:cNvPr>
              <p:cNvSpPr txBox="1">
                <a:spLocks noRot="1" noChangeAspect="1" noMove="1" noResize="1" noEditPoints="1" noAdjustHandles="1" noChangeArrowheads="1" noChangeShapeType="1" noTextEdit="1"/>
              </p:cNvSpPr>
              <p:nvPr/>
            </p:nvSpPr>
            <p:spPr>
              <a:xfrm>
                <a:off x="896653" y="5063543"/>
                <a:ext cx="5723840" cy="722377"/>
              </a:xfrm>
              <a:prstGeom prst="rect">
                <a:avLst/>
              </a:prstGeom>
              <a:blipFill>
                <a:blip r:embed="rId4"/>
                <a:stretch>
                  <a:fillRect l="-221" t="-1695"/>
                </a:stretch>
              </a:blipFill>
              <a:ln>
                <a:solidFill>
                  <a:srgbClr val="C00000"/>
                </a:solidFill>
              </a:ln>
            </p:spPr>
            <p:txBody>
              <a:bodyPr/>
              <a:lstStyle/>
              <a:p>
                <a:r>
                  <a:rPr lang="en-US">
                    <a:noFill/>
                  </a:rPr>
                  <a:t> </a:t>
                </a:r>
              </a:p>
            </p:txBody>
          </p:sp>
        </mc:Fallback>
      </mc:AlternateContent>
      <p:sp>
        <p:nvSpPr>
          <p:cNvPr id="25" name="TextBox 24">
            <a:extLst>
              <a:ext uri="{FF2B5EF4-FFF2-40B4-BE49-F238E27FC236}">
                <a16:creationId xmlns:a16="http://schemas.microsoft.com/office/drawing/2014/main" id="{B69E4176-FA77-BF47-4FB9-F7F6039FCBA7}"/>
              </a:ext>
            </a:extLst>
          </p:cNvPr>
          <p:cNvSpPr txBox="1"/>
          <p:nvPr/>
        </p:nvSpPr>
        <p:spPr>
          <a:xfrm>
            <a:off x="7629897" y="5200644"/>
            <a:ext cx="3823854" cy="738664"/>
          </a:xfrm>
          <a:prstGeom prst="rect">
            <a:avLst/>
          </a:prstGeom>
          <a:noFill/>
        </p:spPr>
        <p:txBody>
          <a:bodyPr wrap="square" rtlCol="0">
            <a:spAutoFit/>
          </a:bodyPr>
          <a:lstStyle/>
          <a:p>
            <a:r>
              <a:rPr lang="en-US" dirty="0"/>
              <a:t>Time walk for MIP </a:t>
            </a:r>
            <a:r>
              <a:rPr lang="en-US" dirty="0">
                <a:sym typeface="Wingdings" panose="05000000000000000000" pitchFamily="2" charset="2"/>
              </a:rPr>
              <a:t> MIP/4 = 16 ns</a:t>
            </a:r>
          </a:p>
          <a:p>
            <a:r>
              <a:rPr lang="en-US" dirty="0">
                <a:sym typeface="Wingdings" panose="05000000000000000000" pitchFamily="2" charset="2"/>
              </a:rPr>
              <a:t>Not negligeable and must be corrected</a:t>
            </a:r>
          </a:p>
          <a:p>
            <a:r>
              <a:rPr lang="en-US" dirty="0">
                <a:sym typeface="Wingdings" panose="05000000000000000000" pitchFamily="2" charset="2"/>
              </a:rPr>
              <a:t>(in pixel? In balcony? Offline? TBD)</a:t>
            </a:r>
            <a:endParaRPr lang="en-US" dirty="0"/>
          </a:p>
        </p:txBody>
      </p:sp>
      <p:grpSp>
        <p:nvGrpSpPr>
          <p:cNvPr id="18" name="Group 17">
            <a:extLst>
              <a:ext uri="{FF2B5EF4-FFF2-40B4-BE49-F238E27FC236}">
                <a16:creationId xmlns:a16="http://schemas.microsoft.com/office/drawing/2014/main" id="{2CD95D5B-FF2F-71B2-2357-32C2C167EB71}"/>
              </a:ext>
            </a:extLst>
          </p:cNvPr>
          <p:cNvGrpSpPr/>
          <p:nvPr/>
        </p:nvGrpSpPr>
        <p:grpSpPr>
          <a:xfrm>
            <a:off x="324012" y="1759872"/>
            <a:ext cx="5999389" cy="3338256"/>
            <a:chOff x="324012" y="1759872"/>
            <a:chExt cx="5999389" cy="3338256"/>
          </a:xfrm>
        </p:grpSpPr>
        <p:graphicFrame>
          <p:nvGraphicFramePr>
            <p:cNvPr id="7" name="Chart 6">
              <a:extLst>
                <a:ext uri="{FF2B5EF4-FFF2-40B4-BE49-F238E27FC236}">
                  <a16:creationId xmlns:a16="http://schemas.microsoft.com/office/drawing/2014/main" id="{E33EEF8C-63FD-041B-DDA2-48A1634BDD70}"/>
                </a:ext>
              </a:extLst>
            </p:cNvPr>
            <p:cNvGraphicFramePr>
              <a:graphicFrameLocks/>
            </p:cNvGraphicFramePr>
            <p:nvPr>
              <p:extLst>
                <p:ext uri="{D42A27DB-BD31-4B8C-83A1-F6EECF244321}">
                  <p14:modId xmlns:p14="http://schemas.microsoft.com/office/powerpoint/2010/main" val="723837265"/>
                </p:ext>
              </p:extLst>
            </p:nvPr>
          </p:nvGraphicFramePr>
          <p:xfrm>
            <a:off x="324012" y="1759872"/>
            <a:ext cx="5999389" cy="3338256"/>
          </p:xfrm>
          <a:graphic>
            <a:graphicData uri="http://schemas.openxmlformats.org/drawingml/2006/chart">
              <c:chart xmlns:c="http://schemas.openxmlformats.org/drawingml/2006/chart" xmlns:r="http://schemas.openxmlformats.org/officeDocument/2006/relationships" r:id="rId5"/>
            </a:graphicData>
          </a:graphic>
        </p:graphicFrame>
        <p:cxnSp>
          <p:nvCxnSpPr>
            <p:cNvPr id="27" name="Straight Connector 26">
              <a:extLst>
                <a:ext uri="{FF2B5EF4-FFF2-40B4-BE49-F238E27FC236}">
                  <a16:creationId xmlns:a16="http://schemas.microsoft.com/office/drawing/2014/main" id="{118A6B21-34BD-8F92-5D57-F7498F1E5243}"/>
                </a:ext>
              </a:extLst>
            </p:cNvPr>
            <p:cNvCxnSpPr/>
            <p:nvPr/>
          </p:nvCxnSpPr>
          <p:spPr>
            <a:xfrm>
              <a:off x="2796639" y="3728852"/>
              <a:ext cx="0" cy="525725"/>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7235227-782F-7173-B7C1-65EFE69AC1C7}"/>
                </a:ext>
              </a:extLst>
            </p:cNvPr>
            <p:cNvCxnSpPr>
              <a:cxnSpLocks/>
            </p:cNvCxnSpPr>
            <p:nvPr/>
          </p:nvCxnSpPr>
          <p:spPr>
            <a:xfrm flipH="1">
              <a:off x="1193536" y="3722542"/>
              <a:ext cx="1555602"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56BD2585-9FCC-5A47-EECF-3C1CA27CB8FC}"/>
                </a:ext>
              </a:extLst>
            </p:cNvPr>
            <p:cNvSpPr txBox="1"/>
            <p:nvPr/>
          </p:nvSpPr>
          <p:spPr>
            <a:xfrm>
              <a:off x="4411683" y="1995055"/>
              <a:ext cx="1300348" cy="307777"/>
            </a:xfrm>
            <a:prstGeom prst="rect">
              <a:avLst/>
            </a:prstGeom>
            <a:noFill/>
          </p:spPr>
          <p:txBody>
            <a:bodyPr wrap="square" rtlCol="0">
              <a:spAutoFit/>
            </a:bodyPr>
            <a:lstStyle/>
            <a:p>
              <a:r>
                <a:rPr lang="en-US" dirty="0" err="1"/>
                <a:t>C</a:t>
              </a:r>
              <a:r>
                <a:rPr lang="en-US" baseline="-25000" dirty="0" err="1"/>
                <a:t>sensor</a:t>
              </a:r>
              <a:r>
                <a:rPr lang="en-US" dirty="0"/>
                <a:t> = 2 </a:t>
              </a:r>
              <a:r>
                <a:rPr lang="en-US" dirty="0" err="1"/>
                <a:t>fF</a:t>
              </a:r>
              <a:endParaRPr lang="en-US" dirty="0"/>
            </a:p>
          </p:txBody>
        </p:sp>
        <p:sp>
          <p:nvSpPr>
            <p:cNvPr id="2" name="TextBox 1">
              <a:extLst>
                <a:ext uri="{FF2B5EF4-FFF2-40B4-BE49-F238E27FC236}">
                  <a16:creationId xmlns:a16="http://schemas.microsoft.com/office/drawing/2014/main" id="{9067A2F8-BE9D-5773-D6E3-B32E02FDCE02}"/>
                </a:ext>
              </a:extLst>
            </p:cNvPr>
            <p:cNvSpPr txBox="1"/>
            <p:nvPr/>
          </p:nvSpPr>
          <p:spPr>
            <a:xfrm>
              <a:off x="2031704" y="3946800"/>
              <a:ext cx="893614" cy="307777"/>
            </a:xfrm>
            <a:prstGeom prst="rect">
              <a:avLst/>
            </a:prstGeom>
            <a:noFill/>
          </p:spPr>
          <p:txBody>
            <a:bodyPr wrap="square" rtlCol="0">
              <a:spAutoFit/>
            </a:bodyPr>
            <a:lstStyle/>
            <a:p>
              <a:r>
                <a:rPr lang="en-US" dirty="0"/>
                <a:t>nominal</a:t>
              </a:r>
            </a:p>
          </p:txBody>
        </p:sp>
      </p:grpSp>
    </p:spTree>
    <p:extLst>
      <p:ext uri="{BB962C8B-B14F-4D97-AF65-F5344CB8AC3E}">
        <p14:creationId xmlns:p14="http://schemas.microsoft.com/office/powerpoint/2010/main" val="4274708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FD46E3-0E44-3F16-6169-EA20FA89FADE}"/>
              </a:ext>
            </a:extLst>
          </p:cNvPr>
          <p:cNvSpPr>
            <a:spLocks noGrp="1"/>
          </p:cNvSpPr>
          <p:nvPr>
            <p:ph type="title"/>
          </p:nvPr>
        </p:nvSpPr>
        <p:spPr/>
        <p:txBody>
          <a:bodyPr/>
          <a:lstStyle/>
          <a:p>
            <a:r>
              <a:rPr lang="en-US" dirty="0"/>
              <a:t>Timing Limits for a Complete Detection Chain</a:t>
            </a:r>
          </a:p>
        </p:txBody>
      </p:sp>
      <p:sp>
        <p:nvSpPr>
          <p:cNvPr id="5" name="Slide Number Placeholder 4">
            <a:extLst>
              <a:ext uri="{FF2B5EF4-FFF2-40B4-BE49-F238E27FC236}">
                <a16:creationId xmlns:a16="http://schemas.microsoft.com/office/drawing/2014/main" id="{27FF5B3E-27F6-DEC9-4707-534F376175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DBDC6C0-9B2D-9095-216B-77C3CA327A0B}"/>
                  </a:ext>
                </a:extLst>
              </p:cNvPr>
              <p:cNvSpPr txBox="1"/>
              <p:nvPr/>
            </p:nvSpPr>
            <p:spPr>
              <a:xfrm>
                <a:off x="2789268" y="3231763"/>
                <a:ext cx="4598021" cy="333809"/>
              </a:xfrm>
              <a:prstGeom prst="rect">
                <a:avLst/>
              </a:prstGeom>
              <a:noFill/>
              <a:ln w="28575">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b="1" i="1" smtClean="0">
                              <a:latin typeface="Cambria Math" panose="02040503050406030204" pitchFamily="18" charset="0"/>
                            </a:rPr>
                          </m:ctrlPr>
                        </m:sSubSupPr>
                        <m:e>
                          <m:r>
                            <a:rPr lang="en-US" sz="2000" b="1" i="1">
                              <a:latin typeface="Cambria Math" panose="02040503050406030204" pitchFamily="18" charset="0"/>
                              <a:ea typeface="Cambria Math" panose="02040503050406030204" pitchFamily="18" charset="0"/>
                            </a:rPr>
                            <m:t>𝝈</m:t>
                          </m:r>
                        </m:e>
                        <m:sub>
                          <m:r>
                            <a:rPr lang="en-US" sz="2000" b="1" i="1" smtClean="0">
                              <a:latin typeface="Cambria Math" panose="02040503050406030204" pitchFamily="18" charset="0"/>
                              <a:ea typeface="Cambria Math" panose="02040503050406030204" pitchFamily="18" charset="0"/>
                            </a:rPr>
                            <m:t>𝑻𝒐𝒕𝒂𝒍</m:t>
                          </m:r>
                        </m:sub>
                        <m:sup>
                          <m:r>
                            <a:rPr lang="en-US" sz="2000" b="1" i="1">
                              <a:latin typeface="Cambria Math" panose="02040503050406030204" pitchFamily="18" charset="0"/>
                            </a:rPr>
                            <m:t>𝟐</m:t>
                          </m:r>
                        </m:sup>
                      </m:sSubSup>
                      <m:r>
                        <a:rPr lang="en-US" sz="2000" b="1" i="1">
                          <a:latin typeface="Cambria Math" panose="02040503050406030204" pitchFamily="18" charset="0"/>
                        </a:rPr>
                        <m:t> </m:t>
                      </m:r>
                      <m:r>
                        <a:rPr lang="en-US" sz="2000" b="1" i="1" smtClean="0">
                          <a:latin typeface="Cambria Math" panose="02040503050406030204" pitchFamily="18" charset="0"/>
                        </a:rPr>
                        <m:t>=</m:t>
                      </m:r>
                      <m:sSubSup>
                        <m:sSubSupPr>
                          <m:ctrlPr>
                            <a:rPr lang="en-US" sz="2000" b="1" i="1">
                              <a:latin typeface="Cambria Math" panose="02040503050406030204" pitchFamily="18" charset="0"/>
                            </a:rPr>
                          </m:ctrlPr>
                        </m:sSubSupPr>
                        <m:e>
                          <m:r>
                            <a:rPr lang="en-US" sz="2000" b="1" i="1">
                              <a:latin typeface="Cambria Math" panose="02040503050406030204" pitchFamily="18" charset="0"/>
                              <a:ea typeface="Cambria Math" panose="02040503050406030204" pitchFamily="18" charset="0"/>
                            </a:rPr>
                            <m:t>𝝈</m:t>
                          </m:r>
                        </m:e>
                        <m:sub>
                          <m:r>
                            <a:rPr lang="en-US" sz="2000" b="1" i="1" smtClean="0">
                              <a:latin typeface="Cambria Math" panose="02040503050406030204" pitchFamily="18" charset="0"/>
                            </a:rPr>
                            <m:t>𝑻𝑶𝑨</m:t>
                          </m:r>
                        </m:sub>
                        <m:sup>
                          <m:r>
                            <a:rPr lang="en-US" sz="2000" b="1" i="1">
                              <a:latin typeface="Cambria Math" panose="02040503050406030204" pitchFamily="18" charset="0"/>
                            </a:rPr>
                            <m:t>𝟐</m:t>
                          </m:r>
                        </m:sup>
                      </m:sSubSup>
                      <m:r>
                        <a:rPr lang="en-US" sz="2000" b="1" i="1" smtClean="0">
                          <a:latin typeface="Cambria Math" panose="02040503050406030204" pitchFamily="18" charset="0"/>
                        </a:rPr>
                        <m:t>+ </m:t>
                      </m:r>
                      <m:sSubSup>
                        <m:sSubSupPr>
                          <m:ctrlPr>
                            <a:rPr lang="en-US" sz="2000" b="1" i="1">
                              <a:latin typeface="Cambria Math" panose="02040503050406030204" pitchFamily="18" charset="0"/>
                            </a:rPr>
                          </m:ctrlPr>
                        </m:sSubSupPr>
                        <m:e>
                          <m:r>
                            <a:rPr lang="en-US" sz="2000" b="1" i="1">
                              <a:latin typeface="Cambria Math" panose="02040503050406030204" pitchFamily="18" charset="0"/>
                              <a:ea typeface="Cambria Math" panose="02040503050406030204" pitchFamily="18" charset="0"/>
                            </a:rPr>
                            <m:t>𝝈</m:t>
                          </m:r>
                        </m:e>
                        <m:sub>
                          <m:r>
                            <a:rPr lang="en-US" sz="2000" b="1" i="1">
                              <a:latin typeface="Cambria Math" panose="02040503050406030204" pitchFamily="18" charset="0"/>
                            </a:rPr>
                            <m:t>𝑭𝑬</m:t>
                          </m:r>
                        </m:sub>
                        <m:sup>
                          <m:r>
                            <a:rPr lang="en-US" sz="2000" b="1" i="1">
                              <a:latin typeface="Cambria Math" panose="02040503050406030204" pitchFamily="18" charset="0"/>
                            </a:rPr>
                            <m:t>𝟐</m:t>
                          </m:r>
                        </m:sup>
                      </m:sSubSup>
                      <m:r>
                        <a:rPr lang="en-US" sz="2000" b="1" i="1" smtClean="0">
                          <a:latin typeface="Cambria Math" panose="02040503050406030204" pitchFamily="18" charset="0"/>
                        </a:rPr>
                        <m:t>+</m:t>
                      </m:r>
                      <m:sSubSup>
                        <m:sSubSupPr>
                          <m:ctrlPr>
                            <a:rPr lang="en-US" sz="2000" b="1" i="1">
                              <a:latin typeface="Cambria Math" panose="02040503050406030204" pitchFamily="18" charset="0"/>
                            </a:rPr>
                          </m:ctrlPr>
                        </m:sSubSupPr>
                        <m:e>
                          <m:r>
                            <a:rPr lang="en-US" sz="2000" b="1" i="1">
                              <a:latin typeface="Cambria Math" panose="02040503050406030204" pitchFamily="18" charset="0"/>
                              <a:ea typeface="Cambria Math" panose="02040503050406030204" pitchFamily="18" charset="0"/>
                            </a:rPr>
                            <m:t>𝝈</m:t>
                          </m:r>
                        </m:e>
                        <m:sub>
                          <m:r>
                            <a:rPr lang="en-US" sz="2000" b="1" i="1" smtClean="0">
                              <a:latin typeface="Cambria Math" panose="02040503050406030204" pitchFamily="18" charset="0"/>
                              <a:ea typeface="Cambria Math" panose="02040503050406030204" pitchFamily="18" charset="0"/>
                            </a:rPr>
                            <m:t>𝑻𝒊𝒎𝒆𝒘𝒂𝒍𝒌</m:t>
                          </m:r>
                        </m:sub>
                        <m:sup>
                          <m:r>
                            <a:rPr lang="en-US" sz="2000" b="1" i="1">
                              <a:latin typeface="Cambria Math" panose="02040503050406030204" pitchFamily="18" charset="0"/>
                            </a:rPr>
                            <m:t>𝟐</m:t>
                          </m:r>
                        </m:sup>
                      </m:sSubSup>
                      <m:r>
                        <a:rPr lang="en-US" sz="2000" b="1" i="1" smtClean="0">
                          <a:latin typeface="Cambria Math" panose="02040503050406030204" pitchFamily="18" charset="0"/>
                        </a:rPr>
                        <m:t>+</m:t>
                      </m:r>
                      <m:sSubSup>
                        <m:sSubSupPr>
                          <m:ctrlPr>
                            <a:rPr lang="en-US" sz="2000" b="1" i="1">
                              <a:latin typeface="Cambria Math" panose="02040503050406030204" pitchFamily="18" charset="0"/>
                            </a:rPr>
                          </m:ctrlPr>
                        </m:sSubSupPr>
                        <m:e>
                          <m:r>
                            <a:rPr lang="en-US" sz="2000" b="1" i="1">
                              <a:latin typeface="Cambria Math" panose="02040503050406030204" pitchFamily="18" charset="0"/>
                              <a:ea typeface="Cambria Math" panose="02040503050406030204" pitchFamily="18" charset="0"/>
                            </a:rPr>
                            <m:t>𝝈</m:t>
                          </m:r>
                        </m:e>
                        <m:sub>
                          <m:r>
                            <a:rPr lang="en-US" sz="2000" b="1" i="1" smtClean="0">
                              <a:latin typeface="Cambria Math" panose="02040503050406030204" pitchFamily="18" charset="0"/>
                              <a:ea typeface="Cambria Math" panose="02040503050406030204" pitchFamily="18" charset="0"/>
                            </a:rPr>
                            <m:t>𝑻𝑫𝑪</m:t>
                          </m:r>
                        </m:sub>
                        <m:sup>
                          <m:r>
                            <a:rPr lang="en-US" sz="2000" b="1" i="1">
                              <a:latin typeface="Cambria Math" panose="02040503050406030204" pitchFamily="18" charset="0"/>
                            </a:rPr>
                            <m:t>𝟐</m:t>
                          </m:r>
                        </m:sup>
                      </m:sSubSup>
                    </m:oMath>
                  </m:oMathPara>
                </a14:m>
                <a:endParaRPr lang="en-US" sz="2000" b="1" dirty="0">
                  <a:latin typeface="+mn-lt"/>
                </a:endParaRPr>
              </a:p>
            </p:txBody>
          </p:sp>
        </mc:Choice>
        <mc:Fallback xmlns="">
          <p:sp>
            <p:nvSpPr>
              <p:cNvPr id="7" name="TextBox 6">
                <a:extLst>
                  <a:ext uri="{FF2B5EF4-FFF2-40B4-BE49-F238E27FC236}">
                    <a16:creationId xmlns:a16="http://schemas.microsoft.com/office/drawing/2014/main" id="{7DBDC6C0-9B2D-9095-216B-77C3CA327A0B}"/>
                  </a:ext>
                </a:extLst>
              </p:cNvPr>
              <p:cNvSpPr txBox="1">
                <a:spLocks noRot="1" noChangeAspect="1" noMove="1" noResize="1" noEditPoints="1" noAdjustHandles="1" noChangeArrowheads="1" noChangeShapeType="1" noTextEdit="1"/>
              </p:cNvSpPr>
              <p:nvPr/>
            </p:nvSpPr>
            <p:spPr>
              <a:xfrm>
                <a:off x="2789268" y="3231763"/>
                <a:ext cx="4598021" cy="333809"/>
              </a:xfrm>
              <a:prstGeom prst="rect">
                <a:avLst/>
              </a:prstGeom>
              <a:blipFill>
                <a:blip r:embed="rId2"/>
                <a:stretch>
                  <a:fillRect l="-1194" r="-1061" b="-21818"/>
                </a:stretch>
              </a:blipFill>
              <a:ln w="28575">
                <a:no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C1FDE1EB-4C15-56D2-D169-E0E127649984}"/>
              </a:ext>
            </a:extLst>
          </p:cNvPr>
          <p:cNvPicPr>
            <a:picLocks noChangeAspect="1"/>
          </p:cNvPicPr>
          <p:nvPr/>
        </p:nvPicPr>
        <p:blipFill>
          <a:blip r:embed="rId3"/>
          <a:stretch>
            <a:fillRect/>
          </a:stretch>
        </p:blipFill>
        <p:spPr>
          <a:xfrm>
            <a:off x="2558745" y="951823"/>
            <a:ext cx="5677292" cy="1207190"/>
          </a:xfrm>
          <a:prstGeom prst="rect">
            <a:avLst/>
          </a:prstGeom>
        </p:spPr>
      </p:pic>
      <p:cxnSp>
        <p:nvCxnSpPr>
          <p:cNvPr id="9" name="Straight Arrow Connector 8">
            <a:extLst>
              <a:ext uri="{FF2B5EF4-FFF2-40B4-BE49-F238E27FC236}">
                <a16:creationId xmlns:a16="http://schemas.microsoft.com/office/drawing/2014/main" id="{238CE0B4-7EED-6DF9-39AC-2524F743A8F4}"/>
              </a:ext>
            </a:extLst>
          </p:cNvPr>
          <p:cNvCxnSpPr>
            <a:cxnSpLocks/>
          </p:cNvCxnSpPr>
          <p:nvPr/>
        </p:nvCxnSpPr>
        <p:spPr>
          <a:xfrm>
            <a:off x="3269719" y="1970640"/>
            <a:ext cx="707370" cy="1147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F605659-B143-165F-B6C5-4ECE6C500BC9}"/>
              </a:ext>
            </a:extLst>
          </p:cNvPr>
          <p:cNvCxnSpPr>
            <a:cxnSpLocks/>
          </p:cNvCxnSpPr>
          <p:nvPr/>
        </p:nvCxnSpPr>
        <p:spPr>
          <a:xfrm>
            <a:off x="3884687" y="1714801"/>
            <a:ext cx="814567" cy="1432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5CFD0C7-43F1-D060-29CA-17E75BD052E1}"/>
              </a:ext>
            </a:extLst>
          </p:cNvPr>
          <p:cNvCxnSpPr>
            <a:cxnSpLocks/>
          </p:cNvCxnSpPr>
          <p:nvPr/>
        </p:nvCxnSpPr>
        <p:spPr>
          <a:xfrm flipH="1">
            <a:off x="5314222" y="1970640"/>
            <a:ext cx="374059" cy="1200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C14BE79-184E-3263-646C-934412F89852}"/>
              </a:ext>
            </a:extLst>
          </p:cNvPr>
          <p:cNvCxnSpPr>
            <a:cxnSpLocks/>
          </p:cNvCxnSpPr>
          <p:nvPr/>
        </p:nvCxnSpPr>
        <p:spPr>
          <a:xfrm flipH="1">
            <a:off x="6096000" y="2261381"/>
            <a:ext cx="1060766" cy="905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1A1DEAE-66C4-D195-198F-AA49BCD1C6AC}"/>
              </a:ext>
            </a:extLst>
          </p:cNvPr>
          <p:cNvCxnSpPr>
            <a:cxnSpLocks/>
          </p:cNvCxnSpPr>
          <p:nvPr/>
        </p:nvCxnSpPr>
        <p:spPr>
          <a:xfrm flipH="1">
            <a:off x="2814452" y="3649865"/>
            <a:ext cx="1110447" cy="196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F18104C-EA74-D1F7-BC7B-AB72C9D4E571}"/>
                  </a:ext>
                </a:extLst>
              </p:cNvPr>
              <p:cNvSpPr txBox="1"/>
              <p:nvPr/>
            </p:nvSpPr>
            <p:spPr>
              <a:xfrm>
                <a:off x="1262841" y="3846842"/>
                <a:ext cx="2327564" cy="738664"/>
              </a:xfrm>
              <a:prstGeom prst="rect">
                <a:avLst/>
              </a:prstGeom>
              <a:noFill/>
            </p:spPr>
            <p:txBody>
              <a:bodyPr wrap="square" rtlCol="0">
                <a:spAutoFit/>
              </a:bodyPr>
              <a:lstStyle/>
              <a:p>
                <a:pPr algn="ct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𝑇𝑂𝐴</m:t>
                        </m:r>
                      </m:sub>
                    </m:sSub>
                  </m:oMath>
                </a14:m>
                <a:r>
                  <a:rPr lang="en-US" dirty="0"/>
                  <a:t> &lt; 150 </a:t>
                </a:r>
                <a:r>
                  <a:rPr lang="en-US" dirty="0" err="1"/>
                  <a:t>ps</a:t>
                </a:r>
                <a:r>
                  <a:rPr lang="en-US" dirty="0"/>
                  <a:t>-rms</a:t>
                </a:r>
              </a:p>
              <a:p>
                <a:pPr algn="ctr"/>
                <a:r>
                  <a:rPr lang="en-US" dirty="0"/>
                  <a:t>For small optimized pixels</a:t>
                </a:r>
              </a:p>
              <a:p>
                <a:pPr algn="ctr"/>
                <a:r>
                  <a:rPr lang="en-US" dirty="0"/>
                  <a:t>based on literature</a:t>
                </a:r>
              </a:p>
            </p:txBody>
          </p:sp>
        </mc:Choice>
        <mc:Fallback xmlns="">
          <p:sp>
            <p:nvSpPr>
              <p:cNvPr id="27" name="TextBox 26">
                <a:extLst>
                  <a:ext uri="{FF2B5EF4-FFF2-40B4-BE49-F238E27FC236}">
                    <a16:creationId xmlns:a16="http://schemas.microsoft.com/office/drawing/2014/main" id="{5F18104C-EA74-D1F7-BC7B-AB72C9D4E571}"/>
                  </a:ext>
                </a:extLst>
              </p:cNvPr>
              <p:cNvSpPr txBox="1">
                <a:spLocks noRot="1" noChangeAspect="1" noMove="1" noResize="1" noEditPoints="1" noAdjustHandles="1" noChangeArrowheads="1" noChangeShapeType="1" noTextEdit="1"/>
              </p:cNvSpPr>
              <p:nvPr/>
            </p:nvSpPr>
            <p:spPr>
              <a:xfrm>
                <a:off x="1262841" y="3846842"/>
                <a:ext cx="2327564" cy="738664"/>
              </a:xfrm>
              <a:prstGeom prst="rect">
                <a:avLst/>
              </a:prstGeom>
              <a:blipFill>
                <a:blip r:embed="rId4"/>
                <a:stretch>
                  <a:fillRect t="-1653" b="-8264"/>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B6F192A0-5639-83A9-28C1-99D349A40239}"/>
              </a:ext>
            </a:extLst>
          </p:cNvPr>
          <p:cNvCxnSpPr>
            <a:cxnSpLocks/>
            <a:endCxn id="33" idx="0"/>
          </p:cNvCxnSpPr>
          <p:nvPr/>
        </p:nvCxnSpPr>
        <p:spPr>
          <a:xfrm flipH="1">
            <a:off x="4654136" y="3649865"/>
            <a:ext cx="191122" cy="946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ECE359F-1AA5-597F-1300-E2D073FAD11B}"/>
                  </a:ext>
                </a:extLst>
              </p:cNvPr>
              <p:cNvSpPr txBox="1"/>
              <p:nvPr/>
            </p:nvSpPr>
            <p:spPr>
              <a:xfrm>
                <a:off x="2984712" y="4596702"/>
                <a:ext cx="3338847" cy="307777"/>
              </a:xfrm>
              <a:prstGeom prst="rect">
                <a:avLst/>
              </a:prstGeom>
              <a:noFill/>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𝐹𝐸</m:t>
                        </m:r>
                      </m:sub>
                    </m:sSub>
                  </m:oMath>
                </a14:m>
                <a:r>
                  <a:rPr lang="en-US" dirty="0"/>
                  <a:t> &lt; 400 </a:t>
                </a:r>
                <a:r>
                  <a:rPr lang="en-US" dirty="0" err="1"/>
                  <a:t>ps</a:t>
                </a:r>
                <a:r>
                  <a:rPr lang="en-US" dirty="0"/>
                  <a:t>-rms for  &lt; 1 µW/pixel</a:t>
                </a:r>
              </a:p>
            </p:txBody>
          </p:sp>
        </mc:Choice>
        <mc:Fallback xmlns="">
          <p:sp>
            <p:nvSpPr>
              <p:cNvPr id="33" name="TextBox 32">
                <a:extLst>
                  <a:ext uri="{FF2B5EF4-FFF2-40B4-BE49-F238E27FC236}">
                    <a16:creationId xmlns:a16="http://schemas.microsoft.com/office/drawing/2014/main" id="{6ECE359F-1AA5-597F-1300-E2D073FAD11B}"/>
                  </a:ext>
                </a:extLst>
              </p:cNvPr>
              <p:cNvSpPr txBox="1">
                <a:spLocks noRot="1" noChangeAspect="1" noMove="1" noResize="1" noEditPoints="1" noAdjustHandles="1" noChangeArrowheads="1" noChangeShapeType="1" noTextEdit="1"/>
              </p:cNvSpPr>
              <p:nvPr/>
            </p:nvSpPr>
            <p:spPr>
              <a:xfrm>
                <a:off x="2984712" y="4596702"/>
                <a:ext cx="3338847" cy="307777"/>
              </a:xfrm>
              <a:prstGeom prst="rect">
                <a:avLst/>
              </a:prstGeom>
              <a:blipFill>
                <a:blip r:embed="rId5"/>
                <a:stretch>
                  <a:fillRect t="-3922" b="-19608"/>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0A33DF9D-168D-74C8-E80C-72A7EDD0B6A3}"/>
              </a:ext>
            </a:extLst>
          </p:cNvPr>
          <p:cNvCxnSpPr>
            <a:cxnSpLocks/>
          </p:cNvCxnSpPr>
          <p:nvPr/>
        </p:nvCxnSpPr>
        <p:spPr>
          <a:xfrm>
            <a:off x="5947892" y="3724374"/>
            <a:ext cx="1086046" cy="879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9CB0E74-AC08-7AA8-F546-B7AC52CDA2E8}"/>
              </a:ext>
            </a:extLst>
          </p:cNvPr>
          <p:cNvSpPr txBox="1"/>
          <p:nvPr/>
        </p:nvSpPr>
        <p:spPr>
          <a:xfrm>
            <a:off x="5717866" y="4573841"/>
            <a:ext cx="3338847" cy="461665"/>
          </a:xfrm>
          <a:prstGeom prst="rect">
            <a:avLst/>
          </a:prstGeom>
          <a:noFill/>
        </p:spPr>
        <p:txBody>
          <a:bodyPr wrap="square">
            <a:spAutoFit/>
          </a:bodyPr>
          <a:lstStyle/>
          <a:p>
            <a:pPr algn="ctr"/>
            <a:r>
              <a:rPr lang="en-US" sz="1200" dirty="0"/>
              <a:t>Can be corrected if we measure the </a:t>
            </a:r>
            <a:r>
              <a:rPr lang="en-US" sz="1200" dirty="0" err="1"/>
              <a:t>ToT</a:t>
            </a:r>
            <a:r>
              <a:rPr lang="en-US" sz="1200" dirty="0"/>
              <a:t> inside the pixel</a:t>
            </a:r>
          </a:p>
        </p:txBody>
      </p:sp>
      <p:cxnSp>
        <p:nvCxnSpPr>
          <p:cNvPr id="42" name="Straight Arrow Connector 41">
            <a:extLst>
              <a:ext uri="{FF2B5EF4-FFF2-40B4-BE49-F238E27FC236}">
                <a16:creationId xmlns:a16="http://schemas.microsoft.com/office/drawing/2014/main" id="{60DD4998-EF4C-45F3-5F99-D60D1463A744}"/>
              </a:ext>
            </a:extLst>
          </p:cNvPr>
          <p:cNvCxnSpPr>
            <a:cxnSpLocks/>
          </p:cNvCxnSpPr>
          <p:nvPr/>
        </p:nvCxnSpPr>
        <p:spPr>
          <a:xfrm>
            <a:off x="7263964" y="3724374"/>
            <a:ext cx="1346636" cy="29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C2B9887-9BEC-D396-470B-D38AC021665F}"/>
                  </a:ext>
                </a:extLst>
              </p:cNvPr>
              <p:cNvSpPr txBox="1"/>
              <p:nvPr/>
            </p:nvSpPr>
            <p:spPr>
              <a:xfrm>
                <a:off x="8074501" y="4076143"/>
                <a:ext cx="3338847" cy="461665"/>
              </a:xfrm>
              <a:prstGeom prst="rect">
                <a:avLst/>
              </a:prstGeom>
              <a:noFill/>
            </p:spPr>
            <p:txBody>
              <a:bodyPr wrap="square">
                <a:spAutoFit/>
              </a:bodyPr>
              <a:lstStyle/>
              <a:p>
                <a:pPr algn="ctr"/>
                <a14:m>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𝜎</m:t>
                        </m:r>
                      </m:e>
                      <m:sub>
                        <m:r>
                          <a:rPr lang="en-US" sz="1200" b="0" i="1" smtClean="0">
                            <a:latin typeface="Cambria Math" panose="02040503050406030204" pitchFamily="18" charset="0"/>
                            <a:ea typeface="Cambria Math" panose="02040503050406030204" pitchFamily="18" charset="0"/>
                          </a:rPr>
                          <m:t>𝑇𝐷𝐶</m:t>
                        </m:r>
                      </m:sub>
                    </m:sSub>
                  </m:oMath>
                </a14:m>
                <a:r>
                  <a:rPr lang="en-US" sz="1200" dirty="0"/>
                  <a:t> &lt; 150 </a:t>
                </a:r>
                <a:r>
                  <a:rPr lang="en-US" sz="1200" dirty="0" err="1"/>
                  <a:t>ps</a:t>
                </a:r>
                <a:r>
                  <a:rPr lang="en-US" sz="1200" dirty="0"/>
                  <a:t>-rms</a:t>
                </a:r>
              </a:p>
              <a:p>
                <a:pPr algn="ctr"/>
                <a:r>
                  <a:rPr lang="en-US" sz="1200" dirty="0"/>
                  <a:t>Limited by quantization noise</a:t>
                </a:r>
              </a:p>
            </p:txBody>
          </p:sp>
        </mc:Choice>
        <mc:Fallback xmlns="">
          <p:sp>
            <p:nvSpPr>
              <p:cNvPr id="45" name="TextBox 44">
                <a:extLst>
                  <a:ext uri="{FF2B5EF4-FFF2-40B4-BE49-F238E27FC236}">
                    <a16:creationId xmlns:a16="http://schemas.microsoft.com/office/drawing/2014/main" id="{0C2B9887-9BEC-D396-470B-D38AC021665F}"/>
                  </a:ext>
                </a:extLst>
              </p:cNvPr>
              <p:cNvSpPr txBox="1">
                <a:spLocks noRot="1" noChangeAspect="1" noMove="1" noResize="1" noEditPoints="1" noAdjustHandles="1" noChangeArrowheads="1" noChangeShapeType="1" noTextEdit="1"/>
              </p:cNvSpPr>
              <p:nvPr/>
            </p:nvSpPr>
            <p:spPr>
              <a:xfrm>
                <a:off x="8074501" y="4076143"/>
                <a:ext cx="3338847" cy="461665"/>
              </a:xfrm>
              <a:prstGeom prst="rect">
                <a:avLst/>
              </a:prstGeom>
              <a:blipFill>
                <a:blip r:embed="rId7"/>
                <a:stretch>
                  <a:fillRect t="-2667" b="-9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268A63C-82C6-3B69-5ED7-2BF9EE9891C4}"/>
                  </a:ext>
                </a:extLst>
              </p:cNvPr>
              <p:cNvSpPr txBox="1"/>
              <p:nvPr/>
            </p:nvSpPr>
            <p:spPr>
              <a:xfrm>
                <a:off x="1499023" y="5580837"/>
                <a:ext cx="8712755" cy="954107"/>
              </a:xfrm>
              <a:prstGeom prst="rect">
                <a:avLst/>
              </a:prstGeom>
              <a:noFill/>
              <a:ln>
                <a:solidFill>
                  <a:srgbClr val="C00000"/>
                </a:solidFill>
              </a:ln>
            </p:spPr>
            <p:txBody>
              <a:bodyPr wrap="square" rtlCol="0">
                <a:spAutoFit/>
              </a:bodyPr>
              <a:lstStyle/>
              <a:p>
                <a:pPr algn="ctr"/>
                <a:r>
                  <a:rPr lang="en-US" b="1" dirty="0"/>
                  <a:t>Assuming time walk is fully corrected </a:t>
                </a:r>
                <a:r>
                  <a:rPr lang="en-US" b="1" dirty="0">
                    <a:sym typeface="Wingdings" panose="05000000000000000000" pitchFamily="2" charset="2"/>
                  </a:rPr>
                  <a:t></a:t>
                </a:r>
                <a14:m>
                  <m:oMath xmlns:m="http://schemas.openxmlformats.org/officeDocument/2006/math">
                    <m:sSub>
                      <m:sSubPr>
                        <m:ctrlPr>
                          <a:rPr lang="en-US" b="1" i="1" smtClean="0">
                            <a:latin typeface="Cambria Math" panose="02040503050406030204" pitchFamily="18" charset="0"/>
                            <a:sym typeface="Wingdings" panose="05000000000000000000" pitchFamily="2" charset="2"/>
                          </a:rPr>
                        </m:ctrlPr>
                      </m:sSubPr>
                      <m:e>
                        <m:r>
                          <a:rPr lang="en-US" b="1" i="1" smtClean="0">
                            <a:latin typeface="Cambria Math" panose="02040503050406030204" pitchFamily="18" charset="0"/>
                            <a:ea typeface="Cambria Math" panose="02040503050406030204" pitchFamily="18" charset="0"/>
                            <a:sym typeface="Wingdings" panose="05000000000000000000" pitchFamily="2" charset="2"/>
                          </a:rPr>
                          <m:t>𝝈</m:t>
                        </m:r>
                      </m:e>
                      <m:sub>
                        <m:r>
                          <a:rPr lang="en-US" b="1" i="1" smtClean="0">
                            <a:latin typeface="Cambria Math" panose="02040503050406030204" pitchFamily="18" charset="0"/>
                            <a:sym typeface="Wingdings" panose="05000000000000000000" pitchFamily="2" charset="2"/>
                          </a:rPr>
                          <m:t>𝑻𝒐𝒕𝒂𝒍</m:t>
                        </m:r>
                      </m:sub>
                    </m:sSub>
                    <m:r>
                      <a:rPr lang="en-US" b="1" i="1" smtClean="0">
                        <a:latin typeface="Cambria Math" panose="02040503050406030204" pitchFamily="18" charset="0"/>
                        <a:ea typeface="Cambria Math" panose="02040503050406030204" pitchFamily="18" charset="0"/>
                        <a:sym typeface="Wingdings" panose="05000000000000000000" pitchFamily="2" charset="2"/>
                      </a:rPr>
                      <m:t>~</m:t>
                    </m:r>
                    <m:r>
                      <a:rPr lang="en-US" b="1" i="1" smtClean="0">
                        <a:latin typeface="Cambria Math" panose="02040503050406030204" pitchFamily="18" charset="0"/>
                        <a:ea typeface="Cambria Math" panose="02040503050406030204" pitchFamily="18" charset="0"/>
                        <a:sym typeface="Wingdings" panose="05000000000000000000" pitchFamily="2" charset="2"/>
                      </a:rPr>
                      <m:t>𝟓𝟎𝟎</m:t>
                    </m:r>
                    <m:r>
                      <a:rPr lang="en-US" b="1" i="1" smtClean="0">
                        <a:latin typeface="Cambria Math" panose="02040503050406030204" pitchFamily="18" charset="0"/>
                        <a:ea typeface="Cambria Math" panose="02040503050406030204" pitchFamily="18" charset="0"/>
                        <a:sym typeface="Wingdings" panose="05000000000000000000" pitchFamily="2" charset="2"/>
                      </a:rPr>
                      <m:t> </m:t>
                    </m:r>
                  </m:oMath>
                </a14:m>
                <a:r>
                  <a:rPr lang="en-US" b="1" dirty="0" err="1">
                    <a:sym typeface="Wingdings" panose="05000000000000000000" pitchFamily="2" charset="2"/>
                  </a:rPr>
                  <a:t>ps</a:t>
                </a:r>
                <a:r>
                  <a:rPr lang="en-US" b="1" dirty="0">
                    <a:sym typeface="Wingdings" panose="05000000000000000000" pitchFamily="2" charset="2"/>
                  </a:rPr>
                  <a:t>-rms with reasonable pixel power consumption, going lower will cost increasingly more power, not compatible with large area sensors</a:t>
                </a:r>
              </a:p>
              <a:p>
                <a:pPr algn="ctr"/>
                <a:r>
                  <a:rPr lang="en-US" b="1" dirty="0">
                    <a:sym typeface="Wingdings" panose="05000000000000000000" pitchFamily="2" charset="2"/>
                  </a:rPr>
                  <a:t>Accounting for residual time Walk after correction, and other non-idealities,  it is reasonable to aim for ~1 ns-rms time resolution </a:t>
                </a:r>
                <a:endParaRPr lang="en-US" b="1" dirty="0"/>
              </a:p>
            </p:txBody>
          </p:sp>
        </mc:Choice>
        <mc:Fallback xmlns="">
          <p:sp>
            <p:nvSpPr>
              <p:cNvPr id="46" name="TextBox 45">
                <a:extLst>
                  <a:ext uri="{FF2B5EF4-FFF2-40B4-BE49-F238E27FC236}">
                    <a16:creationId xmlns:a16="http://schemas.microsoft.com/office/drawing/2014/main" id="{D268A63C-82C6-3B69-5ED7-2BF9EE9891C4}"/>
                  </a:ext>
                </a:extLst>
              </p:cNvPr>
              <p:cNvSpPr txBox="1">
                <a:spLocks noRot="1" noChangeAspect="1" noMove="1" noResize="1" noEditPoints="1" noAdjustHandles="1" noChangeArrowheads="1" noChangeShapeType="1" noTextEdit="1"/>
              </p:cNvSpPr>
              <p:nvPr/>
            </p:nvSpPr>
            <p:spPr>
              <a:xfrm>
                <a:off x="1499023" y="5580837"/>
                <a:ext cx="8712755" cy="954107"/>
              </a:xfrm>
              <a:prstGeom prst="rect">
                <a:avLst/>
              </a:prstGeom>
              <a:blipFill>
                <a:blip r:embed="rId8"/>
                <a:stretch>
                  <a:fillRect b="-5031"/>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1945838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82C4FD-BAB4-E502-E5D8-54A757E437EA}"/>
              </a:ext>
            </a:extLst>
          </p:cNvPr>
          <p:cNvSpPr>
            <a:spLocks noGrp="1"/>
          </p:cNvSpPr>
          <p:nvPr>
            <p:ph type="title"/>
          </p:nvPr>
        </p:nvSpPr>
        <p:spPr/>
        <p:txBody>
          <a:bodyPr/>
          <a:lstStyle/>
          <a:p>
            <a:r>
              <a:rPr lang="en-US" dirty="0"/>
              <a:t>Summary of NAPA-p1 Performance</a:t>
            </a:r>
          </a:p>
        </p:txBody>
      </p:sp>
      <p:sp>
        <p:nvSpPr>
          <p:cNvPr id="5" name="Slide Number Placeholder 4">
            <a:extLst>
              <a:ext uri="{FF2B5EF4-FFF2-40B4-BE49-F238E27FC236}">
                <a16:creationId xmlns:a16="http://schemas.microsoft.com/office/drawing/2014/main" id="{3427B266-084D-4BF2-BCFC-C80CC90BAA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sp>
        <p:nvSpPr>
          <p:cNvPr id="6" name="Subtitle 5">
            <a:extLst>
              <a:ext uri="{FF2B5EF4-FFF2-40B4-BE49-F238E27FC236}">
                <a16:creationId xmlns:a16="http://schemas.microsoft.com/office/drawing/2014/main" id="{14628081-0105-4715-A6F7-E79D360E2669}"/>
              </a:ext>
            </a:extLst>
          </p:cNvPr>
          <p:cNvSpPr>
            <a:spLocks noGrp="1"/>
          </p:cNvSpPr>
          <p:nvPr>
            <p:ph type="subTitle" idx="3"/>
          </p:nvPr>
        </p:nvSpPr>
        <p:spPr/>
        <p:txBody>
          <a:bodyPr/>
          <a:lstStyle/>
          <a:p>
            <a:endParaRPr lang="en-US"/>
          </a:p>
        </p:txBody>
      </p:sp>
      <p:graphicFrame>
        <p:nvGraphicFramePr>
          <p:cNvPr id="7" name="Table 7">
            <a:extLst>
              <a:ext uri="{FF2B5EF4-FFF2-40B4-BE49-F238E27FC236}">
                <a16:creationId xmlns:a16="http://schemas.microsoft.com/office/drawing/2014/main" id="{CBA99A64-3380-05DD-4BBF-541D1F1140D5}"/>
              </a:ext>
            </a:extLst>
          </p:cNvPr>
          <p:cNvGraphicFramePr>
            <a:graphicFrameLocks noGrp="1"/>
          </p:cNvGraphicFramePr>
          <p:nvPr>
            <p:extLst>
              <p:ext uri="{D42A27DB-BD31-4B8C-83A1-F6EECF244321}">
                <p14:modId xmlns:p14="http://schemas.microsoft.com/office/powerpoint/2010/main" val="805458577"/>
              </p:ext>
            </p:extLst>
          </p:nvPr>
        </p:nvGraphicFramePr>
        <p:xfrm>
          <a:off x="463720" y="1353602"/>
          <a:ext cx="5632279" cy="3754441"/>
        </p:xfrm>
        <a:graphic>
          <a:graphicData uri="http://schemas.openxmlformats.org/drawingml/2006/table">
            <a:tbl>
              <a:tblPr firstRow="1" bandRow="1">
                <a:tableStyleId>{CF6DF2C7-3C64-4A89-82A3-1F5F926F4EE4}</a:tableStyleId>
              </a:tblPr>
              <a:tblGrid>
                <a:gridCol w="1655200">
                  <a:extLst>
                    <a:ext uri="{9D8B030D-6E8A-4147-A177-3AD203B41FA5}">
                      <a16:colId xmlns:a16="http://schemas.microsoft.com/office/drawing/2014/main" val="2831784163"/>
                    </a:ext>
                  </a:extLst>
                </a:gridCol>
                <a:gridCol w="1515690">
                  <a:extLst>
                    <a:ext uri="{9D8B030D-6E8A-4147-A177-3AD203B41FA5}">
                      <a16:colId xmlns:a16="http://schemas.microsoft.com/office/drawing/2014/main" val="2054389825"/>
                    </a:ext>
                  </a:extLst>
                </a:gridCol>
                <a:gridCol w="2461389">
                  <a:extLst>
                    <a:ext uri="{9D8B030D-6E8A-4147-A177-3AD203B41FA5}">
                      <a16:colId xmlns:a16="http://schemas.microsoft.com/office/drawing/2014/main" val="3796396135"/>
                    </a:ext>
                  </a:extLst>
                </a:gridCol>
              </a:tblGrid>
              <a:tr h="604807">
                <a:tc>
                  <a:txBody>
                    <a:bodyPr/>
                    <a:lstStyle/>
                    <a:p>
                      <a:endParaRPr lang="en-US" sz="1600" dirty="0"/>
                    </a:p>
                  </a:txBody>
                  <a:tcPr/>
                </a:tc>
                <a:tc>
                  <a:txBody>
                    <a:bodyPr/>
                    <a:lstStyle/>
                    <a:p>
                      <a:pPr algn="ctr"/>
                      <a:r>
                        <a:rPr lang="en-US" sz="1600" b="1" dirty="0"/>
                        <a:t>Specification</a:t>
                      </a:r>
                    </a:p>
                  </a:txBody>
                  <a:tcPr/>
                </a:tc>
                <a:tc>
                  <a:txBody>
                    <a:bodyPr/>
                    <a:lstStyle/>
                    <a:p>
                      <a:pPr algn="ctr"/>
                      <a:r>
                        <a:rPr lang="en-US" sz="1600" b="1" baseline="0" dirty="0"/>
                        <a:t>Simulated NAPA-p1</a:t>
                      </a:r>
                    </a:p>
                  </a:txBody>
                  <a:tcPr/>
                </a:tc>
                <a:extLst>
                  <a:ext uri="{0D108BD9-81ED-4DB2-BD59-A6C34878D82A}">
                    <a16:rowId xmlns:a16="http://schemas.microsoft.com/office/drawing/2014/main" val="1676752600"/>
                  </a:ext>
                </a:extLst>
              </a:tr>
              <a:tr h="604807">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t>Time resolution</a:t>
                      </a:r>
                      <a:endParaRPr sz="1600" b="1" u="none" strike="noStrike" cap="none" dirty="0">
                        <a:latin typeface="Palatino Linotype"/>
                        <a:ea typeface="Palatino Linotype"/>
                        <a:cs typeface="Palatino Linotype"/>
                        <a:sym typeface="Palatino Linotype"/>
                      </a:endParaRPr>
                    </a:p>
                  </a:txBody>
                  <a:tcPr marL="101600" marR="101600" marT="63500" marB="63500"/>
                </a:tc>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t>1 ns-rms</a:t>
                      </a:r>
                      <a:endParaRPr sz="1600" b="1" u="none" strike="noStrike" cap="none" dirty="0">
                        <a:latin typeface="Palatino Linotype"/>
                        <a:ea typeface="Palatino Linotype"/>
                        <a:cs typeface="Palatino Linotype"/>
                        <a:sym typeface="Palatino Linotype"/>
                      </a:endParaRPr>
                    </a:p>
                  </a:txBody>
                  <a:tcPr marL="101600" marR="101600" marT="63500" marB="63500"/>
                </a:tc>
                <a:tc>
                  <a:txBody>
                    <a:bodyPr/>
                    <a:lstStyle/>
                    <a:p>
                      <a:r>
                        <a:rPr lang="en-US" sz="1600" b="1" dirty="0"/>
                        <a:t>0.4 ns-rms</a:t>
                      </a:r>
                    </a:p>
                  </a:txBody>
                  <a:tcPr/>
                </a:tc>
                <a:extLst>
                  <a:ext uri="{0D108BD9-81ED-4DB2-BD59-A6C34878D82A}">
                    <a16:rowId xmlns:a16="http://schemas.microsoft.com/office/drawing/2014/main" val="3655821534"/>
                  </a:ext>
                </a:extLst>
              </a:tr>
              <a:tr h="604807">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t>Spatial Resolution</a:t>
                      </a:r>
                      <a:endParaRPr sz="1600" b="1" u="none" strike="noStrike" cap="none" dirty="0"/>
                    </a:p>
                  </a:txBody>
                  <a:tcPr marL="101600" marR="101600" marT="63500" marB="63500"/>
                </a:tc>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t>7 µm</a:t>
                      </a:r>
                      <a:endParaRPr sz="1600" b="1" u="none" strike="noStrike" cap="none" dirty="0"/>
                    </a:p>
                  </a:txBody>
                  <a:tcPr marL="101600" marR="101600" marT="63500" marB="63500"/>
                </a:tc>
                <a:tc>
                  <a:txBody>
                    <a:bodyPr/>
                    <a:lstStyle/>
                    <a:p>
                      <a:r>
                        <a:rPr lang="en-US" sz="1600" b="1" dirty="0"/>
                        <a:t>7 um </a:t>
                      </a:r>
                    </a:p>
                  </a:txBody>
                  <a:tcPr/>
                </a:tc>
                <a:extLst>
                  <a:ext uri="{0D108BD9-81ED-4DB2-BD59-A6C34878D82A}">
                    <a16:rowId xmlns:a16="http://schemas.microsoft.com/office/drawing/2014/main" val="3477899844"/>
                  </a:ext>
                </a:extLst>
              </a:tr>
              <a:tr h="604807">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t>Noise</a:t>
                      </a:r>
                      <a:endParaRPr sz="1600" b="1" u="none" strike="noStrike" cap="none" dirty="0">
                        <a:latin typeface="Palatino Linotype"/>
                        <a:ea typeface="Palatino Linotype"/>
                        <a:cs typeface="Palatino Linotype"/>
                        <a:sym typeface="Palatino Linotype"/>
                      </a:endParaRPr>
                    </a:p>
                  </a:txBody>
                  <a:tcPr marL="101600" marR="101600" marT="63500" marB="63500"/>
                </a:tc>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t>&lt; 30 e-rms</a:t>
                      </a:r>
                      <a:endParaRPr sz="1600" b="1" u="none" strike="noStrike" cap="none" dirty="0">
                        <a:latin typeface="Palatino Linotype"/>
                        <a:ea typeface="Palatino Linotype"/>
                        <a:cs typeface="Palatino Linotype"/>
                        <a:sym typeface="Palatino Linotype"/>
                      </a:endParaRPr>
                    </a:p>
                  </a:txBody>
                  <a:tcPr marL="101600" marR="101600" marT="63500" marB="63500"/>
                </a:tc>
                <a:tc>
                  <a:txBody>
                    <a:bodyPr/>
                    <a:lstStyle/>
                    <a:p>
                      <a:r>
                        <a:rPr lang="en-US" sz="1600" b="1" dirty="0"/>
                        <a:t>13 e-rms</a:t>
                      </a:r>
                    </a:p>
                  </a:txBody>
                  <a:tcPr/>
                </a:tc>
                <a:extLst>
                  <a:ext uri="{0D108BD9-81ED-4DB2-BD59-A6C34878D82A}">
                    <a16:rowId xmlns:a16="http://schemas.microsoft.com/office/drawing/2014/main" val="2992630742"/>
                  </a:ext>
                </a:extLst>
              </a:tr>
              <a:tr h="604807">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t>Minimum Threshold</a:t>
                      </a:r>
                      <a:endParaRPr sz="1600" b="1" u="none" strike="noStrike" cap="none" dirty="0">
                        <a:latin typeface="Palatino Linotype"/>
                        <a:ea typeface="Palatino Linotype"/>
                        <a:cs typeface="Palatino Linotype"/>
                        <a:sym typeface="Palatino Linotype"/>
                      </a:endParaRPr>
                    </a:p>
                  </a:txBody>
                  <a:tcPr marL="101600" marR="101600" marT="63500" marB="63500"/>
                </a:tc>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t>200 e-</a:t>
                      </a:r>
                      <a:endParaRPr sz="1600" b="1" u="none" strike="noStrike" cap="none" dirty="0">
                        <a:latin typeface="Palatino Linotype"/>
                        <a:ea typeface="Palatino Linotype"/>
                        <a:cs typeface="Palatino Linotype"/>
                        <a:sym typeface="Palatino Linotype"/>
                      </a:endParaRPr>
                    </a:p>
                  </a:txBody>
                  <a:tcPr marL="101600" marR="101600" marT="63500" marB="63500"/>
                </a:tc>
                <a:tc>
                  <a:txBody>
                    <a:bodyPr/>
                    <a:lstStyle/>
                    <a:p>
                      <a:r>
                        <a:rPr lang="en-US" sz="1600" b="1" dirty="0"/>
                        <a:t>~ 80 e-</a:t>
                      </a:r>
                    </a:p>
                  </a:txBody>
                  <a:tcPr/>
                </a:tc>
                <a:extLst>
                  <a:ext uri="{0D108BD9-81ED-4DB2-BD59-A6C34878D82A}">
                    <a16:rowId xmlns:a16="http://schemas.microsoft.com/office/drawing/2014/main" val="432405270"/>
                  </a:ext>
                </a:extLst>
              </a:tr>
              <a:tr h="71066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t>Average Power density</a:t>
                      </a:r>
                      <a:endParaRPr sz="1600" b="1" u="none" strike="noStrike" cap="none" dirty="0">
                        <a:latin typeface="Palatino Linotype"/>
                        <a:ea typeface="Palatino Linotype"/>
                        <a:cs typeface="Palatino Linotype"/>
                        <a:sym typeface="Palatino Linotype"/>
                      </a:endParaRPr>
                    </a:p>
                  </a:txBody>
                  <a:tcPr marL="101600" marR="101600" marT="63500" marB="63500"/>
                </a:tc>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t>&lt; 20 </a:t>
                      </a:r>
                      <a:r>
                        <a:rPr lang="en-US" sz="1600" b="1" u="none" strike="noStrike" cap="none" dirty="0" err="1"/>
                        <a:t>mW</a:t>
                      </a:r>
                      <a:r>
                        <a:rPr lang="en-US" sz="1600" b="1" u="none" strike="noStrike" cap="none" dirty="0"/>
                        <a:t>/cm</a:t>
                      </a:r>
                      <a:r>
                        <a:rPr lang="en-US" sz="1600" b="1" u="none" strike="noStrike" cap="none" baseline="30000" dirty="0"/>
                        <a:t>2</a:t>
                      </a:r>
                      <a:endParaRPr sz="1600" b="1" u="none" strike="noStrike" cap="none" dirty="0">
                        <a:latin typeface="Palatino Linotype"/>
                        <a:ea typeface="Palatino Linotype"/>
                        <a:cs typeface="Palatino Linotype"/>
                        <a:sym typeface="Palatino Linotype"/>
                      </a:endParaRPr>
                    </a:p>
                  </a:txBody>
                  <a:tcPr marL="101600" marR="101600" marT="63500" marB="63500"/>
                </a:tc>
                <a:tc>
                  <a:txBody>
                    <a:bodyPr/>
                    <a:lstStyle/>
                    <a:p>
                      <a:r>
                        <a:rPr lang="en-US" sz="1600" b="1" dirty="0"/>
                        <a:t>0.1 </a:t>
                      </a:r>
                      <a:r>
                        <a:rPr lang="en-US" sz="1600" b="1" dirty="0" err="1"/>
                        <a:t>mW</a:t>
                      </a:r>
                      <a:r>
                        <a:rPr lang="en-US" sz="1600" b="1" dirty="0"/>
                        <a:t>/cm</a:t>
                      </a:r>
                      <a:r>
                        <a:rPr lang="en-US" sz="1600" b="1" baseline="30000" dirty="0"/>
                        <a:t>2</a:t>
                      </a:r>
                      <a:r>
                        <a:rPr lang="en-US" sz="1600" b="1" dirty="0"/>
                        <a:t> </a:t>
                      </a:r>
                    </a:p>
                    <a:p>
                      <a:r>
                        <a:rPr lang="en-US" sz="1600" b="1" dirty="0"/>
                        <a:t>for 1% duty </a:t>
                      </a:r>
                      <a:r>
                        <a:rPr lang="en-US" sz="1600" b="1" dirty="0" err="1"/>
                        <a:t>cucle</a:t>
                      </a:r>
                      <a:endParaRPr lang="en-US" sz="1600" b="1" dirty="0"/>
                    </a:p>
                  </a:txBody>
                  <a:tcPr/>
                </a:tc>
                <a:extLst>
                  <a:ext uri="{0D108BD9-81ED-4DB2-BD59-A6C34878D82A}">
                    <a16:rowId xmlns:a16="http://schemas.microsoft.com/office/drawing/2014/main" val="771026451"/>
                  </a:ext>
                </a:extLst>
              </a:tr>
            </a:tbl>
          </a:graphicData>
        </a:graphic>
      </p:graphicFrame>
      <p:pic>
        <p:nvPicPr>
          <p:cNvPr id="9" name="Graphic 8" descr="Checkmark with solid fill">
            <a:extLst>
              <a:ext uri="{FF2B5EF4-FFF2-40B4-BE49-F238E27FC236}">
                <a16:creationId xmlns:a16="http://schemas.microsoft.com/office/drawing/2014/main" id="{C03C7033-568F-EC82-16F0-21EE3E5434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1998" y="2006773"/>
            <a:ext cx="449855" cy="449855"/>
          </a:xfrm>
          <a:prstGeom prst="rect">
            <a:avLst/>
          </a:prstGeom>
        </p:spPr>
      </p:pic>
      <p:pic>
        <p:nvPicPr>
          <p:cNvPr id="10" name="Graphic 9" descr="Checkmark with solid fill">
            <a:extLst>
              <a:ext uri="{FF2B5EF4-FFF2-40B4-BE49-F238E27FC236}">
                <a16:creationId xmlns:a16="http://schemas.microsoft.com/office/drawing/2014/main" id="{688EF050-3A3D-7FC7-1465-B45EBA2F20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1998" y="2642045"/>
            <a:ext cx="449855" cy="449855"/>
          </a:xfrm>
          <a:prstGeom prst="rect">
            <a:avLst/>
          </a:prstGeom>
        </p:spPr>
      </p:pic>
      <p:pic>
        <p:nvPicPr>
          <p:cNvPr id="11" name="Graphic 10" descr="Checkmark with solid fill">
            <a:extLst>
              <a:ext uri="{FF2B5EF4-FFF2-40B4-BE49-F238E27FC236}">
                <a16:creationId xmlns:a16="http://schemas.microsoft.com/office/drawing/2014/main" id="{37965E73-03EC-BD71-3612-FA898289D6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1998" y="3227310"/>
            <a:ext cx="449855" cy="449855"/>
          </a:xfrm>
          <a:prstGeom prst="rect">
            <a:avLst/>
          </a:prstGeom>
        </p:spPr>
      </p:pic>
      <p:pic>
        <p:nvPicPr>
          <p:cNvPr id="12" name="Graphic 11" descr="Checkmark with solid fill">
            <a:extLst>
              <a:ext uri="{FF2B5EF4-FFF2-40B4-BE49-F238E27FC236}">
                <a16:creationId xmlns:a16="http://schemas.microsoft.com/office/drawing/2014/main" id="{C9350009-686B-1594-72EF-B88918ADCE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1998" y="3905329"/>
            <a:ext cx="449855" cy="449855"/>
          </a:xfrm>
          <a:prstGeom prst="rect">
            <a:avLst/>
          </a:prstGeom>
        </p:spPr>
      </p:pic>
      <p:pic>
        <p:nvPicPr>
          <p:cNvPr id="13" name="Graphic 12" descr="Checkmark with solid fill">
            <a:extLst>
              <a:ext uri="{FF2B5EF4-FFF2-40B4-BE49-F238E27FC236}">
                <a16:creationId xmlns:a16="http://schemas.microsoft.com/office/drawing/2014/main" id="{1BE0AC32-C992-7BF7-4F2B-5CED42DCD7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1998" y="4529584"/>
            <a:ext cx="449855" cy="449855"/>
          </a:xfrm>
          <a:prstGeom prst="rect">
            <a:avLst/>
          </a:prstGeom>
        </p:spPr>
      </p:pic>
      <p:pic>
        <p:nvPicPr>
          <p:cNvPr id="2" name="Picture 1" descr="A close up of a chip&#10;&#10;Description automatically generated">
            <a:extLst>
              <a:ext uri="{FF2B5EF4-FFF2-40B4-BE49-F238E27FC236}">
                <a16:creationId xmlns:a16="http://schemas.microsoft.com/office/drawing/2014/main" id="{9FE92A09-8BCD-A113-B66E-4A8BAD80EBFF}"/>
              </a:ext>
            </a:extLst>
          </p:cNvPr>
          <p:cNvPicPr>
            <a:picLocks noChangeAspect="1"/>
          </p:cNvPicPr>
          <p:nvPr/>
        </p:nvPicPr>
        <p:blipFill rotWithShape="1">
          <a:blip r:embed="rId4"/>
          <a:srcRect l="19215" t="16054" r="27644" b="16677"/>
          <a:stretch/>
        </p:blipFill>
        <p:spPr>
          <a:xfrm rot="21540000">
            <a:off x="7421210" y="1407632"/>
            <a:ext cx="3634610" cy="3450690"/>
          </a:xfrm>
          <a:prstGeom prst="rect">
            <a:avLst/>
          </a:prstGeom>
        </p:spPr>
      </p:pic>
      <p:sp>
        <p:nvSpPr>
          <p:cNvPr id="8" name="TextBox 7">
            <a:extLst>
              <a:ext uri="{FF2B5EF4-FFF2-40B4-BE49-F238E27FC236}">
                <a16:creationId xmlns:a16="http://schemas.microsoft.com/office/drawing/2014/main" id="{EB5FA40E-4E12-C16E-8A19-454B57E3AF59}"/>
              </a:ext>
            </a:extLst>
          </p:cNvPr>
          <p:cNvSpPr txBox="1"/>
          <p:nvPr/>
        </p:nvSpPr>
        <p:spPr>
          <a:xfrm>
            <a:off x="6683828" y="1045825"/>
            <a:ext cx="4810297" cy="307777"/>
          </a:xfrm>
          <a:prstGeom prst="rect">
            <a:avLst/>
          </a:prstGeom>
          <a:noFill/>
        </p:spPr>
        <p:txBody>
          <a:bodyPr wrap="square">
            <a:spAutoFit/>
          </a:bodyPr>
          <a:lstStyle/>
          <a:p>
            <a:pPr marL="228600"/>
            <a:r>
              <a:rPr lang="en-US" b="1" dirty="0"/>
              <a:t>The chip was received at SLAC in September 2023</a:t>
            </a:r>
          </a:p>
        </p:txBody>
      </p:sp>
      <p:sp>
        <p:nvSpPr>
          <p:cNvPr id="14" name="TextBox 13">
            <a:extLst>
              <a:ext uri="{FF2B5EF4-FFF2-40B4-BE49-F238E27FC236}">
                <a16:creationId xmlns:a16="http://schemas.microsoft.com/office/drawing/2014/main" id="{B252E469-C9FA-7A10-18DB-8182E87EC0FF}"/>
              </a:ext>
            </a:extLst>
          </p:cNvPr>
          <p:cNvSpPr txBox="1"/>
          <p:nvPr/>
        </p:nvSpPr>
        <p:spPr>
          <a:xfrm>
            <a:off x="7998279" y="4979439"/>
            <a:ext cx="2743200" cy="307777"/>
          </a:xfrm>
          <a:prstGeom prst="rect">
            <a:avLst/>
          </a:prstGeom>
          <a:noFill/>
        </p:spPr>
        <p:txBody>
          <a:bodyPr wrap="square" rtlCol="0">
            <a:spAutoFit/>
          </a:bodyPr>
          <a:lstStyle/>
          <a:p>
            <a:r>
              <a:rPr lang="en-US" b="1" dirty="0"/>
              <a:t>Microscope photo of NAPA-p1</a:t>
            </a:r>
          </a:p>
        </p:txBody>
      </p:sp>
      <p:sp>
        <p:nvSpPr>
          <p:cNvPr id="15" name="TextBox 14">
            <a:extLst>
              <a:ext uri="{FF2B5EF4-FFF2-40B4-BE49-F238E27FC236}">
                <a16:creationId xmlns:a16="http://schemas.microsoft.com/office/drawing/2014/main" id="{3389525F-25BA-A941-4F04-6358626E35BB}"/>
              </a:ext>
            </a:extLst>
          </p:cNvPr>
          <p:cNvSpPr txBox="1"/>
          <p:nvPr/>
        </p:nvSpPr>
        <p:spPr>
          <a:xfrm>
            <a:off x="800100" y="5542151"/>
            <a:ext cx="9639300" cy="584775"/>
          </a:xfrm>
          <a:prstGeom prst="rect">
            <a:avLst/>
          </a:prstGeom>
          <a:noFill/>
          <a:ln w="57150">
            <a:solidFill>
              <a:schemeClr val="accent6">
                <a:lumMod val="75000"/>
              </a:schemeClr>
            </a:solidFill>
          </a:ln>
        </p:spPr>
        <p:txBody>
          <a:bodyPr wrap="square" rtlCol="0">
            <a:spAutoFit/>
          </a:bodyPr>
          <a:lstStyle/>
          <a:p>
            <a:pPr algn="ctr"/>
            <a:r>
              <a:rPr lang="en-US" sz="1600" b="1" dirty="0"/>
              <a:t>Acknowledgement: to CERN WP 1.2 for the excellent cooperation: NAPA-p1 uses the pixel masked developed and optimized by CERN, and was fabricated in a shared run led by CERN </a:t>
            </a:r>
          </a:p>
        </p:txBody>
      </p:sp>
    </p:spTree>
    <p:extLst>
      <p:ext uri="{BB962C8B-B14F-4D97-AF65-F5344CB8AC3E}">
        <p14:creationId xmlns:p14="http://schemas.microsoft.com/office/powerpoint/2010/main" val="203897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DAE94D-5787-4409-2B6D-A43FD8AD38B2}"/>
              </a:ext>
            </a:extLst>
          </p:cNvPr>
          <p:cNvSpPr>
            <a:spLocks noGrp="1"/>
          </p:cNvSpPr>
          <p:nvPr>
            <p:ph type="title"/>
          </p:nvPr>
        </p:nvSpPr>
        <p:spPr/>
        <p:txBody>
          <a:bodyPr>
            <a:normAutofit/>
          </a:bodyPr>
          <a:lstStyle/>
          <a:p>
            <a:r>
              <a:rPr lang="en-US" dirty="0"/>
              <a:t>Test Setup for NAPA-p1</a:t>
            </a:r>
          </a:p>
        </p:txBody>
      </p:sp>
      <p:sp>
        <p:nvSpPr>
          <p:cNvPr id="4" name="Text Placeholder 3">
            <a:extLst>
              <a:ext uri="{FF2B5EF4-FFF2-40B4-BE49-F238E27FC236}">
                <a16:creationId xmlns:a16="http://schemas.microsoft.com/office/drawing/2014/main" id="{D6A2EFC1-DB99-84F4-594D-E0F8424FA978}"/>
              </a:ext>
            </a:extLst>
          </p:cNvPr>
          <p:cNvSpPr>
            <a:spLocks noGrp="1"/>
          </p:cNvSpPr>
          <p:nvPr>
            <p:ph type="body" idx="2"/>
          </p:nvPr>
        </p:nvSpPr>
        <p:spPr>
          <a:xfrm>
            <a:off x="567387" y="1202550"/>
            <a:ext cx="10553700" cy="4452900"/>
          </a:xfrm>
        </p:spPr>
        <p:txBody>
          <a:bodyPr/>
          <a:lstStyle/>
          <a:p>
            <a:pPr marL="514350" indent="-285750">
              <a:buFont typeface="Arial" panose="020B0604020202020204" pitchFamily="34" charset="0"/>
              <a:buChar char="•"/>
            </a:pPr>
            <a:r>
              <a:rPr lang="en-US" dirty="0">
                <a:solidFill>
                  <a:schemeClr val="tx1"/>
                </a:solidFill>
              </a:rPr>
              <a:t>A custom carrier was designed at SLAC for the NAPA-p1 chip providing all analog references</a:t>
            </a:r>
          </a:p>
          <a:p>
            <a:pPr marL="514350" indent="-285750">
              <a:buFont typeface="Arial" panose="020B0604020202020204" pitchFamily="34" charset="0"/>
              <a:buChar char="•"/>
            </a:pPr>
            <a:r>
              <a:rPr lang="en-US" dirty="0">
                <a:solidFill>
                  <a:schemeClr val="tx1"/>
                </a:solidFill>
              </a:rPr>
              <a:t>The chip was wire-bonded at SLAC</a:t>
            </a:r>
          </a:p>
          <a:p>
            <a:pPr marL="514350" indent="-285750">
              <a:buFont typeface="Arial" panose="020B0604020202020204" pitchFamily="34" charset="0"/>
              <a:buChar char="•"/>
            </a:pPr>
            <a:r>
              <a:rPr lang="en-US" dirty="0">
                <a:solidFill>
                  <a:schemeClr val="tx1"/>
                </a:solidFill>
              </a:rPr>
              <a:t>The carrier board connects to a digital board containing an FPGA and several DAC’s</a:t>
            </a:r>
          </a:p>
          <a:p>
            <a:pPr marL="228600" indent="0"/>
            <a:endParaRPr lang="en-US" dirty="0"/>
          </a:p>
          <a:p>
            <a:pPr marL="514350" indent="-285750">
              <a:buFont typeface="Arial" panose="020B0604020202020204" pitchFamily="34" charset="0"/>
              <a:buChar char="•"/>
            </a:pPr>
            <a:endParaRPr lang="en-US" dirty="0"/>
          </a:p>
          <a:p>
            <a:pPr marL="5143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CB21B503-FF16-2B12-BE4F-995B3F6504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6" name="Subtitle 5">
            <a:extLst>
              <a:ext uri="{FF2B5EF4-FFF2-40B4-BE49-F238E27FC236}">
                <a16:creationId xmlns:a16="http://schemas.microsoft.com/office/drawing/2014/main" id="{CBFEB9E6-5E25-AD52-F9BC-D5E54274DD49}"/>
              </a:ext>
            </a:extLst>
          </p:cNvPr>
          <p:cNvSpPr>
            <a:spLocks noGrp="1"/>
          </p:cNvSpPr>
          <p:nvPr>
            <p:ph type="subTitle" idx="3"/>
          </p:nvPr>
        </p:nvSpPr>
        <p:spPr/>
        <p:txBody>
          <a:bodyPr/>
          <a:lstStyle/>
          <a:p>
            <a:endParaRPr lang="en-US"/>
          </a:p>
        </p:txBody>
      </p:sp>
      <p:pic>
        <p:nvPicPr>
          <p:cNvPr id="7" name="Picture 6">
            <a:extLst>
              <a:ext uri="{FF2B5EF4-FFF2-40B4-BE49-F238E27FC236}">
                <a16:creationId xmlns:a16="http://schemas.microsoft.com/office/drawing/2014/main" id="{6E4A15A3-508D-B1FD-970D-7070E8DA2917}"/>
              </a:ext>
            </a:extLst>
          </p:cNvPr>
          <p:cNvPicPr>
            <a:picLocks noChangeAspect="1"/>
          </p:cNvPicPr>
          <p:nvPr/>
        </p:nvPicPr>
        <p:blipFill>
          <a:blip r:embed="rId2"/>
          <a:stretch>
            <a:fillRect/>
          </a:stretch>
        </p:blipFill>
        <p:spPr>
          <a:xfrm>
            <a:off x="283434" y="1807029"/>
            <a:ext cx="5915645" cy="4213678"/>
          </a:xfrm>
          <a:prstGeom prst="rect">
            <a:avLst/>
          </a:prstGeom>
        </p:spPr>
      </p:pic>
      <p:pic>
        <p:nvPicPr>
          <p:cNvPr id="9" name="Picture 8">
            <a:extLst>
              <a:ext uri="{FF2B5EF4-FFF2-40B4-BE49-F238E27FC236}">
                <a16:creationId xmlns:a16="http://schemas.microsoft.com/office/drawing/2014/main" id="{0F9B0AB7-CBBF-0B0E-335A-6A69F3400671}"/>
              </a:ext>
            </a:extLst>
          </p:cNvPr>
          <p:cNvPicPr>
            <a:picLocks noChangeAspect="1"/>
          </p:cNvPicPr>
          <p:nvPr/>
        </p:nvPicPr>
        <p:blipFill>
          <a:blip r:embed="rId3"/>
          <a:stretch>
            <a:fillRect/>
          </a:stretch>
        </p:blipFill>
        <p:spPr>
          <a:xfrm flipV="1">
            <a:off x="7549795" y="3052818"/>
            <a:ext cx="2218269" cy="2957692"/>
          </a:xfrm>
          <a:prstGeom prst="rect">
            <a:avLst/>
          </a:prstGeom>
        </p:spPr>
      </p:pic>
      <p:sp>
        <p:nvSpPr>
          <p:cNvPr id="10" name="TextBox 9">
            <a:extLst>
              <a:ext uri="{FF2B5EF4-FFF2-40B4-BE49-F238E27FC236}">
                <a16:creationId xmlns:a16="http://schemas.microsoft.com/office/drawing/2014/main" id="{DB2B48C9-B547-CE21-0518-B0F30D6F1341}"/>
              </a:ext>
            </a:extLst>
          </p:cNvPr>
          <p:cNvSpPr txBox="1"/>
          <p:nvPr/>
        </p:nvSpPr>
        <p:spPr>
          <a:xfrm>
            <a:off x="2456397" y="5499524"/>
            <a:ext cx="2142898" cy="338554"/>
          </a:xfrm>
          <a:prstGeom prst="rect">
            <a:avLst/>
          </a:prstGeom>
          <a:noFill/>
        </p:spPr>
        <p:txBody>
          <a:bodyPr wrap="square" rtlCol="0">
            <a:spAutoFit/>
          </a:bodyPr>
          <a:lstStyle/>
          <a:p>
            <a:r>
              <a:rPr lang="en-US" sz="1600" b="1" dirty="0"/>
              <a:t>Digital Board</a:t>
            </a:r>
          </a:p>
        </p:txBody>
      </p:sp>
      <p:cxnSp>
        <p:nvCxnSpPr>
          <p:cNvPr id="12" name="Straight Arrow Connector 11">
            <a:extLst>
              <a:ext uri="{FF2B5EF4-FFF2-40B4-BE49-F238E27FC236}">
                <a16:creationId xmlns:a16="http://schemas.microsoft.com/office/drawing/2014/main" id="{BCB23583-B24A-9C07-4007-7BA6258DB31F}"/>
              </a:ext>
            </a:extLst>
          </p:cNvPr>
          <p:cNvCxnSpPr>
            <a:cxnSpLocks/>
          </p:cNvCxnSpPr>
          <p:nvPr/>
        </p:nvCxnSpPr>
        <p:spPr>
          <a:xfrm flipH="1">
            <a:off x="1316922" y="3429000"/>
            <a:ext cx="580117" cy="105566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ABDD256-F8C4-297C-5B69-23A9BB8C1934}"/>
              </a:ext>
            </a:extLst>
          </p:cNvPr>
          <p:cNvSpPr txBox="1"/>
          <p:nvPr/>
        </p:nvSpPr>
        <p:spPr>
          <a:xfrm>
            <a:off x="604955" y="4634649"/>
            <a:ext cx="2142898" cy="338554"/>
          </a:xfrm>
          <a:prstGeom prst="rect">
            <a:avLst/>
          </a:prstGeom>
          <a:noFill/>
        </p:spPr>
        <p:txBody>
          <a:bodyPr wrap="square" rtlCol="0">
            <a:spAutoFit/>
          </a:bodyPr>
          <a:lstStyle/>
          <a:p>
            <a:r>
              <a:rPr lang="en-US" sz="1600" b="1" dirty="0"/>
              <a:t>Carrier Board</a:t>
            </a:r>
          </a:p>
        </p:txBody>
      </p:sp>
      <p:cxnSp>
        <p:nvCxnSpPr>
          <p:cNvPr id="15" name="Straight Arrow Connector 14">
            <a:extLst>
              <a:ext uri="{FF2B5EF4-FFF2-40B4-BE49-F238E27FC236}">
                <a16:creationId xmlns:a16="http://schemas.microsoft.com/office/drawing/2014/main" id="{828D9BEE-81FE-CA25-414B-3E9D62D32EE0}"/>
              </a:ext>
            </a:extLst>
          </p:cNvPr>
          <p:cNvCxnSpPr>
            <a:cxnSpLocks/>
          </p:cNvCxnSpPr>
          <p:nvPr/>
        </p:nvCxnSpPr>
        <p:spPr>
          <a:xfrm flipH="1">
            <a:off x="3027238" y="4542524"/>
            <a:ext cx="338300" cy="89878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15137662-C022-A0E2-81C2-BE75F57D90EE}"/>
              </a:ext>
            </a:extLst>
          </p:cNvPr>
          <p:cNvCxnSpPr>
            <a:cxnSpLocks/>
          </p:cNvCxnSpPr>
          <p:nvPr/>
        </p:nvCxnSpPr>
        <p:spPr>
          <a:xfrm>
            <a:off x="8836307" y="5472821"/>
            <a:ext cx="1094771" cy="1553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27D6E04-77A2-EE25-AC6D-7AB05780BFD8}"/>
              </a:ext>
            </a:extLst>
          </p:cNvPr>
          <p:cNvSpPr txBox="1"/>
          <p:nvPr/>
        </p:nvSpPr>
        <p:spPr>
          <a:xfrm>
            <a:off x="7905992" y="5999053"/>
            <a:ext cx="2142898" cy="338554"/>
          </a:xfrm>
          <a:prstGeom prst="rect">
            <a:avLst/>
          </a:prstGeom>
          <a:noFill/>
        </p:spPr>
        <p:txBody>
          <a:bodyPr wrap="square" rtlCol="0">
            <a:spAutoFit/>
          </a:bodyPr>
          <a:lstStyle/>
          <a:p>
            <a:r>
              <a:rPr lang="en-US" sz="1600" b="1" dirty="0"/>
              <a:t>Carrier Board</a:t>
            </a:r>
          </a:p>
        </p:txBody>
      </p:sp>
      <p:sp>
        <p:nvSpPr>
          <p:cNvPr id="21" name="Rounded Rectangle 20">
            <a:extLst>
              <a:ext uri="{FF2B5EF4-FFF2-40B4-BE49-F238E27FC236}">
                <a16:creationId xmlns:a16="http://schemas.microsoft.com/office/drawing/2014/main" id="{7FA33153-5DCC-4C6B-4633-CC4B1E0D634E}"/>
              </a:ext>
            </a:extLst>
          </p:cNvPr>
          <p:cNvSpPr/>
          <p:nvPr/>
        </p:nvSpPr>
        <p:spPr>
          <a:xfrm>
            <a:off x="8372042" y="5289630"/>
            <a:ext cx="413143" cy="39910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F53FB46-37EC-EA15-6E4D-C3FB1FB9CFD0}"/>
              </a:ext>
            </a:extLst>
          </p:cNvPr>
          <p:cNvSpPr txBox="1"/>
          <p:nvPr/>
        </p:nvSpPr>
        <p:spPr>
          <a:xfrm>
            <a:off x="10048890" y="5486173"/>
            <a:ext cx="1371773" cy="338554"/>
          </a:xfrm>
          <a:prstGeom prst="rect">
            <a:avLst/>
          </a:prstGeom>
          <a:noFill/>
        </p:spPr>
        <p:txBody>
          <a:bodyPr wrap="square" rtlCol="0">
            <a:spAutoFit/>
          </a:bodyPr>
          <a:lstStyle/>
          <a:p>
            <a:r>
              <a:rPr lang="en-US" sz="1600" b="1" dirty="0"/>
              <a:t>NAPA_p1</a:t>
            </a:r>
          </a:p>
        </p:txBody>
      </p:sp>
    </p:spTree>
    <p:extLst>
      <p:ext uri="{BB962C8B-B14F-4D97-AF65-F5344CB8AC3E}">
        <p14:creationId xmlns:p14="http://schemas.microsoft.com/office/powerpoint/2010/main" val="1843829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DAE94D-5787-4409-2B6D-A43FD8AD38B2}"/>
              </a:ext>
            </a:extLst>
          </p:cNvPr>
          <p:cNvSpPr>
            <a:spLocks noGrp="1"/>
          </p:cNvSpPr>
          <p:nvPr>
            <p:ph type="title"/>
          </p:nvPr>
        </p:nvSpPr>
        <p:spPr/>
        <p:txBody>
          <a:bodyPr>
            <a:normAutofit/>
          </a:bodyPr>
          <a:lstStyle/>
          <a:p>
            <a:r>
              <a:rPr lang="en-US" dirty="0"/>
              <a:t>Preliminary Characterization Results</a:t>
            </a:r>
          </a:p>
        </p:txBody>
      </p:sp>
      <p:sp>
        <p:nvSpPr>
          <p:cNvPr id="4" name="Text Placeholder 3">
            <a:extLst>
              <a:ext uri="{FF2B5EF4-FFF2-40B4-BE49-F238E27FC236}">
                <a16:creationId xmlns:a16="http://schemas.microsoft.com/office/drawing/2014/main" id="{D6A2EFC1-DB99-84F4-594D-E0F8424FA978}"/>
              </a:ext>
            </a:extLst>
          </p:cNvPr>
          <p:cNvSpPr>
            <a:spLocks noGrp="1"/>
          </p:cNvSpPr>
          <p:nvPr>
            <p:ph type="body" idx="2"/>
          </p:nvPr>
        </p:nvSpPr>
        <p:spPr>
          <a:xfrm>
            <a:off x="800100" y="1197430"/>
            <a:ext cx="9573986" cy="4619832"/>
          </a:xfrm>
        </p:spPr>
        <p:txBody>
          <a:bodyPr/>
          <a:lstStyle/>
          <a:p>
            <a:pPr marL="514350" indent="-285750">
              <a:buFont typeface="Arial" panose="020B0604020202020204" pitchFamily="34" charset="0"/>
              <a:buChar char="•"/>
            </a:pPr>
            <a:endParaRPr lang="en-US" dirty="0"/>
          </a:p>
          <a:p>
            <a:pPr marL="228600" indent="0"/>
            <a:endParaRPr lang="en-US" dirty="0"/>
          </a:p>
          <a:p>
            <a:pPr marL="514350" indent="-285750">
              <a:buFont typeface="Arial" panose="020B0604020202020204" pitchFamily="34" charset="0"/>
              <a:buChar char="•"/>
            </a:pPr>
            <a:endParaRPr lang="en-US" dirty="0"/>
          </a:p>
          <a:p>
            <a:pPr marL="5143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CB21B503-FF16-2B12-BE4F-995B3F6504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6" name="Subtitle 5">
            <a:extLst>
              <a:ext uri="{FF2B5EF4-FFF2-40B4-BE49-F238E27FC236}">
                <a16:creationId xmlns:a16="http://schemas.microsoft.com/office/drawing/2014/main" id="{CBFEB9E6-5E25-AD52-F9BC-D5E54274DD49}"/>
              </a:ext>
            </a:extLst>
          </p:cNvPr>
          <p:cNvSpPr>
            <a:spLocks noGrp="1"/>
          </p:cNvSpPr>
          <p:nvPr>
            <p:ph type="subTitle" idx="3"/>
          </p:nvPr>
        </p:nvSpPr>
        <p:spPr/>
        <p:txBody>
          <a:bodyPr/>
          <a:lstStyle/>
          <a:p>
            <a:endParaRPr lang="en-US"/>
          </a:p>
        </p:txBody>
      </p:sp>
      <p:pic>
        <p:nvPicPr>
          <p:cNvPr id="8" name="Picture 7">
            <a:extLst>
              <a:ext uri="{FF2B5EF4-FFF2-40B4-BE49-F238E27FC236}">
                <a16:creationId xmlns:a16="http://schemas.microsoft.com/office/drawing/2014/main" id="{97515889-8089-1EAC-8B11-4B0D9E056D6F}"/>
              </a:ext>
            </a:extLst>
          </p:cNvPr>
          <p:cNvPicPr>
            <a:picLocks noChangeAspect="1"/>
          </p:cNvPicPr>
          <p:nvPr/>
        </p:nvPicPr>
        <p:blipFill>
          <a:blip r:embed="rId2"/>
          <a:stretch>
            <a:fillRect/>
          </a:stretch>
        </p:blipFill>
        <p:spPr>
          <a:xfrm>
            <a:off x="4287905" y="2039457"/>
            <a:ext cx="7818159" cy="3777805"/>
          </a:xfrm>
          <a:prstGeom prst="rect">
            <a:avLst/>
          </a:prstGeom>
        </p:spPr>
      </p:pic>
      <p:sp>
        <p:nvSpPr>
          <p:cNvPr id="10" name="TextBox 9">
            <a:extLst>
              <a:ext uri="{FF2B5EF4-FFF2-40B4-BE49-F238E27FC236}">
                <a16:creationId xmlns:a16="http://schemas.microsoft.com/office/drawing/2014/main" id="{FE54C826-58A5-5169-1860-159DB5551B9E}"/>
              </a:ext>
            </a:extLst>
          </p:cNvPr>
          <p:cNvSpPr txBox="1"/>
          <p:nvPr/>
        </p:nvSpPr>
        <p:spPr>
          <a:xfrm>
            <a:off x="10333689" y="4226988"/>
            <a:ext cx="1552548" cy="954107"/>
          </a:xfrm>
          <a:prstGeom prst="rect">
            <a:avLst/>
          </a:prstGeom>
          <a:noFill/>
          <a:ln w="28575">
            <a:solidFill>
              <a:schemeClr val="tx1"/>
            </a:solidFill>
          </a:ln>
        </p:spPr>
        <p:txBody>
          <a:bodyPr wrap="square" rtlCol="0">
            <a:spAutoFit/>
          </a:bodyPr>
          <a:lstStyle/>
          <a:p>
            <a:r>
              <a:rPr lang="en-US" b="1" dirty="0" err="1"/>
              <a:t>V_pwell</a:t>
            </a:r>
            <a:r>
              <a:rPr lang="en-US" b="1" dirty="0"/>
              <a:t> = 0</a:t>
            </a:r>
          </a:p>
          <a:p>
            <a:r>
              <a:rPr lang="en-US" b="1" dirty="0" err="1"/>
              <a:t>V_substrate</a:t>
            </a:r>
            <a:r>
              <a:rPr lang="en-US" b="1" dirty="0"/>
              <a:t> = 0</a:t>
            </a:r>
          </a:p>
          <a:p>
            <a:r>
              <a:rPr lang="en-US" b="1" dirty="0"/>
              <a:t>No calibration</a:t>
            </a:r>
          </a:p>
          <a:p>
            <a:r>
              <a:rPr lang="en-US" b="1" dirty="0"/>
              <a:t>No fine tuning</a:t>
            </a:r>
          </a:p>
        </p:txBody>
      </p:sp>
      <p:sp>
        <p:nvSpPr>
          <p:cNvPr id="14" name="TextBox 13">
            <a:extLst>
              <a:ext uri="{FF2B5EF4-FFF2-40B4-BE49-F238E27FC236}">
                <a16:creationId xmlns:a16="http://schemas.microsoft.com/office/drawing/2014/main" id="{618F78B2-DD7D-5659-52E3-E14616A64B5C}"/>
              </a:ext>
            </a:extLst>
          </p:cNvPr>
          <p:cNvSpPr txBox="1"/>
          <p:nvPr/>
        </p:nvSpPr>
        <p:spPr>
          <a:xfrm rot="2569810">
            <a:off x="10502188" y="2409096"/>
            <a:ext cx="1552548" cy="338554"/>
          </a:xfrm>
          <a:prstGeom prst="rect">
            <a:avLst/>
          </a:prstGeom>
          <a:noFill/>
          <a:ln w="28575">
            <a:solidFill>
              <a:srgbClr val="FF0000"/>
            </a:solidFill>
          </a:ln>
        </p:spPr>
        <p:txBody>
          <a:bodyPr wrap="square" rtlCol="0">
            <a:spAutoFit/>
          </a:bodyPr>
          <a:lstStyle/>
          <a:p>
            <a:pPr algn="ctr"/>
            <a:r>
              <a:rPr lang="en-US" sz="1600" b="1" dirty="0">
                <a:solidFill>
                  <a:srgbClr val="FF0000"/>
                </a:solidFill>
              </a:rPr>
              <a:t>Preliminary</a:t>
            </a:r>
          </a:p>
        </p:txBody>
      </p:sp>
      <p:sp>
        <p:nvSpPr>
          <p:cNvPr id="9" name="TextBox 8">
            <a:extLst>
              <a:ext uri="{FF2B5EF4-FFF2-40B4-BE49-F238E27FC236}">
                <a16:creationId xmlns:a16="http://schemas.microsoft.com/office/drawing/2014/main" id="{F629E530-3D36-D31A-6BA2-62D3B01C4D1B}"/>
              </a:ext>
            </a:extLst>
          </p:cNvPr>
          <p:cNvSpPr txBox="1"/>
          <p:nvPr/>
        </p:nvSpPr>
        <p:spPr>
          <a:xfrm>
            <a:off x="1326035" y="1896526"/>
            <a:ext cx="2001366" cy="369332"/>
          </a:xfrm>
          <a:prstGeom prst="rect">
            <a:avLst/>
          </a:prstGeom>
          <a:noFill/>
        </p:spPr>
        <p:txBody>
          <a:bodyPr wrap="square" rtlCol="0">
            <a:spAutoFit/>
          </a:bodyPr>
          <a:lstStyle/>
          <a:p>
            <a:r>
              <a:rPr lang="en-US" sz="1800" b="1" dirty="0"/>
              <a:t>Columns</a:t>
            </a:r>
            <a:r>
              <a:rPr lang="en-US" sz="1600" b="1" dirty="0"/>
              <a:t> Scan</a:t>
            </a:r>
          </a:p>
        </p:txBody>
      </p:sp>
      <p:pic>
        <p:nvPicPr>
          <p:cNvPr id="11" name="Picture 10" descr="A red and green graph&#10;&#10;Description automatically generated">
            <a:extLst>
              <a:ext uri="{FF2B5EF4-FFF2-40B4-BE49-F238E27FC236}">
                <a16:creationId xmlns:a16="http://schemas.microsoft.com/office/drawing/2014/main" id="{73E60838-AEE6-2CCA-706C-51EE91D9977C}"/>
              </a:ext>
            </a:extLst>
          </p:cNvPr>
          <p:cNvPicPr>
            <a:picLocks noChangeAspect="1"/>
          </p:cNvPicPr>
          <p:nvPr/>
        </p:nvPicPr>
        <p:blipFill>
          <a:blip r:embed="rId3"/>
          <a:stretch>
            <a:fillRect/>
          </a:stretch>
        </p:blipFill>
        <p:spPr>
          <a:xfrm>
            <a:off x="85936" y="2245680"/>
            <a:ext cx="4191416" cy="3143562"/>
          </a:xfrm>
          <a:prstGeom prst="rect">
            <a:avLst/>
          </a:prstGeom>
        </p:spPr>
      </p:pic>
      <p:sp>
        <p:nvSpPr>
          <p:cNvPr id="12" name="TextBox 11">
            <a:extLst>
              <a:ext uri="{FF2B5EF4-FFF2-40B4-BE49-F238E27FC236}">
                <a16:creationId xmlns:a16="http://schemas.microsoft.com/office/drawing/2014/main" id="{982FFDE6-53BB-31D6-3A1F-F6CD9C6AC314}"/>
              </a:ext>
            </a:extLst>
          </p:cNvPr>
          <p:cNvSpPr txBox="1"/>
          <p:nvPr/>
        </p:nvSpPr>
        <p:spPr>
          <a:xfrm>
            <a:off x="4020354" y="1023721"/>
            <a:ext cx="4351663" cy="400110"/>
          </a:xfrm>
          <a:prstGeom prst="rect">
            <a:avLst/>
          </a:prstGeom>
          <a:noFill/>
        </p:spPr>
        <p:txBody>
          <a:bodyPr wrap="square" rtlCol="0">
            <a:spAutoFit/>
          </a:bodyPr>
          <a:lstStyle/>
          <a:p>
            <a:r>
              <a:rPr lang="en-US" sz="2000" b="1" dirty="0"/>
              <a:t>Functional</a:t>
            </a:r>
            <a:r>
              <a:rPr lang="en-US" sz="1800" b="1" dirty="0"/>
              <a:t> Testing</a:t>
            </a:r>
          </a:p>
        </p:txBody>
      </p:sp>
      <p:sp>
        <p:nvSpPr>
          <p:cNvPr id="16" name="TextBox 15">
            <a:extLst>
              <a:ext uri="{FF2B5EF4-FFF2-40B4-BE49-F238E27FC236}">
                <a16:creationId xmlns:a16="http://schemas.microsoft.com/office/drawing/2014/main" id="{912DBC12-40A3-B91A-41BB-142EF98BDE82}"/>
              </a:ext>
            </a:extLst>
          </p:cNvPr>
          <p:cNvSpPr txBox="1"/>
          <p:nvPr/>
        </p:nvSpPr>
        <p:spPr>
          <a:xfrm>
            <a:off x="6585916" y="1483511"/>
            <a:ext cx="3798723" cy="646331"/>
          </a:xfrm>
          <a:prstGeom prst="rect">
            <a:avLst/>
          </a:prstGeom>
          <a:noFill/>
        </p:spPr>
        <p:txBody>
          <a:bodyPr wrap="square" rtlCol="0">
            <a:spAutoFit/>
          </a:bodyPr>
          <a:lstStyle/>
          <a:p>
            <a:pPr algn="ctr"/>
            <a:r>
              <a:rPr lang="en-US" sz="1800" b="1" dirty="0"/>
              <a:t>Injection charge scan across different threshold configuration</a:t>
            </a:r>
            <a:endParaRPr lang="en-US" sz="1600" b="1" dirty="0"/>
          </a:p>
        </p:txBody>
      </p:sp>
    </p:spTree>
    <p:extLst>
      <p:ext uri="{BB962C8B-B14F-4D97-AF65-F5344CB8AC3E}">
        <p14:creationId xmlns:p14="http://schemas.microsoft.com/office/powerpoint/2010/main" val="2214132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88ED3-957C-EF2F-8FED-F37275CF2850}"/>
              </a:ext>
            </a:extLst>
          </p:cNvPr>
          <p:cNvSpPr>
            <a:spLocks noGrp="1"/>
          </p:cNvSpPr>
          <p:nvPr>
            <p:ph type="title"/>
          </p:nvPr>
        </p:nvSpPr>
        <p:spPr/>
        <p:txBody>
          <a:bodyPr/>
          <a:lstStyle/>
          <a:p>
            <a:r>
              <a:rPr lang="en-US" dirty="0"/>
              <a:t>ENC measurement</a:t>
            </a:r>
          </a:p>
        </p:txBody>
      </p:sp>
      <p:sp>
        <p:nvSpPr>
          <p:cNvPr id="5" name="Slide Number Placeholder 4">
            <a:extLst>
              <a:ext uri="{FF2B5EF4-FFF2-40B4-BE49-F238E27FC236}">
                <a16:creationId xmlns:a16="http://schemas.microsoft.com/office/drawing/2014/main" id="{E889934E-AF6D-E541-684B-88BEA69744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8" name="Picture 7" descr="A graph of a line graph&#10;&#10;Description automatically generated">
            <a:extLst>
              <a:ext uri="{FF2B5EF4-FFF2-40B4-BE49-F238E27FC236}">
                <a16:creationId xmlns:a16="http://schemas.microsoft.com/office/drawing/2014/main" id="{C7B3BDDB-4364-E8A8-0044-ED18EED4B06B}"/>
              </a:ext>
            </a:extLst>
          </p:cNvPr>
          <p:cNvPicPr>
            <a:picLocks noChangeAspect="1"/>
          </p:cNvPicPr>
          <p:nvPr/>
        </p:nvPicPr>
        <p:blipFill>
          <a:blip r:embed="rId2"/>
          <a:stretch>
            <a:fillRect/>
          </a:stretch>
        </p:blipFill>
        <p:spPr>
          <a:xfrm>
            <a:off x="234451" y="962185"/>
            <a:ext cx="7009671" cy="5257254"/>
          </a:xfrm>
          <a:prstGeom prst="rect">
            <a:avLst/>
          </a:prstGeom>
        </p:spPr>
      </p:pic>
      <p:sp>
        <p:nvSpPr>
          <p:cNvPr id="9" name="TextBox 8">
            <a:extLst>
              <a:ext uri="{FF2B5EF4-FFF2-40B4-BE49-F238E27FC236}">
                <a16:creationId xmlns:a16="http://schemas.microsoft.com/office/drawing/2014/main" id="{9F3C665D-C4DA-46AF-F01F-8EC4ADCAEB8E}"/>
              </a:ext>
            </a:extLst>
          </p:cNvPr>
          <p:cNvSpPr txBox="1"/>
          <p:nvPr/>
        </p:nvSpPr>
        <p:spPr>
          <a:xfrm>
            <a:off x="1253067" y="2102640"/>
            <a:ext cx="1580444" cy="584775"/>
          </a:xfrm>
          <a:prstGeom prst="rect">
            <a:avLst/>
          </a:prstGeom>
          <a:noFill/>
        </p:spPr>
        <p:txBody>
          <a:bodyPr wrap="square" rtlCol="0">
            <a:spAutoFit/>
          </a:bodyPr>
          <a:lstStyle/>
          <a:p>
            <a:r>
              <a:rPr lang="en-US" sz="1600" b="1" dirty="0" err="1"/>
              <a:t>Pwell</a:t>
            </a:r>
            <a:r>
              <a:rPr lang="en-US" sz="1600" b="1" dirty="0"/>
              <a:t> = 0</a:t>
            </a:r>
          </a:p>
          <a:p>
            <a:r>
              <a:rPr lang="en-US" sz="1600" b="1" dirty="0" err="1"/>
              <a:t>Psub</a:t>
            </a:r>
            <a:r>
              <a:rPr lang="en-US" sz="1600" b="1" dirty="0"/>
              <a:t> = -3V</a:t>
            </a:r>
          </a:p>
        </p:txBody>
      </p:sp>
      <p:sp>
        <p:nvSpPr>
          <p:cNvPr id="12" name="TextBox 11">
            <a:extLst>
              <a:ext uri="{FF2B5EF4-FFF2-40B4-BE49-F238E27FC236}">
                <a16:creationId xmlns:a16="http://schemas.microsoft.com/office/drawing/2014/main" id="{4F38845D-22B8-7979-AE6F-EC5DCCA69687}"/>
              </a:ext>
            </a:extLst>
          </p:cNvPr>
          <p:cNvSpPr txBox="1"/>
          <p:nvPr/>
        </p:nvSpPr>
        <p:spPr>
          <a:xfrm>
            <a:off x="6680982" y="2102640"/>
            <a:ext cx="5136444" cy="2195473"/>
          </a:xfrm>
          <a:prstGeom prst="rect">
            <a:avLst/>
          </a:prstGeom>
          <a:noFill/>
        </p:spPr>
        <p:txBody>
          <a:bodyPr wrap="square" rtlCol="0">
            <a:spAutoFit/>
          </a:bodyPr>
          <a:lstStyle/>
          <a:p>
            <a:pPr marL="285750" indent="-285750">
              <a:buFont typeface="Arial" panose="020B0604020202020204" pitchFamily="34" charset="0"/>
              <a:buChar char="•"/>
            </a:pPr>
            <a:r>
              <a:rPr lang="en-US" sz="1600" b="1" dirty="0"/>
              <a:t>Injection cap not calibrated yet. A Laser setup is needed for that. Design value is used for </a:t>
            </a:r>
            <a:r>
              <a:rPr lang="en-US" sz="1600" b="1" dirty="0" err="1"/>
              <a:t>C</a:t>
            </a:r>
            <a:r>
              <a:rPr lang="en-US" sz="1600" b="1" baseline="-25000" dirty="0" err="1"/>
              <a:t>inj</a:t>
            </a:r>
            <a:endParaRPr lang="en-US" sz="1600" b="1" baseline="-25000" dirty="0"/>
          </a:p>
          <a:p>
            <a:pPr marL="285750" indent="-285750">
              <a:buFont typeface="Arial" panose="020B0604020202020204" pitchFamily="34" charset="0"/>
              <a:buChar char="•"/>
            </a:pPr>
            <a:endParaRPr lang="en-US" sz="1600" b="1" baseline="-25000" dirty="0"/>
          </a:p>
          <a:p>
            <a:pPr marL="285750" indent="-285750">
              <a:buFont typeface="Arial" panose="020B0604020202020204" pitchFamily="34" charset="0"/>
              <a:buChar char="•"/>
            </a:pPr>
            <a:r>
              <a:rPr lang="en-US" sz="1600" b="1" dirty="0"/>
              <a:t>ENC value is close to simulation ~ 13 e-rms for </a:t>
            </a:r>
            <a:r>
              <a:rPr lang="en-US" sz="1600" b="1" dirty="0" err="1"/>
              <a:t>C</a:t>
            </a:r>
            <a:r>
              <a:rPr lang="en-US" sz="1600" b="1" baseline="-25000" dirty="0" err="1"/>
              <a:t>sensor</a:t>
            </a:r>
            <a:r>
              <a:rPr lang="en-US" sz="1600" b="1" dirty="0"/>
              <a:t> = 2 </a:t>
            </a:r>
            <a:r>
              <a:rPr lang="en-US" sz="1600" b="1" dirty="0" err="1"/>
              <a:t>fF</a:t>
            </a: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ENC value  satisfies the specification &lt; 30 e-rms</a:t>
            </a:r>
          </a:p>
          <a:p>
            <a:pPr marL="285750" indent="-285750">
              <a:buFont typeface="Arial" panose="020B0604020202020204" pitchFamily="34" charset="0"/>
              <a:buChar char="•"/>
            </a:pPr>
            <a:r>
              <a:rPr lang="en-US" sz="1600" b="1" dirty="0"/>
              <a:t>More measurements to be available soon</a:t>
            </a:r>
          </a:p>
          <a:p>
            <a:pPr marL="285750"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B860D131-CE1D-0121-2751-F7B32C656472}"/>
              </a:ext>
            </a:extLst>
          </p:cNvPr>
          <p:cNvSpPr txBox="1"/>
          <p:nvPr/>
        </p:nvSpPr>
        <p:spPr>
          <a:xfrm rot="2569810">
            <a:off x="5300677" y="1690186"/>
            <a:ext cx="1552548" cy="338554"/>
          </a:xfrm>
          <a:prstGeom prst="rect">
            <a:avLst/>
          </a:prstGeom>
          <a:noFill/>
          <a:ln w="28575">
            <a:solidFill>
              <a:srgbClr val="FF0000"/>
            </a:solidFill>
          </a:ln>
        </p:spPr>
        <p:txBody>
          <a:bodyPr wrap="square" rtlCol="0">
            <a:spAutoFit/>
          </a:bodyPr>
          <a:lstStyle/>
          <a:p>
            <a:pPr algn="ctr"/>
            <a:r>
              <a:rPr lang="en-US" sz="1600" b="1" dirty="0">
                <a:solidFill>
                  <a:srgbClr val="FF0000"/>
                </a:solidFill>
              </a:rPr>
              <a:t>Preliminary</a:t>
            </a:r>
          </a:p>
        </p:txBody>
      </p:sp>
    </p:spTree>
    <p:extLst>
      <p:ext uri="{BB962C8B-B14F-4D97-AF65-F5344CB8AC3E}">
        <p14:creationId xmlns:p14="http://schemas.microsoft.com/office/powerpoint/2010/main" val="58321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AC761AB-DE11-4C2D-E728-3237DF566ACD}"/>
              </a:ext>
            </a:extLst>
          </p:cNvPr>
          <p:cNvSpPr>
            <a:spLocks noGrp="1"/>
          </p:cNvSpPr>
          <p:nvPr>
            <p:ph type="title"/>
          </p:nvPr>
        </p:nvSpPr>
        <p:spPr>
          <a:xfrm>
            <a:off x="838200" y="365125"/>
            <a:ext cx="10515600" cy="792719"/>
          </a:xfrm>
        </p:spPr>
        <p:txBody>
          <a:bodyPr/>
          <a:lstStyle/>
          <a:p>
            <a:r>
              <a:rPr lang="en-US" dirty="0">
                <a:latin typeface="Times New Roman" panose="02020603050405020304" pitchFamily="18" charset="0"/>
                <a:ea typeface="Lato" panose="020F0502020204030203" pitchFamily="34" charset="0"/>
                <a:cs typeface="Times New Roman" panose="02020603050405020304" pitchFamily="18" charset="0"/>
              </a:rPr>
              <a:t>Presentation Outline</a:t>
            </a:r>
          </a:p>
        </p:txBody>
      </p:sp>
      <p:sp>
        <p:nvSpPr>
          <p:cNvPr id="11" name="Text Placeholder 10">
            <a:extLst>
              <a:ext uri="{FF2B5EF4-FFF2-40B4-BE49-F238E27FC236}">
                <a16:creationId xmlns:a16="http://schemas.microsoft.com/office/drawing/2014/main" id="{351D3B7A-E33B-1C13-3E40-C6CF99A1BC95}"/>
              </a:ext>
            </a:extLst>
          </p:cNvPr>
          <p:cNvSpPr>
            <a:spLocks noGrp="1"/>
          </p:cNvSpPr>
          <p:nvPr>
            <p:ph type="body" idx="1"/>
          </p:nvPr>
        </p:nvSpPr>
        <p:spPr>
          <a:xfrm>
            <a:off x="707572" y="1385826"/>
            <a:ext cx="10515600" cy="4560888"/>
          </a:xfrm>
        </p:spPr>
        <p:txBody>
          <a:bodyPr/>
          <a:lstStyle/>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Application: Future </a:t>
            </a:r>
            <a:r>
              <a:rPr lang="en-US" sz="2800" dirty="0" err="1">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e+e</a:t>
            </a: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 Colliders</a:t>
            </a:r>
          </a:p>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Target Specifications Vs State of the Art</a:t>
            </a:r>
          </a:p>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SLAC Development: NAPA_p1 </a:t>
            </a:r>
          </a:p>
          <a:p>
            <a:pPr marL="514350" indent="-285750">
              <a:buFont typeface="Arial" panose="020B0604020202020204" pitchFamily="34" charset="0"/>
              <a:buChar char="•"/>
            </a:pPr>
            <a:r>
              <a:rPr lang="en-US" sz="2800" dirty="0">
                <a:solidFill>
                  <a:schemeClr val="tx1"/>
                </a:solidFill>
                <a:latin typeface="Times New Roman" panose="02020603050405020304" pitchFamily="18" charset="0"/>
                <a:ea typeface="Lato" panose="020F0502020204030203" pitchFamily="34" charset="0"/>
                <a:cs typeface="Times New Roman" panose="02020603050405020304" pitchFamily="18" charset="0"/>
              </a:rPr>
              <a:t>Going Towards a Large Area Sensor</a:t>
            </a:r>
          </a:p>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Conclusion &amp; Perspectives</a:t>
            </a:r>
          </a:p>
        </p:txBody>
      </p:sp>
    </p:spTree>
    <p:extLst>
      <p:ext uri="{BB962C8B-B14F-4D97-AF65-F5344CB8AC3E}">
        <p14:creationId xmlns:p14="http://schemas.microsoft.com/office/powerpoint/2010/main" val="3894390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F85C558-5322-D1ED-8C2F-4183B76C2728}"/>
              </a:ext>
            </a:extLst>
          </p:cNvPr>
          <p:cNvPicPr>
            <a:picLocks noGrp="1" noChangeAspect="1"/>
          </p:cNvPicPr>
          <p:nvPr>
            <p:ph idx="1"/>
          </p:nvPr>
        </p:nvPicPr>
        <p:blipFill>
          <a:blip r:embed="rId2"/>
          <a:stretch>
            <a:fillRect/>
          </a:stretch>
        </p:blipFill>
        <p:spPr>
          <a:xfrm>
            <a:off x="5791656" y="807010"/>
            <a:ext cx="6400344" cy="1951550"/>
          </a:xfrm>
        </p:spPr>
      </p:pic>
      <p:pic>
        <p:nvPicPr>
          <p:cNvPr id="11" name="Picture 10">
            <a:extLst>
              <a:ext uri="{FF2B5EF4-FFF2-40B4-BE49-F238E27FC236}">
                <a16:creationId xmlns:a16="http://schemas.microsoft.com/office/drawing/2014/main" id="{AA1D2A78-8AD0-8E74-7C3B-0FEE7F7F8000}"/>
              </a:ext>
            </a:extLst>
          </p:cNvPr>
          <p:cNvPicPr>
            <a:picLocks noChangeAspect="1"/>
          </p:cNvPicPr>
          <p:nvPr/>
        </p:nvPicPr>
        <p:blipFill>
          <a:blip r:embed="rId3"/>
          <a:stretch>
            <a:fillRect/>
          </a:stretch>
        </p:blipFill>
        <p:spPr>
          <a:xfrm>
            <a:off x="210214" y="1396849"/>
            <a:ext cx="5722500" cy="101524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B73708-DD31-996C-7B24-3B3D01E2C867}"/>
                  </a:ext>
                </a:extLst>
              </p:cNvPr>
              <p:cNvSpPr txBox="1"/>
              <p:nvPr/>
            </p:nvSpPr>
            <p:spPr>
              <a:xfrm>
                <a:off x="211384" y="2477119"/>
                <a:ext cx="5207308" cy="1668342"/>
              </a:xfrm>
              <a:prstGeom prst="rect">
                <a:avLst/>
              </a:prstGeom>
              <a:noFill/>
            </p:spPr>
            <p:txBody>
              <a:bodyPr wrap="square" rtlCol="0">
                <a:spAutoFit/>
              </a:bodyPr>
              <a:lstStyle/>
              <a:p>
                <a:pPr>
                  <a:lnSpc>
                    <a:spcPct val="150000"/>
                  </a:lnSpc>
                </a:pPr>
                <a:r>
                  <a:rPr lang="en-US" b="1" dirty="0">
                    <a:latin typeface="+mn-lt"/>
                  </a:rPr>
                  <a:t>Assuming :</a:t>
                </a:r>
                <a:r>
                  <a:rPr lang="en-US" b="1" dirty="0" err="1">
                    <a:latin typeface="+mn-lt"/>
                  </a:rPr>
                  <a:t>I</a:t>
                </a:r>
                <a:r>
                  <a:rPr lang="en-US" b="1" baseline="-25000" dirty="0" err="1">
                    <a:latin typeface="+mn-lt"/>
                  </a:rPr>
                  <a:t>pix</a:t>
                </a:r>
                <a:r>
                  <a:rPr lang="en-US" b="1" dirty="0">
                    <a:latin typeface="+mn-lt"/>
                  </a:rPr>
                  <a:t> = 600 </a:t>
                </a:r>
                <a:r>
                  <a:rPr lang="en-US" b="1" dirty="0" err="1">
                    <a:latin typeface="+mn-lt"/>
                  </a:rPr>
                  <a:t>nA</a:t>
                </a:r>
                <a:r>
                  <a:rPr lang="en-US" b="1" dirty="0">
                    <a:latin typeface="+mn-lt"/>
                  </a:rPr>
                  <a:t> and </a:t>
                </a:r>
                <a:r>
                  <a:rPr lang="en-US" b="1" dirty="0" err="1">
                    <a:latin typeface="+mn-lt"/>
                  </a:rPr>
                  <a:t>R</a:t>
                </a:r>
                <a:r>
                  <a:rPr lang="en-US" b="1" baseline="-25000" dirty="0" err="1">
                    <a:latin typeface="+mn-lt"/>
                  </a:rPr>
                  <a:t>pix</a:t>
                </a:r>
                <a:r>
                  <a:rPr lang="en-US" b="1" dirty="0">
                    <a:latin typeface="+mn-lt"/>
                  </a:rPr>
                  <a:t> = 300 m</a:t>
                </a:r>
                <a:r>
                  <a:rPr lang="el-GR" b="1" dirty="0">
                    <a:latin typeface="+mn-lt"/>
                  </a:rPr>
                  <a:t>Ω</a:t>
                </a:r>
                <a:endParaRPr lang="en-US" b="1" dirty="0">
                  <a:latin typeface="+mn-lt"/>
                </a:endParaRPr>
              </a:p>
              <a:p>
                <a:pPr>
                  <a:lnSpc>
                    <a:spcPct val="150000"/>
                  </a:lnSpc>
                </a:pPr>
                <a:r>
                  <a:rPr lang="en-US" b="1" dirty="0">
                    <a:latin typeface="+mn-lt"/>
                  </a:rPr>
                  <a:t>Assuming pixel of 25 </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a:latin typeface="+mn-lt"/>
                  </a:rPr>
                  <a:t>m x 25 </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a:latin typeface="+mn-lt"/>
                  </a:rPr>
                  <a:t>m</a:t>
                </a:r>
              </a:p>
              <a:p>
                <a:pPr>
                  <a:lnSpc>
                    <a:spcPct val="150000"/>
                  </a:lnSpc>
                </a:pPr>
                <a:r>
                  <a:rPr lang="en-US" b="1" dirty="0"/>
                  <a:t>A column of 10 cm would have 4000 pixels</a:t>
                </a:r>
              </a:p>
              <a:p>
                <a:pPr>
                  <a:lnSpc>
                    <a:spcPct val="150000"/>
                  </a:lnSpc>
                </a:pPr>
                <a:r>
                  <a:rPr lang="en-US" b="1" dirty="0">
                    <a:latin typeface="+mn-lt"/>
                  </a:rPr>
                  <a:t>Double sided powering </a:t>
                </a:r>
              </a:p>
              <a:p>
                <a:pPr>
                  <a:lnSpc>
                    <a:spcPct val="150000"/>
                  </a:lnSpc>
                </a:pPr>
                <a:r>
                  <a:rPr lang="en-US" b="1" dirty="0">
                    <a:latin typeface="+mn-lt"/>
                    <a:sym typeface="Wingdings" panose="05000000000000000000" pitchFamily="2" charset="2"/>
                  </a:rPr>
                  <a:t>	 max drop length = 2000 pixels</a:t>
                </a:r>
              </a:p>
            </p:txBody>
          </p:sp>
        </mc:Choice>
        <mc:Fallback xmlns="">
          <p:sp>
            <p:nvSpPr>
              <p:cNvPr id="12" name="TextBox 11">
                <a:extLst>
                  <a:ext uri="{FF2B5EF4-FFF2-40B4-BE49-F238E27FC236}">
                    <a16:creationId xmlns:a16="http://schemas.microsoft.com/office/drawing/2014/main" id="{D4B73708-DD31-996C-7B24-3B3D01E2C867}"/>
                  </a:ext>
                </a:extLst>
              </p:cNvPr>
              <p:cNvSpPr txBox="1">
                <a:spLocks noRot="1" noChangeAspect="1" noMove="1" noResize="1" noEditPoints="1" noAdjustHandles="1" noChangeArrowheads="1" noChangeShapeType="1" noTextEdit="1"/>
              </p:cNvSpPr>
              <p:nvPr/>
            </p:nvSpPr>
            <p:spPr>
              <a:xfrm>
                <a:off x="211384" y="2477119"/>
                <a:ext cx="5207308" cy="1668342"/>
              </a:xfrm>
              <a:prstGeom prst="rect">
                <a:avLst/>
              </a:prstGeom>
              <a:blipFill>
                <a:blip r:embed="rId4"/>
                <a:stretch>
                  <a:fillRect l="-487" b="-30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6699CA3-CC35-B4BD-5742-A4BA4DCD3475}"/>
                  </a:ext>
                </a:extLst>
              </p:cNvPr>
              <p:cNvSpPr txBox="1"/>
              <p:nvPr/>
            </p:nvSpPr>
            <p:spPr>
              <a:xfrm>
                <a:off x="6343357" y="5790812"/>
                <a:ext cx="502586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t>After 10</a:t>
                </a:r>
                <a:r>
                  <a:rPr lang="en-US" b="1" baseline="30000" dirty="0"/>
                  <a:t>3</a:t>
                </a:r>
                <a:r>
                  <a:rPr lang="en-US" b="1" dirty="0"/>
                  <a:t> pixels (reticle, 2.5 cm), </a:t>
                </a:r>
                <a:r>
                  <a:rPr lang="en-US" b="1" dirty="0" err="1"/>
                  <a:t>V</a:t>
                </a:r>
                <a:r>
                  <a:rPr lang="en-US" b="1" baseline="-25000" dirty="0" err="1"/>
                  <a:t>drop</a:t>
                </a:r>
                <a:r>
                  <a:rPr lang="en-US" b="1" dirty="0"/>
                  <a:t>  </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a:t> 0.1 V</a:t>
                </a:r>
              </a:p>
              <a:p>
                <a:pPr algn="ctr"/>
                <a:r>
                  <a:rPr lang="en-US" b="1" dirty="0"/>
                  <a:t>After 4 x 10</a:t>
                </a:r>
                <a:r>
                  <a:rPr lang="en-US" b="1" baseline="30000" dirty="0"/>
                  <a:t>3</a:t>
                </a:r>
                <a:r>
                  <a:rPr lang="en-US" b="1" dirty="0"/>
                  <a:t> pixels (sensor, 10cm), </a:t>
                </a:r>
                <a:r>
                  <a:rPr lang="en-US" b="1" dirty="0" err="1"/>
                  <a:t>V</a:t>
                </a:r>
                <a:r>
                  <a:rPr lang="en-US" b="1" baseline="-25000" dirty="0" err="1"/>
                  <a:t>drop</a:t>
                </a:r>
                <a:r>
                  <a:rPr lang="en-US" b="1" dirty="0"/>
                  <a:t> = 1.5V !</a:t>
                </a:r>
              </a:p>
            </p:txBody>
          </p:sp>
        </mc:Choice>
        <mc:Fallback xmlns="">
          <p:sp>
            <p:nvSpPr>
              <p:cNvPr id="15" name="TextBox 14">
                <a:extLst>
                  <a:ext uri="{FF2B5EF4-FFF2-40B4-BE49-F238E27FC236}">
                    <a16:creationId xmlns:a16="http://schemas.microsoft.com/office/drawing/2014/main" id="{06699CA3-CC35-B4BD-5742-A4BA4DCD3475}"/>
                  </a:ext>
                </a:extLst>
              </p:cNvPr>
              <p:cNvSpPr txBox="1">
                <a:spLocks noRot="1" noChangeAspect="1" noMove="1" noResize="1" noEditPoints="1" noAdjustHandles="1" noChangeArrowheads="1" noChangeShapeType="1" noTextEdit="1"/>
              </p:cNvSpPr>
              <p:nvPr/>
            </p:nvSpPr>
            <p:spPr>
              <a:xfrm>
                <a:off x="6343357" y="5790812"/>
                <a:ext cx="5025863" cy="523220"/>
              </a:xfrm>
              <a:prstGeom prst="rect">
                <a:avLst/>
              </a:prstGeom>
              <a:blipFill>
                <a:blip r:embed="rId5"/>
                <a:stretch>
                  <a:fillRect b="-6818"/>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9249D03-3959-A8BC-7327-63CBCA9CF35A}"/>
              </a:ext>
            </a:extLst>
          </p:cNvPr>
          <p:cNvSpPr>
            <a:spLocks noGrp="1"/>
          </p:cNvSpPr>
          <p:nvPr>
            <p:ph type="title"/>
          </p:nvPr>
        </p:nvSpPr>
        <p:spPr>
          <a:xfrm>
            <a:off x="210214" y="273124"/>
            <a:ext cx="10515600" cy="736160"/>
          </a:xfrm>
        </p:spPr>
        <p:txBody>
          <a:bodyPr/>
          <a:lstStyle/>
          <a:p>
            <a:r>
              <a:rPr lang="en-US" sz="3600" dirty="0"/>
              <a:t>Going Towards a Large Sensor </a:t>
            </a:r>
            <a:r>
              <a:rPr lang="en-US" sz="3600" dirty="0">
                <a:sym typeface="Wingdings" panose="05000000000000000000" pitchFamily="2" charset="2"/>
              </a:rPr>
              <a:t> Challenge</a:t>
            </a:r>
            <a:endParaRPr lang="en-US" sz="3600" dirty="0"/>
          </a:p>
        </p:txBody>
      </p:sp>
      <p:sp>
        <p:nvSpPr>
          <p:cNvPr id="3" name="TextBox 2">
            <a:extLst>
              <a:ext uri="{FF2B5EF4-FFF2-40B4-BE49-F238E27FC236}">
                <a16:creationId xmlns:a16="http://schemas.microsoft.com/office/drawing/2014/main" id="{FD0E13F4-8F62-674D-45D8-B2C2AEC88181}"/>
              </a:ext>
            </a:extLst>
          </p:cNvPr>
          <p:cNvSpPr txBox="1"/>
          <p:nvPr/>
        </p:nvSpPr>
        <p:spPr>
          <a:xfrm>
            <a:off x="210214" y="5619937"/>
            <a:ext cx="5529574" cy="523220"/>
          </a:xfrm>
          <a:prstGeom prst="rect">
            <a:avLst/>
          </a:prstGeom>
          <a:noFill/>
          <a:ln w="19050">
            <a:solidFill>
              <a:schemeClr val="tx1"/>
            </a:solidFill>
          </a:ln>
        </p:spPr>
        <p:txBody>
          <a:bodyPr wrap="square" rtlCol="0">
            <a:spAutoFit/>
          </a:bodyPr>
          <a:lstStyle/>
          <a:p>
            <a:r>
              <a:rPr lang="en-US" b="1" dirty="0">
                <a:solidFill>
                  <a:srgbClr val="C00000"/>
                </a:solidFill>
                <a:sym typeface="Wingdings" panose="05000000000000000000" pitchFamily="2" charset="2"/>
              </a:rPr>
              <a:t>The main limitation comes from large scale power distribution rather than cooling constraints</a:t>
            </a:r>
          </a:p>
        </p:txBody>
      </p:sp>
      <p:graphicFrame>
        <p:nvGraphicFramePr>
          <p:cNvPr id="4" name="Chart 3">
            <a:extLst>
              <a:ext uri="{FF2B5EF4-FFF2-40B4-BE49-F238E27FC236}">
                <a16:creationId xmlns:a16="http://schemas.microsoft.com/office/drawing/2014/main" id="{BE874C42-D94E-A3A8-ED74-8A512C5E5817}"/>
              </a:ext>
            </a:extLst>
          </p:cNvPr>
          <p:cNvGraphicFramePr>
            <a:graphicFrameLocks/>
          </p:cNvGraphicFramePr>
          <p:nvPr>
            <p:extLst>
              <p:ext uri="{D42A27DB-BD31-4B8C-83A1-F6EECF244321}">
                <p14:modId xmlns:p14="http://schemas.microsoft.com/office/powerpoint/2010/main" val="2962523368"/>
              </p:ext>
            </p:extLst>
          </p:nvPr>
        </p:nvGraphicFramePr>
        <p:xfrm>
          <a:off x="5791656" y="3062316"/>
          <a:ext cx="5832023" cy="2711509"/>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9624B9BD-F979-35D1-D59B-302F51995F64}"/>
              </a:ext>
            </a:extLst>
          </p:cNvPr>
          <p:cNvSpPr txBox="1"/>
          <p:nvPr/>
        </p:nvSpPr>
        <p:spPr>
          <a:xfrm>
            <a:off x="211379" y="4533655"/>
            <a:ext cx="4583078" cy="698717"/>
          </a:xfrm>
          <a:prstGeom prst="rect">
            <a:avLst/>
          </a:prstGeom>
          <a:noFill/>
          <a:ln w="19050">
            <a:solidFill>
              <a:srgbClr val="C00000"/>
            </a:solidFill>
          </a:ln>
        </p:spPr>
        <p:txBody>
          <a:bodyPr wrap="square">
            <a:spAutoFit/>
          </a:bodyPr>
          <a:lstStyle/>
          <a:p>
            <a:pPr>
              <a:lnSpc>
                <a:spcPct val="150000"/>
              </a:lnSpc>
            </a:pPr>
            <a:r>
              <a:rPr lang="en-US" b="1" dirty="0">
                <a:latin typeface="+mn-lt"/>
                <a:sym typeface="Wingdings" panose="05000000000000000000" pitchFamily="2" charset="2"/>
              </a:rPr>
              <a:t>VDD-GND goes from 1.2 V near the power pads down to around 480 mV after 2000 pixels</a:t>
            </a:r>
          </a:p>
        </p:txBody>
      </p:sp>
      <p:cxnSp>
        <p:nvCxnSpPr>
          <p:cNvPr id="8" name="Straight Arrow Connector 7">
            <a:extLst>
              <a:ext uri="{FF2B5EF4-FFF2-40B4-BE49-F238E27FC236}">
                <a16:creationId xmlns:a16="http://schemas.microsoft.com/office/drawing/2014/main" id="{F2B267F4-0ABE-6357-47A5-C1AAD1348D9E}"/>
              </a:ext>
            </a:extLst>
          </p:cNvPr>
          <p:cNvCxnSpPr>
            <a:cxnSpLocks/>
          </p:cNvCxnSpPr>
          <p:nvPr/>
        </p:nvCxnSpPr>
        <p:spPr>
          <a:xfrm>
            <a:off x="6756158" y="3572840"/>
            <a:ext cx="0" cy="1469572"/>
          </a:xfrm>
          <a:prstGeom prst="straightConnector1">
            <a:avLst/>
          </a:prstGeom>
          <a:ln w="28575">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1A8ECB8-DAF8-C67E-7FF5-D43EC6A04262}"/>
              </a:ext>
            </a:extLst>
          </p:cNvPr>
          <p:cNvCxnSpPr>
            <a:cxnSpLocks/>
          </p:cNvCxnSpPr>
          <p:nvPr/>
        </p:nvCxnSpPr>
        <p:spPr>
          <a:xfrm>
            <a:off x="11250714" y="3996301"/>
            <a:ext cx="0" cy="622649"/>
          </a:xfrm>
          <a:prstGeom prst="straightConnector1">
            <a:avLst/>
          </a:prstGeom>
          <a:ln w="28575">
            <a:prstDash val="dash"/>
            <a:headEnd type="triangle"/>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7D1861CD-48D1-17ED-11EE-60102E077F48}"/>
              </a:ext>
            </a:extLst>
          </p:cNvPr>
          <p:cNvSpPr txBox="1"/>
          <p:nvPr/>
        </p:nvSpPr>
        <p:spPr>
          <a:xfrm>
            <a:off x="6756158" y="3946500"/>
            <a:ext cx="602138" cy="307777"/>
          </a:xfrm>
          <a:prstGeom prst="rect">
            <a:avLst/>
          </a:prstGeom>
          <a:noFill/>
        </p:spPr>
        <p:txBody>
          <a:bodyPr wrap="square" rtlCol="0">
            <a:spAutoFit/>
          </a:bodyPr>
          <a:lstStyle/>
          <a:p>
            <a:r>
              <a:rPr lang="en-US" b="1" dirty="0"/>
              <a:t>1.2V</a:t>
            </a:r>
          </a:p>
        </p:txBody>
      </p:sp>
      <p:sp>
        <p:nvSpPr>
          <p:cNvPr id="19" name="TextBox 18">
            <a:extLst>
              <a:ext uri="{FF2B5EF4-FFF2-40B4-BE49-F238E27FC236}">
                <a16:creationId xmlns:a16="http://schemas.microsoft.com/office/drawing/2014/main" id="{C9C9AEC8-FAEC-5395-B953-D1E9F4CBCAD0}"/>
              </a:ext>
            </a:extLst>
          </p:cNvPr>
          <p:cNvSpPr txBox="1"/>
          <p:nvPr/>
        </p:nvSpPr>
        <p:spPr>
          <a:xfrm>
            <a:off x="10569694" y="4153736"/>
            <a:ext cx="799526" cy="307777"/>
          </a:xfrm>
          <a:prstGeom prst="rect">
            <a:avLst/>
          </a:prstGeom>
          <a:noFill/>
        </p:spPr>
        <p:txBody>
          <a:bodyPr wrap="square" rtlCol="0">
            <a:spAutoFit/>
          </a:bodyPr>
          <a:lstStyle/>
          <a:p>
            <a:r>
              <a:rPr lang="en-US" b="1" dirty="0"/>
              <a:t>0.48V</a:t>
            </a:r>
          </a:p>
        </p:txBody>
      </p:sp>
      <p:sp>
        <p:nvSpPr>
          <p:cNvPr id="20" name="TextBox 19">
            <a:extLst>
              <a:ext uri="{FF2B5EF4-FFF2-40B4-BE49-F238E27FC236}">
                <a16:creationId xmlns:a16="http://schemas.microsoft.com/office/drawing/2014/main" id="{C0988339-45A2-9332-5588-3466B9FE30AD}"/>
              </a:ext>
            </a:extLst>
          </p:cNvPr>
          <p:cNvSpPr txBox="1"/>
          <p:nvPr/>
        </p:nvSpPr>
        <p:spPr>
          <a:xfrm>
            <a:off x="7447214" y="3638723"/>
            <a:ext cx="1161803" cy="307777"/>
          </a:xfrm>
          <a:prstGeom prst="rect">
            <a:avLst/>
          </a:prstGeom>
          <a:noFill/>
        </p:spPr>
        <p:txBody>
          <a:bodyPr wrap="square" rtlCol="0">
            <a:spAutoFit/>
          </a:bodyPr>
          <a:lstStyle/>
          <a:p>
            <a:r>
              <a:rPr lang="en-US" b="1" dirty="0">
                <a:solidFill>
                  <a:srgbClr val="4198B5"/>
                </a:solidFill>
              </a:rPr>
              <a:t>Local VDD</a:t>
            </a:r>
          </a:p>
        </p:txBody>
      </p:sp>
      <p:sp>
        <p:nvSpPr>
          <p:cNvPr id="21" name="TextBox 20">
            <a:extLst>
              <a:ext uri="{FF2B5EF4-FFF2-40B4-BE49-F238E27FC236}">
                <a16:creationId xmlns:a16="http://schemas.microsoft.com/office/drawing/2014/main" id="{220C2138-B788-20CD-7E4E-7468DB0D4424}"/>
              </a:ext>
            </a:extLst>
          </p:cNvPr>
          <p:cNvSpPr txBox="1"/>
          <p:nvPr/>
        </p:nvSpPr>
        <p:spPr>
          <a:xfrm>
            <a:off x="7591934" y="4734635"/>
            <a:ext cx="1410541" cy="307777"/>
          </a:xfrm>
          <a:prstGeom prst="rect">
            <a:avLst/>
          </a:prstGeom>
          <a:noFill/>
        </p:spPr>
        <p:txBody>
          <a:bodyPr wrap="square" rtlCol="0">
            <a:spAutoFit/>
          </a:bodyPr>
          <a:lstStyle/>
          <a:p>
            <a:r>
              <a:rPr lang="en-US" b="1" dirty="0">
                <a:solidFill>
                  <a:srgbClr val="C00000"/>
                </a:solidFill>
              </a:rPr>
              <a:t>Local GND</a:t>
            </a:r>
          </a:p>
        </p:txBody>
      </p:sp>
      <p:sp>
        <p:nvSpPr>
          <p:cNvPr id="14" name="Slide Number Placeholder 4">
            <a:extLst>
              <a:ext uri="{FF2B5EF4-FFF2-40B4-BE49-F238E27FC236}">
                <a16:creationId xmlns:a16="http://schemas.microsoft.com/office/drawing/2014/main" id="{00D971D5-481A-ACA1-EDF9-49EB6941A10E}"/>
              </a:ext>
            </a:extLst>
          </p:cNvPr>
          <p:cNvSpPr>
            <a:spLocks noGrp="1"/>
          </p:cNvSpPr>
          <p:nvPr>
            <p:ph type="sldNum" idx="12"/>
          </p:nvPr>
        </p:nvSpPr>
        <p:spPr>
          <a:xfrm>
            <a:off x="8991828" y="6402326"/>
            <a:ext cx="2743200" cy="365100"/>
          </a:xfrm>
        </p:spPr>
        <p:txBody>
          <a:bodyPr/>
          <a:lstStyle/>
          <a:p>
            <a:pPr marL="0" lvl="0" indent="0" algn="r" rtl="0">
              <a:spcBef>
                <a:spcPts val="0"/>
              </a:spcBef>
              <a:spcAft>
                <a:spcPts val="0"/>
              </a:spcAft>
              <a:buNone/>
            </a:pPr>
            <a:fld id="{00000000-1234-1234-1234-123412341234}" type="slidenum">
              <a:rPr lang="en-US" sz="1100" smtClean="0">
                <a:latin typeface="Lato" panose="020F0502020204030203" pitchFamily="34" charset="0"/>
                <a:ea typeface="Lato" panose="020F0502020204030203" pitchFamily="34" charset="0"/>
                <a:cs typeface="Lato" panose="020F0502020204030203" pitchFamily="34" charset="0"/>
              </a:rPr>
              <a:t>18</a:t>
            </a:fld>
            <a:endParaRPr lang="en-US"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83395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7CA27-F7A3-D314-32AF-24A8E2DEB5B8}"/>
              </a:ext>
            </a:extLst>
          </p:cNvPr>
          <p:cNvSpPr>
            <a:spLocks noGrp="1"/>
          </p:cNvSpPr>
          <p:nvPr>
            <p:ph type="title"/>
          </p:nvPr>
        </p:nvSpPr>
        <p:spPr>
          <a:xfrm>
            <a:off x="838200" y="365126"/>
            <a:ext cx="10515600" cy="658132"/>
          </a:xfrm>
        </p:spPr>
        <p:txBody>
          <a:bodyPr/>
          <a:lstStyle/>
          <a:p>
            <a:r>
              <a:rPr lang="en-US" sz="3600" dirty="0"/>
              <a:t>Going Towards a Large Sensor </a:t>
            </a:r>
            <a:r>
              <a:rPr lang="en-US" sz="3600" dirty="0">
                <a:sym typeface="Wingdings" panose="05000000000000000000" pitchFamily="2" charset="2"/>
              </a:rPr>
              <a:t> Solutions</a:t>
            </a:r>
            <a:endParaRPr lang="en-US" sz="3600" dirty="0"/>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0A133B42-23DB-A8A2-6931-55EB70135C7D}"/>
                  </a:ext>
                </a:extLst>
              </p:cNvPr>
              <p:cNvSpPr txBox="1">
                <a:spLocks/>
              </p:cNvSpPr>
              <p:nvPr/>
            </p:nvSpPr>
            <p:spPr>
              <a:xfrm>
                <a:off x="480743" y="1267737"/>
                <a:ext cx="10553700" cy="3531983"/>
              </a:xfrm>
              <a:prstGeom prst="rect">
                <a:avLst/>
              </a:prstGeom>
              <a:noFill/>
              <a:ln>
                <a:noFill/>
              </a:ln>
            </p:spPr>
            <p:txBody>
              <a:bodyPr spcFirstLastPara="1" wrap="square" lIns="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500"/>
                  </a:spcBef>
                  <a:spcAft>
                    <a:spcPts val="0"/>
                  </a:spcAft>
                  <a:buClr>
                    <a:srgbClr val="3F3F3F"/>
                  </a:buClr>
                  <a:buSzPts val="1800"/>
                  <a:buFont typeface="Lato"/>
                  <a:buNone/>
                  <a:defRPr sz="1600" b="0" i="0" u="none" strike="noStrike" cap="none">
                    <a:solidFill>
                      <a:srgbClr val="3F3F3F"/>
                    </a:solidFill>
                    <a:latin typeface="Lato"/>
                    <a:ea typeface="Lato"/>
                    <a:cs typeface="Lato"/>
                    <a:sym typeface="Lato"/>
                  </a:defRPr>
                </a:lvl1pPr>
                <a:lvl2pPr marL="914400" marR="0" lvl="1" indent="-356616" algn="l" rtl="0">
                  <a:lnSpc>
                    <a:spcPct val="100000"/>
                  </a:lnSpc>
                  <a:spcBef>
                    <a:spcPts val="500"/>
                  </a:spcBef>
                  <a:spcAft>
                    <a:spcPts val="0"/>
                  </a:spcAft>
                  <a:buClr>
                    <a:srgbClr val="B83A4B"/>
                  </a:buClr>
                  <a:buSzPts val="2016"/>
                  <a:buFont typeface="Arial"/>
                  <a:buChar char="•"/>
                  <a:defRPr sz="1600" b="0" i="0" u="none" strike="noStrike" cap="none">
                    <a:solidFill>
                      <a:srgbClr val="3F3F3F"/>
                    </a:solidFill>
                    <a:latin typeface="Lato"/>
                    <a:ea typeface="Lato"/>
                    <a:cs typeface="Lato"/>
                    <a:sym typeface="Lato"/>
                  </a:defRPr>
                </a:lvl2pPr>
                <a:lvl3pPr marL="1371600" marR="0" lvl="2" indent="-354330" algn="l" rtl="0">
                  <a:lnSpc>
                    <a:spcPct val="100000"/>
                  </a:lnSpc>
                  <a:spcBef>
                    <a:spcPts val="500"/>
                  </a:spcBef>
                  <a:spcAft>
                    <a:spcPts val="0"/>
                  </a:spcAft>
                  <a:buClr>
                    <a:srgbClr val="B83A4B"/>
                  </a:buClr>
                  <a:buSzPts val="1980"/>
                  <a:buFont typeface="Arial"/>
                  <a:buChar char="•"/>
                  <a:defRPr sz="1600" b="0" i="0" u="none" strike="noStrike" cap="none">
                    <a:solidFill>
                      <a:srgbClr val="3F3F3F"/>
                    </a:solidFill>
                    <a:latin typeface="Lato"/>
                    <a:ea typeface="Lato"/>
                    <a:cs typeface="Lato"/>
                    <a:sym typeface="Lato"/>
                  </a:defRPr>
                </a:lvl3pPr>
                <a:lvl4pPr marL="1828800" marR="0" lvl="3" indent="-356616" algn="l" rtl="0">
                  <a:lnSpc>
                    <a:spcPct val="100000"/>
                  </a:lnSpc>
                  <a:spcBef>
                    <a:spcPts val="500"/>
                  </a:spcBef>
                  <a:spcAft>
                    <a:spcPts val="0"/>
                  </a:spcAft>
                  <a:buClr>
                    <a:srgbClr val="B83A4B"/>
                  </a:buClr>
                  <a:buSzPts val="2016"/>
                  <a:buFont typeface="Arial"/>
                  <a:buChar char="•"/>
                  <a:defRPr sz="1400" b="0" i="0" u="none" strike="noStrike" cap="none">
                    <a:solidFill>
                      <a:srgbClr val="3F3F3F"/>
                    </a:solidFill>
                    <a:latin typeface="Lato"/>
                    <a:ea typeface="Lato"/>
                    <a:cs typeface="Lato"/>
                    <a:sym typeface="Lato"/>
                  </a:defRPr>
                </a:lvl4pPr>
                <a:lvl5pPr marL="2286000" marR="0" lvl="4" indent="-356616" algn="l" rtl="0">
                  <a:lnSpc>
                    <a:spcPct val="100000"/>
                  </a:lnSpc>
                  <a:spcBef>
                    <a:spcPts val="500"/>
                  </a:spcBef>
                  <a:spcAft>
                    <a:spcPts val="0"/>
                  </a:spcAft>
                  <a:buClr>
                    <a:srgbClr val="B83A4B"/>
                  </a:buClr>
                  <a:buSzPts val="2016"/>
                  <a:buFont typeface="Arial"/>
                  <a:buChar char="•"/>
                  <a:defRPr sz="1400" b="0" i="1" u="none" strike="noStrike" cap="none">
                    <a:solidFill>
                      <a:srgbClr val="3F3F3F"/>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b="1" dirty="0">
                    <a:solidFill>
                      <a:schemeClr val="tx1"/>
                    </a:solidFill>
                    <a:latin typeface="+mn-lt"/>
                  </a:rPr>
                  <a:t>Potential solutions to address the power distribution over a large scale:</a:t>
                </a:r>
              </a:p>
              <a:p>
                <a:pPr marL="571500" indent="-342900">
                  <a:buFont typeface="+mj-lt"/>
                  <a:buAutoNum type="arabicPeriod"/>
                </a:pPr>
                <a:r>
                  <a:rPr lang="en-US" dirty="0">
                    <a:solidFill>
                      <a:schemeClr val="tx1"/>
                    </a:solidFill>
                    <a:latin typeface="+mn-lt"/>
                    <a:sym typeface="Wingdings" panose="05000000000000000000" pitchFamily="2" charset="2"/>
                  </a:rPr>
                  <a:t> Decrease power density Physics requirement are for a pixel of 25 µm x 100 µm. Our initial study shows that a pixel of 25 µm x 50 µm gives the best optimization for </a:t>
                </a:r>
                <a14:m>
                  <m:oMath xmlns:m="http://schemas.openxmlformats.org/officeDocument/2006/math">
                    <m:f>
                      <m:fPr>
                        <m:ctrlPr>
                          <a:rPr lang="en-US" i="1" smtClean="0">
                            <a:solidFill>
                              <a:schemeClr val="tx1"/>
                            </a:solidFill>
                            <a:latin typeface="Cambria Math" panose="02040503050406030204" pitchFamily="18" charset="0"/>
                            <a:sym typeface="Wingdings" panose="05000000000000000000" pitchFamily="2" charset="2"/>
                          </a:rPr>
                        </m:ctrlPr>
                      </m:fPr>
                      <m:num>
                        <m:r>
                          <a:rPr lang="en-US" i="1" smtClean="0">
                            <a:solidFill>
                              <a:schemeClr val="tx1"/>
                            </a:solidFill>
                            <a:latin typeface="Cambria Math" panose="02040503050406030204" pitchFamily="18" charset="0"/>
                            <a:sym typeface="Wingdings" panose="05000000000000000000" pitchFamily="2" charset="2"/>
                          </a:rPr>
                          <m:t>𝑃𝑒𝑟𝑓𝑜𝑟𝑚𝑎𝑛𝑐𝑒</m:t>
                        </m:r>
                      </m:num>
                      <m:den>
                        <m:r>
                          <a:rPr lang="en-US" i="1" smtClean="0">
                            <a:solidFill>
                              <a:schemeClr val="tx1"/>
                            </a:solidFill>
                            <a:latin typeface="Cambria Math" panose="02040503050406030204" pitchFamily="18" charset="0"/>
                            <a:sym typeface="Wingdings" panose="05000000000000000000" pitchFamily="2" charset="2"/>
                          </a:rPr>
                          <m:t>𝑃𝑜𝑤𝑒𝑟</m:t>
                        </m:r>
                        <m:r>
                          <a:rPr lang="en-US" i="1" smtClean="0">
                            <a:solidFill>
                              <a:schemeClr val="tx1"/>
                            </a:solidFill>
                            <a:latin typeface="Cambria Math" panose="02040503050406030204" pitchFamily="18" charset="0"/>
                            <a:sym typeface="Wingdings" panose="05000000000000000000" pitchFamily="2" charset="2"/>
                          </a:rPr>
                          <m:t> </m:t>
                        </m:r>
                        <m:r>
                          <a:rPr lang="en-US" i="1" smtClean="0">
                            <a:solidFill>
                              <a:schemeClr val="tx1"/>
                            </a:solidFill>
                            <a:latin typeface="Cambria Math" panose="02040503050406030204" pitchFamily="18" charset="0"/>
                            <a:sym typeface="Wingdings" panose="05000000000000000000" pitchFamily="2" charset="2"/>
                          </a:rPr>
                          <m:t>𝐷𝑒𝑛𝑠𝑖𝑡𝑦</m:t>
                        </m:r>
                      </m:den>
                    </m:f>
                  </m:oMath>
                </a14:m>
                <a:endParaRPr lang="en-US" dirty="0">
                  <a:solidFill>
                    <a:schemeClr val="tx1"/>
                  </a:solidFill>
                  <a:latin typeface="+mn-lt"/>
                  <a:sym typeface="Wingdings" panose="05000000000000000000" pitchFamily="2" charset="2"/>
                </a:endParaRPr>
              </a:p>
              <a:p>
                <a:pPr marL="571500" indent="-342900">
                  <a:buFont typeface="+mj-lt"/>
                  <a:buAutoNum type="arabicPeriod"/>
                </a:pPr>
                <a:r>
                  <a:rPr lang="en-US" dirty="0">
                    <a:solidFill>
                      <a:schemeClr val="tx1"/>
                    </a:solidFill>
                    <a:latin typeface="+mn-lt"/>
                    <a:sym typeface="Wingdings" panose="05000000000000000000" pitchFamily="2" charset="2"/>
                  </a:rPr>
                  <a:t>Reduce </a:t>
                </a:r>
                <a:r>
                  <a:rPr lang="en-US" dirty="0" err="1">
                    <a:solidFill>
                      <a:schemeClr val="tx1"/>
                    </a:solidFill>
                    <a:latin typeface="+mn-lt"/>
                    <a:sym typeface="Wingdings" panose="05000000000000000000" pitchFamily="2" charset="2"/>
                  </a:rPr>
                  <a:t>R</a:t>
                </a:r>
                <a:r>
                  <a:rPr lang="en-US" baseline="-25000" dirty="0" err="1">
                    <a:solidFill>
                      <a:schemeClr val="tx1"/>
                    </a:solidFill>
                    <a:latin typeface="+mn-lt"/>
                    <a:sym typeface="Wingdings" panose="05000000000000000000" pitchFamily="2" charset="2"/>
                  </a:rPr>
                  <a:t>pix</a:t>
                </a:r>
                <a:r>
                  <a:rPr lang="en-US" dirty="0">
                    <a:solidFill>
                      <a:schemeClr val="tx1"/>
                    </a:solidFill>
                    <a:latin typeface="+mn-lt"/>
                    <a:sym typeface="Wingdings" panose="05000000000000000000" pitchFamily="2" charset="2"/>
                  </a:rPr>
                  <a:t>  Redesign of power grid</a:t>
                </a:r>
              </a:p>
              <a:p>
                <a:pPr marL="571500" indent="-342900">
                  <a:buFont typeface="+mj-lt"/>
                  <a:buAutoNum type="arabicPeriod"/>
                </a:pPr>
                <a:r>
                  <a:rPr lang="en-US" dirty="0">
                    <a:solidFill>
                      <a:schemeClr val="tx1"/>
                    </a:solidFill>
                    <a:latin typeface="+mn-lt"/>
                    <a:sym typeface="Wingdings" panose="05000000000000000000" pitchFamily="2" charset="2"/>
                  </a:rPr>
                  <a:t>Keep power constant  Switch from a single ended to a differential comparator</a:t>
                </a:r>
              </a:p>
              <a:p>
                <a:pPr marL="571500" indent="-342900">
                  <a:buFont typeface="+mj-lt"/>
                  <a:buAutoNum type="arabicPeriod"/>
                </a:pPr>
                <a:r>
                  <a:rPr lang="en-US" dirty="0">
                    <a:solidFill>
                      <a:schemeClr val="tx1"/>
                    </a:solidFill>
                    <a:latin typeface="+mn-lt"/>
                    <a:sym typeface="Wingdings" panose="05000000000000000000" pitchFamily="2" charset="2"/>
                  </a:rPr>
                  <a:t>Reduce the column length  Target sensor of 5 cm x 20 cm instead of 10 cm x 10 cm</a:t>
                </a:r>
              </a:p>
              <a:p>
                <a:pPr marL="571500" indent="-342900">
                  <a:buFont typeface="+mj-lt"/>
                  <a:buAutoNum type="arabicPeriod"/>
                </a:pPr>
                <a:r>
                  <a:rPr lang="en-US" dirty="0">
                    <a:solidFill>
                      <a:schemeClr val="tx1"/>
                    </a:solidFill>
                    <a:latin typeface="+mn-lt"/>
                    <a:sym typeface="Wingdings" panose="05000000000000000000" pitchFamily="2" charset="2"/>
                  </a:rPr>
                  <a:t>Backup plan: develop capless LDO regulator  ongoing shared effort with CERN WP1.2</a:t>
                </a:r>
              </a:p>
              <a:p>
                <a:pPr marL="571500" indent="-342900">
                  <a:buFont typeface="+mj-lt"/>
                  <a:buAutoNum type="arabicPeriod"/>
                </a:pPr>
                <a:r>
                  <a:rPr lang="en-US" dirty="0">
                    <a:solidFill>
                      <a:schemeClr val="tx1"/>
                    </a:solidFill>
                    <a:latin typeface="+mn-lt"/>
                    <a:sym typeface="Wingdings" panose="05000000000000000000" pitchFamily="2" charset="2"/>
                  </a:rPr>
                  <a:t> NAPA-p2 design has started to tackle these challenges</a:t>
                </a:r>
                <a:endParaRPr lang="en-US" dirty="0">
                  <a:solidFill>
                    <a:schemeClr val="tx1"/>
                  </a:solidFill>
                  <a:latin typeface="+mn-lt"/>
                </a:endParaRPr>
              </a:p>
            </p:txBody>
          </p:sp>
        </mc:Choice>
        <mc:Fallback xmlns="">
          <p:sp>
            <p:nvSpPr>
              <p:cNvPr id="4" name="Content Placeholder 2">
                <a:extLst>
                  <a:ext uri="{FF2B5EF4-FFF2-40B4-BE49-F238E27FC236}">
                    <a16:creationId xmlns:a16="http://schemas.microsoft.com/office/drawing/2014/main" id="{0A133B42-23DB-A8A2-6931-55EB70135C7D}"/>
                  </a:ext>
                </a:extLst>
              </p:cNvPr>
              <p:cNvSpPr txBox="1">
                <a:spLocks noRot="1" noChangeAspect="1" noMove="1" noResize="1" noEditPoints="1" noAdjustHandles="1" noChangeArrowheads="1" noChangeShapeType="1" noTextEdit="1"/>
              </p:cNvSpPr>
              <p:nvPr/>
            </p:nvSpPr>
            <p:spPr>
              <a:xfrm>
                <a:off x="480743" y="1267737"/>
                <a:ext cx="10553700" cy="3531983"/>
              </a:xfrm>
              <a:prstGeom prst="rect">
                <a:avLst/>
              </a:prstGeom>
              <a:blipFill>
                <a:blip r:embed="rId2"/>
                <a:stretch>
                  <a:fillRect/>
                </a:stretch>
              </a:blipFill>
              <a:ln>
                <a:noFill/>
              </a:ln>
            </p:spPr>
            <p:txBody>
              <a:bodyPr/>
              <a:lstStyle/>
              <a:p>
                <a:r>
                  <a:rPr lang="en-US">
                    <a:noFill/>
                  </a:rPr>
                  <a:t> </a:t>
                </a:r>
              </a:p>
            </p:txBody>
          </p:sp>
        </mc:Fallback>
      </mc:AlternateContent>
      <p:graphicFrame>
        <p:nvGraphicFramePr>
          <p:cNvPr id="5" name="Chart 4">
            <a:extLst>
              <a:ext uri="{FF2B5EF4-FFF2-40B4-BE49-F238E27FC236}">
                <a16:creationId xmlns:a16="http://schemas.microsoft.com/office/drawing/2014/main" id="{6D6A08B4-DD40-1766-E357-3C54F92F0EAE}"/>
              </a:ext>
            </a:extLst>
          </p:cNvPr>
          <p:cNvGraphicFramePr>
            <a:graphicFrameLocks/>
          </p:cNvGraphicFramePr>
          <p:nvPr>
            <p:extLst>
              <p:ext uri="{D42A27DB-BD31-4B8C-83A1-F6EECF244321}">
                <p14:modId xmlns:p14="http://schemas.microsoft.com/office/powerpoint/2010/main" val="1662495996"/>
              </p:ext>
            </p:extLst>
          </p:nvPr>
        </p:nvGraphicFramePr>
        <p:xfrm>
          <a:off x="383553" y="4010884"/>
          <a:ext cx="5195241" cy="263963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227DF5B-E6EC-A857-DE1E-61792BBA782C}"/>
              </a:ext>
            </a:extLst>
          </p:cNvPr>
          <p:cNvSpPr txBox="1"/>
          <p:nvPr/>
        </p:nvSpPr>
        <p:spPr>
          <a:xfrm>
            <a:off x="5911652" y="5069091"/>
            <a:ext cx="1674564" cy="523220"/>
          </a:xfrm>
          <a:prstGeom prst="rect">
            <a:avLst/>
          </a:prstGeom>
          <a:noFill/>
          <a:ln>
            <a:solidFill>
              <a:schemeClr val="tx1"/>
            </a:solidFill>
          </a:ln>
        </p:spPr>
        <p:txBody>
          <a:bodyPr wrap="square" rtlCol="0">
            <a:spAutoFit/>
          </a:bodyPr>
          <a:lstStyle/>
          <a:p>
            <a:pPr algn="ctr"/>
            <a:r>
              <a:rPr lang="en-US" dirty="0"/>
              <a:t>Simulation by Jacob </a:t>
            </a:r>
            <a:r>
              <a:rPr lang="en-US" dirty="0" err="1"/>
              <a:t>Sillman</a:t>
            </a:r>
            <a:endParaRPr lang="en-US" dirty="0"/>
          </a:p>
        </p:txBody>
      </p:sp>
      <p:sp>
        <p:nvSpPr>
          <p:cNvPr id="7" name="Slide Number Placeholder 4">
            <a:extLst>
              <a:ext uri="{FF2B5EF4-FFF2-40B4-BE49-F238E27FC236}">
                <a16:creationId xmlns:a16="http://schemas.microsoft.com/office/drawing/2014/main" id="{F586700D-3767-EAD2-3430-883A269D75C7}"/>
              </a:ext>
            </a:extLst>
          </p:cNvPr>
          <p:cNvSpPr txBox="1">
            <a:spLocks/>
          </p:cNvSpPr>
          <p:nvPr/>
        </p:nvSpPr>
        <p:spPr>
          <a:xfrm>
            <a:off x="8610600" y="6304596"/>
            <a:ext cx="2743200" cy="3651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100" smtClean="0">
                <a:latin typeface="Lato" panose="020F0502020204030203" pitchFamily="34" charset="0"/>
                <a:ea typeface="Lato" panose="020F0502020204030203" pitchFamily="34" charset="0"/>
                <a:cs typeface="Lato" panose="020F0502020204030203" pitchFamily="34" charset="0"/>
              </a:rPr>
              <a:pPr algn="r"/>
              <a:t>19</a:t>
            </a:fld>
            <a:endParaRPr lang="en-US" sz="1100" dirty="0">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3D38C8E3-F2E2-2A19-5A47-7B93CE618673}"/>
              </a:ext>
            </a:extLst>
          </p:cNvPr>
          <p:cNvSpPr txBox="1"/>
          <p:nvPr/>
        </p:nvSpPr>
        <p:spPr>
          <a:xfrm>
            <a:off x="2953657" y="5807052"/>
            <a:ext cx="2261965" cy="307777"/>
          </a:xfrm>
          <a:prstGeom prst="rect">
            <a:avLst/>
          </a:prstGeom>
          <a:noFill/>
        </p:spPr>
        <p:txBody>
          <a:bodyPr wrap="square" rtlCol="0">
            <a:spAutoFit/>
          </a:bodyPr>
          <a:lstStyle/>
          <a:p>
            <a:r>
              <a:rPr lang="en-US" dirty="0"/>
              <a:t>Power = constant</a:t>
            </a:r>
          </a:p>
        </p:txBody>
      </p:sp>
      <p:grpSp>
        <p:nvGrpSpPr>
          <p:cNvPr id="8" name="Group 7">
            <a:extLst>
              <a:ext uri="{FF2B5EF4-FFF2-40B4-BE49-F238E27FC236}">
                <a16:creationId xmlns:a16="http://schemas.microsoft.com/office/drawing/2014/main" id="{874B0500-CD69-C8FC-C25F-97CCC34BAC0D}"/>
              </a:ext>
            </a:extLst>
          </p:cNvPr>
          <p:cNvGrpSpPr/>
          <p:nvPr/>
        </p:nvGrpSpPr>
        <p:grpSpPr>
          <a:xfrm>
            <a:off x="8343955" y="4476635"/>
            <a:ext cx="2150129" cy="2151047"/>
            <a:chOff x="6828639" y="1815864"/>
            <a:chExt cx="3930242" cy="3931920"/>
          </a:xfrm>
        </p:grpSpPr>
        <p:sp>
          <p:nvSpPr>
            <p:cNvPr id="9" name="Rectangle 8">
              <a:extLst>
                <a:ext uri="{FF2B5EF4-FFF2-40B4-BE49-F238E27FC236}">
                  <a16:creationId xmlns:a16="http://schemas.microsoft.com/office/drawing/2014/main" id="{4257E4E1-C5D7-9EFF-88D3-7C8E416EDC6D}"/>
                </a:ext>
              </a:extLst>
            </p:cNvPr>
            <p:cNvSpPr/>
            <p:nvPr/>
          </p:nvSpPr>
          <p:spPr>
            <a:xfrm>
              <a:off x="6828639" y="1815864"/>
              <a:ext cx="3930242" cy="3931920"/>
            </a:xfrm>
            <a:prstGeom prst="rect">
              <a:avLst/>
            </a:prstGeom>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23442B-6815-DBDC-4131-1D4760DF130E}"/>
                </a:ext>
              </a:extLst>
            </p:cNvPr>
            <p:cNvSpPr/>
            <p:nvPr/>
          </p:nvSpPr>
          <p:spPr>
            <a:xfrm>
              <a:off x="6892080" y="187913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570B93-D42B-23D4-838F-9B59DE78D0A2}"/>
                </a:ext>
              </a:extLst>
            </p:cNvPr>
            <p:cNvSpPr/>
            <p:nvPr/>
          </p:nvSpPr>
          <p:spPr>
            <a:xfrm>
              <a:off x="7066849" y="187913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C2C9FE-A907-43BA-A743-7DC77B04BA7F}"/>
                </a:ext>
              </a:extLst>
            </p:cNvPr>
            <p:cNvSpPr/>
            <p:nvPr/>
          </p:nvSpPr>
          <p:spPr>
            <a:xfrm>
              <a:off x="7241618" y="187913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98DE3E-E525-DD1E-75C0-76143BF584B7}"/>
                </a:ext>
              </a:extLst>
            </p:cNvPr>
            <p:cNvSpPr/>
            <p:nvPr/>
          </p:nvSpPr>
          <p:spPr>
            <a:xfrm>
              <a:off x="7416387" y="187913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862BAD-859B-5041-8B57-D367E8CAD6A1}"/>
                </a:ext>
              </a:extLst>
            </p:cNvPr>
            <p:cNvSpPr/>
            <p:nvPr/>
          </p:nvSpPr>
          <p:spPr>
            <a:xfrm>
              <a:off x="7589235" y="187913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432A7B-0C5B-534C-9522-6151D39FF539}"/>
                </a:ext>
              </a:extLst>
            </p:cNvPr>
            <p:cNvSpPr/>
            <p:nvPr/>
          </p:nvSpPr>
          <p:spPr>
            <a:xfrm>
              <a:off x="7764004" y="187913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AA02315-D022-998C-9F12-AF3C7768CA6F}"/>
                </a:ext>
              </a:extLst>
            </p:cNvPr>
            <p:cNvSpPr/>
            <p:nvPr/>
          </p:nvSpPr>
          <p:spPr>
            <a:xfrm>
              <a:off x="7938773" y="187913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D4D173-CBB4-F87F-2F00-9088E9BD1341}"/>
                </a:ext>
              </a:extLst>
            </p:cNvPr>
            <p:cNvSpPr/>
            <p:nvPr/>
          </p:nvSpPr>
          <p:spPr>
            <a:xfrm>
              <a:off x="8113542" y="187913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1D8B05-5E61-E4EE-30F5-A09E3F271A4C}"/>
                </a:ext>
              </a:extLst>
            </p:cNvPr>
            <p:cNvSpPr/>
            <p:nvPr/>
          </p:nvSpPr>
          <p:spPr>
            <a:xfrm>
              <a:off x="8289989"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8E8A12F-57E1-9F48-E9E3-2F4D5AA81076}"/>
                </a:ext>
              </a:extLst>
            </p:cNvPr>
            <p:cNvSpPr/>
            <p:nvPr/>
          </p:nvSpPr>
          <p:spPr>
            <a:xfrm>
              <a:off x="8464758"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001391-0D31-7C67-4781-A76E9CFC5908}"/>
                </a:ext>
              </a:extLst>
            </p:cNvPr>
            <p:cNvSpPr/>
            <p:nvPr/>
          </p:nvSpPr>
          <p:spPr>
            <a:xfrm>
              <a:off x="8639527"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F599746-C5EC-B27C-78E0-55FE33B604D3}"/>
                </a:ext>
              </a:extLst>
            </p:cNvPr>
            <p:cNvSpPr/>
            <p:nvPr/>
          </p:nvSpPr>
          <p:spPr>
            <a:xfrm>
              <a:off x="8814296"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2C5E3A8-690D-334B-C911-BA18D9815FA5}"/>
                </a:ext>
              </a:extLst>
            </p:cNvPr>
            <p:cNvSpPr/>
            <p:nvPr/>
          </p:nvSpPr>
          <p:spPr>
            <a:xfrm>
              <a:off x="8987144"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7CCFAF-AE3F-188B-9122-FBCBE73B3FEE}"/>
                </a:ext>
              </a:extLst>
            </p:cNvPr>
            <p:cNvSpPr/>
            <p:nvPr/>
          </p:nvSpPr>
          <p:spPr>
            <a:xfrm>
              <a:off x="9161913"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27E0B84-000A-ED9B-A9C1-7B423FB4CE2E}"/>
                </a:ext>
              </a:extLst>
            </p:cNvPr>
            <p:cNvSpPr/>
            <p:nvPr/>
          </p:nvSpPr>
          <p:spPr>
            <a:xfrm>
              <a:off x="9336682"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4DBC77D-D923-A489-21F3-61AE067B9EE5}"/>
                </a:ext>
              </a:extLst>
            </p:cNvPr>
            <p:cNvSpPr/>
            <p:nvPr/>
          </p:nvSpPr>
          <p:spPr>
            <a:xfrm>
              <a:off x="9511451"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98ABC4B-3FFE-B385-5158-D6193BA11FFE}"/>
                </a:ext>
              </a:extLst>
            </p:cNvPr>
            <p:cNvSpPr/>
            <p:nvPr/>
          </p:nvSpPr>
          <p:spPr>
            <a:xfrm>
              <a:off x="9688587"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737FB1-4B45-B166-2D2D-99DA53109ECB}"/>
                </a:ext>
              </a:extLst>
            </p:cNvPr>
            <p:cNvSpPr/>
            <p:nvPr/>
          </p:nvSpPr>
          <p:spPr>
            <a:xfrm>
              <a:off x="9863356"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D66B9C5-6E9B-8827-7A7E-56A624CDAB5F}"/>
                </a:ext>
              </a:extLst>
            </p:cNvPr>
            <p:cNvSpPr/>
            <p:nvPr/>
          </p:nvSpPr>
          <p:spPr>
            <a:xfrm>
              <a:off x="10038125"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C1E1E73-6141-E3BB-BEA7-483DDF263ED2}"/>
                </a:ext>
              </a:extLst>
            </p:cNvPr>
            <p:cNvSpPr/>
            <p:nvPr/>
          </p:nvSpPr>
          <p:spPr>
            <a:xfrm>
              <a:off x="10212894"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5924A89-CE20-0A4E-12C6-706EEE371866}"/>
                </a:ext>
              </a:extLst>
            </p:cNvPr>
            <p:cNvSpPr/>
            <p:nvPr/>
          </p:nvSpPr>
          <p:spPr>
            <a:xfrm>
              <a:off x="10385742"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B46E2FC-9A59-461F-56FC-0F1389B633D4}"/>
                </a:ext>
              </a:extLst>
            </p:cNvPr>
            <p:cNvSpPr/>
            <p:nvPr/>
          </p:nvSpPr>
          <p:spPr>
            <a:xfrm>
              <a:off x="10558590" y="188050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67A562A-8F7B-0D82-2338-AE855C22FA75}"/>
                </a:ext>
              </a:extLst>
            </p:cNvPr>
            <p:cNvSpPr/>
            <p:nvPr/>
          </p:nvSpPr>
          <p:spPr>
            <a:xfrm>
              <a:off x="6892080" y="550700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658A1A5-6406-EF84-9212-42DA0DA75C58}"/>
                </a:ext>
              </a:extLst>
            </p:cNvPr>
            <p:cNvSpPr/>
            <p:nvPr/>
          </p:nvSpPr>
          <p:spPr>
            <a:xfrm>
              <a:off x="7066849" y="550700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DB66ABA-01A6-B58A-397F-B4A4A6ADFAD9}"/>
                </a:ext>
              </a:extLst>
            </p:cNvPr>
            <p:cNvSpPr/>
            <p:nvPr/>
          </p:nvSpPr>
          <p:spPr>
            <a:xfrm>
              <a:off x="7241618" y="550700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BF749CB-42DE-D596-8E64-A80FBAD0B204}"/>
                </a:ext>
              </a:extLst>
            </p:cNvPr>
            <p:cNvSpPr/>
            <p:nvPr/>
          </p:nvSpPr>
          <p:spPr>
            <a:xfrm>
              <a:off x="7416387" y="550700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EEB2152-D940-3CE2-6589-B2AB40F0A348}"/>
                </a:ext>
              </a:extLst>
            </p:cNvPr>
            <p:cNvSpPr/>
            <p:nvPr/>
          </p:nvSpPr>
          <p:spPr>
            <a:xfrm>
              <a:off x="7589235" y="550700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F1294B2-53CA-1D8E-A3A0-29721BC2F32D}"/>
                </a:ext>
              </a:extLst>
            </p:cNvPr>
            <p:cNvSpPr/>
            <p:nvPr/>
          </p:nvSpPr>
          <p:spPr>
            <a:xfrm>
              <a:off x="7764004" y="550700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07B1DA3-0D7F-47A6-93CB-68D4F020040D}"/>
                </a:ext>
              </a:extLst>
            </p:cNvPr>
            <p:cNvSpPr/>
            <p:nvPr/>
          </p:nvSpPr>
          <p:spPr>
            <a:xfrm>
              <a:off x="7938773" y="550700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2B85B45-28C1-67EB-4B31-191937EBDD1C}"/>
                </a:ext>
              </a:extLst>
            </p:cNvPr>
            <p:cNvSpPr/>
            <p:nvPr/>
          </p:nvSpPr>
          <p:spPr>
            <a:xfrm>
              <a:off x="8113542" y="550700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7D44D1B-430D-A9FF-BA5A-5EDFDCA8F2ED}"/>
                </a:ext>
              </a:extLst>
            </p:cNvPr>
            <p:cNvSpPr/>
            <p:nvPr/>
          </p:nvSpPr>
          <p:spPr>
            <a:xfrm>
              <a:off x="8289989"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D681C0D-825E-F2CB-BF6C-2B0F4E58C9E5}"/>
                </a:ext>
              </a:extLst>
            </p:cNvPr>
            <p:cNvSpPr/>
            <p:nvPr/>
          </p:nvSpPr>
          <p:spPr>
            <a:xfrm>
              <a:off x="8464758"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791497-B056-3952-8E0F-46058EB15477}"/>
                </a:ext>
              </a:extLst>
            </p:cNvPr>
            <p:cNvSpPr/>
            <p:nvPr/>
          </p:nvSpPr>
          <p:spPr>
            <a:xfrm>
              <a:off x="8639527"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40243C4-C24D-8C16-053E-83E5D1DF63CE}"/>
                </a:ext>
              </a:extLst>
            </p:cNvPr>
            <p:cNvSpPr/>
            <p:nvPr/>
          </p:nvSpPr>
          <p:spPr>
            <a:xfrm>
              <a:off x="8814296"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CB65FC1-6FCD-19EE-4BC4-46A623CC58D7}"/>
                </a:ext>
              </a:extLst>
            </p:cNvPr>
            <p:cNvSpPr/>
            <p:nvPr/>
          </p:nvSpPr>
          <p:spPr>
            <a:xfrm>
              <a:off x="8987144"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586DC9E-07D0-DF06-237D-D5F55CDB7290}"/>
                </a:ext>
              </a:extLst>
            </p:cNvPr>
            <p:cNvSpPr/>
            <p:nvPr/>
          </p:nvSpPr>
          <p:spPr>
            <a:xfrm>
              <a:off x="9161913"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B6C5E98-9C71-4E66-FD2B-B03C6E6237A7}"/>
                </a:ext>
              </a:extLst>
            </p:cNvPr>
            <p:cNvSpPr/>
            <p:nvPr/>
          </p:nvSpPr>
          <p:spPr>
            <a:xfrm>
              <a:off x="9336682"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7B1C39-DCBD-AB77-47D4-99249B4750CF}"/>
                </a:ext>
              </a:extLst>
            </p:cNvPr>
            <p:cNvSpPr/>
            <p:nvPr/>
          </p:nvSpPr>
          <p:spPr>
            <a:xfrm>
              <a:off x="9511451"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19D8F07-1E33-A7FF-A2BD-B9E49D82A644}"/>
                </a:ext>
              </a:extLst>
            </p:cNvPr>
            <p:cNvSpPr/>
            <p:nvPr/>
          </p:nvSpPr>
          <p:spPr>
            <a:xfrm>
              <a:off x="9688587"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1D79BBA-9383-51E0-DCD8-18909BB37794}"/>
                </a:ext>
              </a:extLst>
            </p:cNvPr>
            <p:cNvSpPr/>
            <p:nvPr/>
          </p:nvSpPr>
          <p:spPr>
            <a:xfrm>
              <a:off x="9863356"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CC62074-BB02-3C74-45B9-5C1BA3B33FDB}"/>
                </a:ext>
              </a:extLst>
            </p:cNvPr>
            <p:cNvSpPr/>
            <p:nvPr/>
          </p:nvSpPr>
          <p:spPr>
            <a:xfrm>
              <a:off x="10038125"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AA27D9D-0D9A-BAE0-26C9-F8CBA546D74F}"/>
                </a:ext>
              </a:extLst>
            </p:cNvPr>
            <p:cNvSpPr/>
            <p:nvPr/>
          </p:nvSpPr>
          <p:spPr>
            <a:xfrm>
              <a:off x="10212894"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DDD0BB9-343A-89EE-F437-8323638E32A9}"/>
                </a:ext>
              </a:extLst>
            </p:cNvPr>
            <p:cNvSpPr/>
            <p:nvPr/>
          </p:nvSpPr>
          <p:spPr>
            <a:xfrm>
              <a:off x="10385742"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03476E4-0B31-35DA-91A0-BE63E30B1019}"/>
                </a:ext>
              </a:extLst>
            </p:cNvPr>
            <p:cNvSpPr/>
            <p:nvPr/>
          </p:nvSpPr>
          <p:spPr>
            <a:xfrm>
              <a:off x="10558590" y="550837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F206BFA0-523D-5438-FA52-FE68E80D8753}"/>
                </a:ext>
              </a:extLst>
            </p:cNvPr>
            <p:cNvGrpSpPr/>
            <p:nvPr/>
          </p:nvGrpSpPr>
          <p:grpSpPr>
            <a:xfrm rot="16200000">
              <a:off x="5406441" y="3640962"/>
              <a:ext cx="3105500" cy="165975"/>
              <a:chOff x="7116481" y="3036954"/>
              <a:chExt cx="3105500" cy="165975"/>
            </a:xfrm>
          </p:grpSpPr>
          <p:sp>
            <p:nvSpPr>
              <p:cNvPr id="75" name="Rectangle 74">
                <a:extLst>
                  <a:ext uri="{FF2B5EF4-FFF2-40B4-BE49-F238E27FC236}">
                    <a16:creationId xmlns:a16="http://schemas.microsoft.com/office/drawing/2014/main" id="{0D3470B1-6CF6-37CC-6B84-76E28BA972D0}"/>
                  </a:ext>
                </a:extLst>
              </p:cNvPr>
              <p:cNvSpPr/>
              <p:nvPr/>
            </p:nvSpPr>
            <p:spPr>
              <a:xfrm>
                <a:off x="7116481"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F79757A-89A3-7BF0-137B-FEE684764F86}"/>
                  </a:ext>
                </a:extLst>
              </p:cNvPr>
              <p:cNvSpPr/>
              <p:nvPr/>
            </p:nvSpPr>
            <p:spPr>
              <a:xfrm>
                <a:off x="7291250"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F1A0942-6842-FC38-A81A-C975E4400793}"/>
                  </a:ext>
                </a:extLst>
              </p:cNvPr>
              <p:cNvSpPr/>
              <p:nvPr/>
            </p:nvSpPr>
            <p:spPr>
              <a:xfrm>
                <a:off x="7464098"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7232776-3314-5E60-8DF8-BB0B364A763C}"/>
                  </a:ext>
                </a:extLst>
              </p:cNvPr>
              <p:cNvSpPr/>
              <p:nvPr/>
            </p:nvSpPr>
            <p:spPr>
              <a:xfrm>
                <a:off x="7638867"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81AA937-5FD2-95FC-799E-CFA14FBE2866}"/>
                  </a:ext>
                </a:extLst>
              </p:cNvPr>
              <p:cNvSpPr/>
              <p:nvPr/>
            </p:nvSpPr>
            <p:spPr>
              <a:xfrm>
                <a:off x="7813636"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98E2489-B88E-D57F-0EE5-C37EBAE2EECD}"/>
                  </a:ext>
                </a:extLst>
              </p:cNvPr>
              <p:cNvSpPr/>
              <p:nvPr/>
            </p:nvSpPr>
            <p:spPr>
              <a:xfrm>
                <a:off x="7988405"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49F4649-8533-5767-1D2F-CEF95084DE75}"/>
                  </a:ext>
                </a:extLst>
              </p:cNvPr>
              <p:cNvSpPr/>
              <p:nvPr/>
            </p:nvSpPr>
            <p:spPr>
              <a:xfrm>
                <a:off x="8164852"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1691198-83F0-9A45-A062-37A7DDC3A28C}"/>
                  </a:ext>
                </a:extLst>
              </p:cNvPr>
              <p:cNvSpPr/>
              <p:nvPr/>
            </p:nvSpPr>
            <p:spPr>
              <a:xfrm>
                <a:off x="8339621"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0B8A54A-BC38-7542-B2FF-B8B768688217}"/>
                  </a:ext>
                </a:extLst>
              </p:cNvPr>
              <p:cNvSpPr/>
              <p:nvPr/>
            </p:nvSpPr>
            <p:spPr>
              <a:xfrm>
                <a:off x="8514390"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920E277-2C31-5CB7-1F3E-4188CA6DFC34}"/>
                  </a:ext>
                </a:extLst>
              </p:cNvPr>
              <p:cNvSpPr/>
              <p:nvPr/>
            </p:nvSpPr>
            <p:spPr>
              <a:xfrm>
                <a:off x="8689159"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88B1B85-F0B5-B47A-59FA-7CA613764929}"/>
                  </a:ext>
                </a:extLst>
              </p:cNvPr>
              <p:cNvSpPr/>
              <p:nvPr/>
            </p:nvSpPr>
            <p:spPr>
              <a:xfrm>
                <a:off x="8862007"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2718D92-B2F0-00A8-5739-658BB18AA568}"/>
                  </a:ext>
                </a:extLst>
              </p:cNvPr>
              <p:cNvSpPr/>
              <p:nvPr/>
            </p:nvSpPr>
            <p:spPr>
              <a:xfrm>
                <a:off x="9036776"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E3C0A69-1BBB-85DE-B177-AD2576C048A3}"/>
                  </a:ext>
                </a:extLst>
              </p:cNvPr>
              <p:cNvSpPr/>
              <p:nvPr/>
            </p:nvSpPr>
            <p:spPr>
              <a:xfrm>
                <a:off x="9211545"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3A93D87-580E-8AE5-7618-121B18E6A6A3}"/>
                  </a:ext>
                </a:extLst>
              </p:cNvPr>
              <p:cNvSpPr/>
              <p:nvPr/>
            </p:nvSpPr>
            <p:spPr>
              <a:xfrm>
                <a:off x="9386314"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329401B-7E1B-69C8-5DE5-D348ACA4D04E}"/>
                  </a:ext>
                </a:extLst>
              </p:cNvPr>
              <p:cNvSpPr/>
              <p:nvPr/>
            </p:nvSpPr>
            <p:spPr>
              <a:xfrm>
                <a:off x="9563450"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4B8A1E6C-BBF0-5E57-59E7-1305C90D2131}"/>
                  </a:ext>
                </a:extLst>
              </p:cNvPr>
              <p:cNvSpPr/>
              <p:nvPr/>
            </p:nvSpPr>
            <p:spPr>
              <a:xfrm>
                <a:off x="9738219"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0266E3C-0DAE-A50A-FFA8-BEFD1D382F7D}"/>
                  </a:ext>
                </a:extLst>
              </p:cNvPr>
              <p:cNvSpPr/>
              <p:nvPr/>
            </p:nvSpPr>
            <p:spPr>
              <a:xfrm>
                <a:off x="9912988"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8265480F-F68C-A0A6-F570-28D4F34C972F}"/>
                  </a:ext>
                </a:extLst>
              </p:cNvPr>
              <p:cNvSpPr/>
              <p:nvPr/>
            </p:nvSpPr>
            <p:spPr>
              <a:xfrm>
                <a:off x="10087757"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371E781-217F-E721-0C12-F9B6885B096F}"/>
                </a:ext>
              </a:extLst>
            </p:cNvPr>
            <p:cNvGrpSpPr/>
            <p:nvPr/>
          </p:nvGrpSpPr>
          <p:grpSpPr>
            <a:xfrm rot="16200000">
              <a:off x="9068784" y="3661579"/>
              <a:ext cx="3105500" cy="165975"/>
              <a:chOff x="7116481" y="3036954"/>
              <a:chExt cx="3105500" cy="165975"/>
            </a:xfrm>
          </p:grpSpPr>
          <p:sp>
            <p:nvSpPr>
              <p:cNvPr id="57" name="Rectangle 56">
                <a:extLst>
                  <a:ext uri="{FF2B5EF4-FFF2-40B4-BE49-F238E27FC236}">
                    <a16:creationId xmlns:a16="http://schemas.microsoft.com/office/drawing/2014/main" id="{2FD1568F-88EE-296D-F98D-CAFE09829710}"/>
                  </a:ext>
                </a:extLst>
              </p:cNvPr>
              <p:cNvSpPr/>
              <p:nvPr/>
            </p:nvSpPr>
            <p:spPr>
              <a:xfrm>
                <a:off x="7116481"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E9ED964-EF7A-6098-E773-242628982A8D}"/>
                  </a:ext>
                </a:extLst>
              </p:cNvPr>
              <p:cNvSpPr/>
              <p:nvPr/>
            </p:nvSpPr>
            <p:spPr>
              <a:xfrm>
                <a:off x="7291250"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E7E949A-7F44-1D98-B292-E1719A562605}"/>
                  </a:ext>
                </a:extLst>
              </p:cNvPr>
              <p:cNvSpPr/>
              <p:nvPr/>
            </p:nvSpPr>
            <p:spPr>
              <a:xfrm>
                <a:off x="7464098"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15B27CD-1B88-C8FF-BFF0-46236693E1F9}"/>
                  </a:ext>
                </a:extLst>
              </p:cNvPr>
              <p:cNvSpPr/>
              <p:nvPr/>
            </p:nvSpPr>
            <p:spPr>
              <a:xfrm>
                <a:off x="7638867"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3A58E84-3778-1EE5-1663-69D67663259F}"/>
                  </a:ext>
                </a:extLst>
              </p:cNvPr>
              <p:cNvSpPr/>
              <p:nvPr/>
            </p:nvSpPr>
            <p:spPr>
              <a:xfrm>
                <a:off x="7813636"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1EF92AF-B257-5EEA-1200-539607AAD930}"/>
                  </a:ext>
                </a:extLst>
              </p:cNvPr>
              <p:cNvSpPr/>
              <p:nvPr/>
            </p:nvSpPr>
            <p:spPr>
              <a:xfrm>
                <a:off x="7988405" y="3036954"/>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89ECBED-0B44-5B87-38E4-818444E59FC3}"/>
                  </a:ext>
                </a:extLst>
              </p:cNvPr>
              <p:cNvSpPr/>
              <p:nvPr/>
            </p:nvSpPr>
            <p:spPr>
              <a:xfrm>
                <a:off x="8164852"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3AD4B18C-6E2B-9D2B-DE3E-0462E0D23C8C}"/>
                  </a:ext>
                </a:extLst>
              </p:cNvPr>
              <p:cNvSpPr/>
              <p:nvPr/>
            </p:nvSpPr>
            <p:spPr>
              <a:xfrm>
                <a:off x="8339621"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8C066A6-8A6A-8332-592D-6B15DEF6F703}"/>
                  </a:ext>
                </a:extLst>
              </p:cNvPr>
              <p:cNvSpPr/>
              <p:nvPr/>
            </p:nvSpPr>
            <p:spPr>
              <a:xfrm>
                <a:off x="8514390"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F2266F9-8D7C-C2C2-6A63-998436392C2C}"/>
                  </a:ext>
                </a:extLst>
              </p:cNvPr>
              <p:cNvSpPr/>
              <p:nvPr/>
            </p:nvSpPr>
            <p:spPr>
              <a:xfrm>
                <a:off x="8689159"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674706B-866F-9D83-D377-37271E3800CF}"/>
                  </a:ext>
                </a:extLst>
              </p:cNvPr>
              <p:cNvSpPr/>
              <p:nvPr/>
            </p:nvSpPr>
            <p:spPr>
              <a:xfrm>
                <a:off x="8862007"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0EE983C-DDCC-00BD-0C70-4805B8835314}"/>
                  </a:ext>
                </a:extLst>
              </p:cNvPr>
              <p:cNvSpPr/>
              <p:nvPr/>
            </p:nvSpPr>
            <p:spPr>
              <a:xfrm>
                <a:off x="9036776"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F7E9610-9981-E794-5C54-500908D3E21B}"/>
                  </a:ext>
                </a:extLst>
              </p:cNvPr>
              <p:cNvSpPr/>
              <p:nvPr/>
            </p:nvSpPr>
            <p:spPr>
              <a:xfrm>
                <a:off x="9211545"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23B9404-CA8C-8485-C738-1AA268F713F9}"/>
                  </a:ext>
                </a:extLst>
              </p:cNvPr>
              <p:cNvSpPr/>
              <p:nvPr/>
            </p:nvSpPr>
            <p:spPr>
              <a:xfrm>
                <a:off x="9386314"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D4CEB74-3781-483B-D92B-98E8633B8479}"/>
                  </a:ext>
                </a:extLst>
              </p:cNvPr>
              <p:cNvSpPr/>
              <p:nvPr/>
            </p:nvSpPr>
            <p:spPr>
              <a:xfrm>
                <a:off x="9563450"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2E33DB9-DE63-591C-B1D4-F54FA07F8927}"/>
                  </a:ext>
                </a:extLst>
              </p:cNvPr>
              <p:cNvSpPr/>
              <p:nvPr/>
            </p:nvSpPr>
            <p:spPr>
              <a:xfrm>
                <a:off x="9738219"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56237E3-1036-C93C-A79C-46E6E7FC2859}"/>
                  </a:ext>
                </a:extLst>
              </p:cNvPr>
              <p:cNvSpPr/>
              <p:nvPr/>
            </p:nvSpPr>
            <p:spPr>
              <a:xfrm>
                <a:off x="9912988"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A691BF0-707C-C68B-1D38-7A873417F6A7}"/>
                  </a:ext>
                </a:extLst>
              </p:cNvPr>
              <p:cNvSpPr/>
              <p:nvPr/>
            </p:nvSpPr>
            <p:spPr>
              <a:xfrm>
                <a:off x="10087757" y="3038325"/>
                <a:ext cx="134224" cy="164604"/>
              </a:xfrm>
              <a:prstGeom prst="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56" name="Freeform: Shape 55">
              <a:extLst>
                <a:ext uri="{FF2B5EF4-FFF2-40B4-BE49-F238E27FC236}">
                  <a16:creationId xmlns:a16="http://schemas.microsoft.com/office/drawing/2014/main" id="{B7E54887-0C3E-BA93-6488-A555F84B298E}"/>
                </a:ext>
              </a:extLst>
            </p:cNvPr>
            <p:cNvSpPr/>
            <p:nvPr/>
          </p:nvSpPr>
          <p:spPr>
            <a:xfrm rot="10800000" flipH="1">
              <a:off x="7133962" y="2191812"/>
              <a:ext cx="3306214" cy="3168778"/>
            </a:xfrm>
            <a:custGeom>
              <a:avLst/>
              <a:gdLst>
                <a:gd name="connsiteX0" fmla="*/ 2983641 w 3306214"/>
                <a:gd name="connsiteY0" fmla="*/ 3168778 h 3168778"/>
                <a:gd name="connsiteX1" fmla="*/ 3117865 w 3306214"/>
                <a:gd name="connsiteY1" fmla="*/ 3168778 h 3168778"/>
                <a:gd name="connsiteX2" fmla="*/ 3117865 w 3306214"/>
                <a:gd name="connsiteY2" fmla="*/ 164611 h 3168778"/>
                <a:gd name="connsiteX3" fmla="*/ 3171990 w 3306214"/>
                <a:gd name="connsiteY3" fmla="*/ 164611 h 3168778"/>
                <a:gd name="connsiteX4" fmla="*/ 3171990 w 3306214"/>
                <a:gd name="connsiteY4" fmla="*/ 3168753 h 3168778"/>
                <a:gd name="connsiteX5" fmla="*/ 3288816 w 3306214"/>
                <a:gd name="connsiteY5" fmla="*/ 3168753 h 3168778"/>
                <a:gd name="connsiteX6" fmla="*/ 3288816 w 3306214"/>
                <a:gd name="connsiteY6" fmla="*/ 3168777 h 3168778"/>
                <a:gd name="connsiteX7" fmla="*/ 3302295 w 3306214"/>
                <a:gd name="connsiteY7" fmla="*/ 3168777 h 3168778"/>
                <a:gd name="connsiteX8" fmla="*/ 3302295 w 3306214"/>
                <a:gd name="connsiteY8" fmla="*/ 2977021 h 3168778"/>
                <a:gd name="connsiteX9" fmla="*/ 3306214 w 3306214"/>
                <a:gd name="connsiteY9" fmla="*/ 2977021 h 3168778"/>
                <a:gd name="connsiteX10" fmla="*/ 3306214 w 3306214"/>
                <a:gd name="connsiteY10" fmla="*/ 5 h 3168778"/>
                <a:gd name="connsiteX11" fmla="*/ 3171990 w 3306214"/>
                <a:gd name="connsiteY11" fmla="*/ 5 h 3168778"/>
                <a:gd name="connsiteX12" fmla="*/ 3171990 w 3306214"/>
                <a:gd name="connsiteY12" fmla="*/ 6 h 3168778"/>
                <a:gd name="connsiteX13" fmla="*/ 3100467 w 3306214"/>
                <a:gd name="connsiteY13" fmla="*/ 6 h 3168778"/>
                <a:gd name="connsiteX14" fmla="*/ 3100467 w 3306214"/>
                <a:gd name="connsiteY14" fmla="*/ 30 h 3168778"/>
                <a:gd name="connsiteX15" fmla="*/ 2983641 w 3306214"/>
                <a:gd name="connsiteY15" fmla="*/ 30 h 3168778"/>
                <a:gd name="connsiteX16" fmla="*/ 2983641 w 3306214"/>
                <a:gd name="connsiteY16" fmla="*/ 3004169 h 3168778"/>
                <a:gd name="connsiteX17" fmla="*/ 2932961 w 3306214"/>
                <a:gd name="connsiteY17" fmla="*/ 3004169 h 3168778"/>
                <a:gd name="connsiteX18" fmla="*/ 2932961 w 3306214"/>
                <a:gd name="connsiteY18" fmla="*/ 2 h 3168778"/>
                <a:gd name="connsiteX19" fmla="*/ 2798737 w 3306214"/>
                <a:gd name="connsiteY19" fmla="*/ 2 h 3168778"/>
                <a:gd name="connsiteX20" fmla="*/ 2798737 w 3306214"/>
                <a:gd name="connsiteY20" fmla="*/ 3 h 3168778"/>
                <a:gd name="connsiteX21" fmla="*/ 2727214 w 3306214"/>
                <a:gd name="connsiteY21" fmla="*/ 3 h 3168778"/>
                <a:gd name="connsiteX22" fmla="*/ 2727214 w 3306214"/>
                <a:gd name="connsiteY22" fmla="*/ 27 h 3168778"/>
                <a:gd name="connsiteX23" fmla="*/ 2610388 w 3306214"/>
                <a:gd name="connsiteY23" fmla="*/ 27 h 3168778"/>
                <a:gd name="connsiteX24" fmla="*/ 2610388 w 3306214"/>
                <a:gd name="connsiteY24" fmla="*/ 3004167 h 3168778"/>
                <a:gd name="connsiteX25" fmla="*/ 2564074 w 3306214"/>
                <a:gd name="connsiteY25" fmla="*/ 3004167 h 3168778"/>
                <a:gd name="connsiteX26" fmla="*/ 2564074 w 3306214"/>
                <a:gd name="connsiteY26" fmla="*/ 0 h 3168778"/>
                <a:gd name="connsiteX27" fmla="*/ 2429850 w 3306214"/>
                <a:gd name="connsiteY27" fmla="*/ 0 h 3168778"/>
                <a:gd name="connsiteX28" fmla="*/ 2429850 w 3306214"/>
                <a:gd name="connsiteY28" fmla="*/ 1 h 3168778"/>
                <a:gd name="connsiteX29" fmla="*/ 2358327 w 3306214"/>
                <a:gd name="connsiteY29" fmla="*/ 1 h 3168778"/>
                <a:gd name="connsiteX30" fmla="*/ 2358327 w 3306214"/>
                <a:gd name="connsiteY30" fmla="*/ 25 h 3168778"/>
                <a:gd name="connsiteX31" fmla="*/ 2241501 w 3306214"/>
                <a:gd name="connsiteY31" fmla="*/ 25 h 3168778"/>
                <a:gd name="connsiteX32" fmla="*/ 2241501 w 3306214"/>
                <a:gd name="connsiteY32" fmla="*/ 3004167 h 3168778"/>
                <a:gd name="connsiteX33" fmla="*/ 2195187 w 3306214"/>
                <a:gd name="connsiteY33" fmla="*/ 3004167 h 3168778"/>
                <a:gd name="connsiteX34" fmla="*/ 2195187 w 3306214"/>
                <a:gd name="connsiteY34" fmla="*/ 0 h 3168778"/>
                <a:gd name="connsiteX35" fmla="*/ 2060963 w 3306214"/>
                <a:gd name="connsiteY35" fmla="*/ 0 h 3168778"/>
                <a:gd name="connsiteX36" fmla="*/ 2060963 w 3306214"/>
                <a:gd name="connsiteY36" fmla="*/ 1 h 3168778"/>
                <a:gd name="connsiteX37" fmla="*/ 1989440 w 3306214"/>
                <a:gd name="connsiteY37" fmla="*/ 1 h 3168778"/>
                <a:gd name="connsiteX38" fmla="*/ 1989440 w 3306214"/>
                <a:gd name="connsiteY38" fmla="*/ 25 h 3168778"/>
                <a:gd name="connsiteX39" fmla="*/ 1872614 w 3306214"/>
                <a:gd name="connsiteY39" fmla="*/ 25 h 3168778"/>
                <a:gd name="connsiteX40" fmla="*/ 1872614 w 3306214"/>
                <a:gd name="connsiteY40" fmla="*/ 3004167 h 3168778"/>
                <a:gd name="connsiteX41" fmla="*/ 1817290 w 3306214"/>
                <a:gd name="connsiteY41" fmla="*/ 3004167 h 3168778"/>
                <a:gd name="connsiteX42" fmla="*/ 1817290 w 3306214"/>
                <a:gd name="connsiteY42" fmla="*/ 0 h 3168778"/>
                <a:gd name="connsiteX43" fmla="*/ 1683066 w 3306214"/>
                <a:gd name="connsiteY43" fmla="*/ 0 h 3168778"/>
                <a:gd name="connsiteX44" fmla="*/ 1683066 w 3306214"/>
                <a:gd name="connsiteY44" fmla="*/ 1 h 3168778"/>
                <a:gd name="connsiteX45" fmla="*/ 1611543 w 3306214"/>
                <a:gd name="connsiteY45" fmla="*/ 1 h 3168778"/>
                <a:gd name="connsiteX46" fmla="*/ 1611543 w 3306214"/>
                <a:gd name="connsiteY46" fmla="*/ 25 h 3168778"/>
                <a:gd name="connsiteX47" fmla="*/ 1494717 w 3306214"/>
                <a:gd name="connsiteY47" fmla="*/ 25 h 3168778"/>
                <a:gd name="connsiteX48" fmla="*/ 1494717 w 3306214"/>
                <a:gd name="connsiteY48" fmla="*/ 3004168 h 3168778"/>
                <a:gd name="connsiteX49" fmla="*/ 1445191 w 3306214"/>
                <a:gd name="connsiteY49" fmla="*/ 3004168 h 3168778"/>
                <a:gd name="connsiteX50" fmla="*/ 1445191 w 3306214"/>
                <a:gd name="connsiteY50" fmla="*/ 1 h 3168778"/>
                <a:gd name="connsiteX51" fmla="*/ 1310967 w 3306214"/>
                <a:gd name="connsiteY51" fmla="*/ 1 h 3168778"/>
                <a:gd name="connsiteX52" fmla="*/ 1310967 w 3306214"/>
                <a:gd name="connsiteY52" fmla="*/ 2 h 3168778"/>
                <a:gd name="connsiteX53" fmla="*/ 1239444 w 3306214"/>
                <a:gd name="connsiteY53" fmla="*/ 2 h 3168778"/>
                <a:gd name="connsiteX54" fmla="*/ 1239444 w 3306214"/>
                <a:gd name="connsiteY54" fmla="*/ 26 h 3168778"/>
                <a:gd name="connsiteX55" fmla="*/ 1122618 w 3306214"/>
                <a:gd name="connsiteY55" fmla="*/ 26 h 3168778"/>
                <a:gd name="connsiteX56" fmla="*/ 1122618 w 3306214"/>
                <a:gd name="connsiteY56" fmla="*/ 3004167 h 3168778"/>
                <a:gd name="connsiteX57" fmla="*/ 1070506 w 3306214"/>
                <a:gd name="connsiteY57" fmla="*/ 3004167 h 3168778"/>
                <a:gd name="connsiteX58" fmla="*/ 1070506 w 3306214"/>
                <a:gd name="connsiteY58" fmla="*/ 0 h 3168778"/>
                <a:gd name="connsiteX59" fmla="*/ 936282 w 3306214"/>
                <a:gd name="connsiteY59" fmla="*/ 0 h 3168778"/>
                <a:gd name="connsiteX60" fmla="*/ 936282 w 3306214"/>
                <a:gd name="connsiteY60" fmla="*/ 1 h 3168778"/>
                <a:gd name="connsiteX61" fmla="*/ 864759 w 3306214"/>
                <a:gd name="connsiteY61" fmla="*/ 1 h 3168778"/>
                <a:gd name="connsiteX62" fmla="*/ 864759 w 3306214"/>
                <a:gd name="connsiteY62" fmla="*/ 25 h 3168778"/>
                <a:gd name="connsiteX63" fmla="*/ 747933 w 3306214"/>
                <a:gd name="connsiteY63" fmla="*/ 25 h 3168778"/>
                <a:gd name="connsiteX64" fmla="*/ 747933 w 3306214"/>
                <a:gd name="connsiteY64" fmla="*/ 3004167 h 3168778"/>
                <a:gd name="connsiteX65" fmla="*/ 694672 w 3306214"/>
                <a:gd name="connsiteY65" fmla="*/ 3004167 h 3168778"/>
                <a:gd name="connsiteX66" fmla="*/ 694672 w 3306214"/>
                <a:gd name="connsiteY66" fmla="*/ 0 h 3168778"/>
                <a:gd name="connsiteX67" fmla="*/ 560448 w 3306214"/>
                <a:gd name="connsiteY67" fmla="*/ 0 h 3168778"/>
                <a:gd name="connsiteX68" fmla="*/ 560448 w 3306214"/>
                <a:gd name="connsiteY68" fmla="*/ 1 h 3168778"/>
                <a:gd name="connsiteX69" fmla="*/ 488925 w 3306214"/>
                <a:gd name="connsiteY69" fmla="*/ 1 h 3168778"/>
                <a:gd name="connsiteX70" fmla="*/ 488925 w 3306214"/>
                <a:gd name="connsiteY70" fmla="*/ 25 h 3168778"/>
                <a:gd name="connsiteX71" fmla="*/ 372099 w 3306214"/>
                <a:gd name="connsiteY71" fmla="*/ 25 h 3168778"/>
                <a:gd name="connsiteX72" fmla="*/ 372099 w 3306214"/>
                <a:gd name="connsiteY72" fmla="*/ 3004167 h 3168778"/>
                <a:gd name="connsiteX73" fmla="*/ 322573 w 3306214"/>
                <a:gd name="connsiteY73" fmla="*/ 3004167 h 3168778"/>
                <a:gd name="connsiteX74" fmla="*/ 322573 w 3306214"/>
                <a:gd name="connsiteY74" fmla="*/ 0 h 3168778"/>
                <a:gd name="connsiteX75" fmla="*/ 188349 w 3306214"/>
                <a:gd name="connsiteY75" fmla="*/ 0 h 3168778"/>
                <a:gd name="connsiteX76" fmla="*/ 188349 w 3306214"/>
                <a:gd name="connsiteY76" fmla="*/ 1 h 3168778"/>
                <a:gd name="connsiteX77" fmla="*/ 116826 w 3306214"/>
                <a:gd name="connsiteY77" fmla="*/ 1 h 3168778"/>
                <a:gd name="connsiteX78" fmla="*/ 116826 w 3306214"/>
                <a:gd name="connsiteY78" fmla="*/ 25 h 3168778"/>
                <a:gd name="connsiteX79" fmla="*/ 0 w 3306214"/>
                <a:gd name="connsiteY79" fmla="*/ 25 h 3168778"/>
                <a:gd name="connsiteX80" fmla="*/ 0 w 3306214"/>
                <a:gd name="connsiteY80" fmla="*/ 3168773 h 3168778"/>
                <a:gd name="connsiteX81" fmla="*/ 134224 w 3306214"/>
                <a:gd name="connsiteY81" fmla="*/ 3168773 h 3168778"/>
                <a:gd name="connsiteX82" fmla="*/ 134224 w 3306214"/>
                <a:gd name="connsiteY82" fmla="*/ 164606 h 3168778"/>
                <a:gd name="connsiteX83" fmla="*/ 188349 w 3306214"/>
                <a:gd name="connsiteY83" fmla="*/ 164606 h 3168778"/>
                <a:gd name="connsiteX84" fmla="*/ 188349 w 3306214"/>
                <a:gd name="connsiteY84" fmla="*/ 3168748 h 3168778"/>
                <a:gd name="connsiteX85" fmla="*/ 305175 w 3306214"/>
                <a:gd name="connsiteY85" fmla="*/ 3168748 h 3168778"/>
                <a:gd name="connsiteX86" fmla="*/ 305175 w 3306214"/>
                <a:gd name="connsiteY86" fmla="*/ 3168772 h 3168778"/>
                <a:gd name="connsiteX87" fmla="*/ 372099 w 3306214"/>
                <a:gd name="connsiteY87" fmla="*/ 3168772 h 3168778"/>
                <a:gd name="connsiteX88" fmla="*/ 372099 w 3306214"/>
                <a:gd name="connsiteY88" fmla="*/ 3168773 h 3168778"/>
                <a:gd name="connsiteX89" fmla="*/ 506323 w 3306214"/>
                <a:gd name="connsiteY89" fmla="*/ 3168773 h 3168778"/>
                <a:gd name="connsiteX90" fmla="*/ 506323 w 3306214"/>
                <a:gd name="connsiteY90" fmla="*/ 164606 h 3168778"/>
                <a:gd name="connsiteX91" fmla="*/ 560448 w 3306214"/>
                <a:gd name="connsiteY91" fmla="*/ 164606 h 3168778"/>
                <a:gd name="connsiteX92" fmla="*/ 560448 w 3306214"/>
                <a:gd name="connsiteY92" fmla="*/ 3168748 h 3168778"/>
                <a:gd name="connsiteX93" fmla="*/ 677274 w 3306214"/>
                <a:gd name="connsiteY93" fmla="*/ 3168748 h 3168778"/>
                <a:gd name="connsiteX94" fmla="*/ 677274 w 3306214"/>
                <a:gd name="connsiteY94" fmla="*/ 3168772 h 3168778"/>
                <a:gd name="connsiteX95" fmla="*/ 747933 w 3306214"/>
                <a:gd name="connsiteY95" fmla="*/ 3168772 h 3168778"/>
                <a:gd name="connsiteX96" fmla="*/ 747933 w 3306214"/>
                <a:gd name="connsiteY96" fmla="*/ 3168773 h 3168778"/>
                <a:gd name="connsiteX97" fmla="*/ 882157 w 3306214"/>
                <a:gd name="connsiteY97" fmla="*/ 3168773 h 3168778"/>
                <a:gd name="connsiteX98" fmla="*/ 882157 w 3306214"/>
                <a:gd name="connsiteY98" fmla="*/ 164606 h 3168778"/>
                <a:gd name="connsiteX99" fmla="*/ 936282 w 3306214"/>
                <a:gd name="connsiteY99" fmla="*/ 164606 h 3168778"/>
                <a:gd name="connsiteX100" fmla="*/ 936282 w 3306214"/>
                <a:gd name="connsiteY100" fmla="*/ 3168748 h 3168778"/>
                <a:gd name="connsiteX101" fmla="*/ 1053108 w 3306214"/>
                <a:gd name="connsiteY101" fmla="*/ 3168748 h 3168778"/>
                <a:gd name="connsiteX102" fmla="*/ 1053108 w 3306214"/>
                <a:gd name="connsiteY102" fmla="*/ 3168772 h 3168778"/>
                <a:gd name="connsiteX103" fmla="*/ 1122618 w 3306214"/>
                <a:gd name="connsiteY103" fmla="*/ 3168772 h 3168778"/>
                <a:gd name="connsiteX104" fmla="*/ 1122618 w 3306214"/>
                <a:gd name="connsiteY104" fmla="*/ 3168774 h 3168778"/>
                <a:gd name="connsiteX105" fmla="*/ 1256842 w 3306214"/>
                <a:gd name="connsiteY105" fmla="*/ 3168774 h 3168778"/>
                <a:gd name="connsiteX106" fmla="*/ 1256842 w 3306214"/>
                <a:gd name="connsiteY106" fmla="*/ 164607 h 3168778"/>
                <a:gd name="connsiteX107" fmla="*/ 1310967 w 3306214"/>
                <a:gd name="connsiteY107" fmla="*/ 164607 h 3168778"/>
                <a:gd name="connsiteX108" fmla="*/ 1310967 w 3306214"/>
                <a:gd name="connsiteY108" fmla="*/ 3168749 h 3168778"/>
                <a:gd name="connsiteX109" fmla="*/ 1427793 w 3306214"/>
                <a:gd name="connsiteY109" fmla="*/ 3168749 h 3168778"/>
                <a:gd name="connsiteX110" fmla="*/ 1427793 w 3306214"/>
                <a:gd name="connsiteY110" fmla="*/ 3168773 h 3168778"/>
                <a:gd name="connsiteX111" fmla="*/ 1494717 w 3306214"/>
                <a:gd name="connsiteY111" fmla="*/ 3168773 h 3168778"/>
                <a:gd name="connsiteX112" fmla="*/ 1562017 w 3306214"/>
                <a:gd name="connsiteY112" fmla="*/ 3168773 h 3168778"/>
                <a:gd name="connsiteX113" fmla="*/ 1628941 w 3306214"/>
                <a:gd name="connsiteY113" fmla="*/ 3168773 h 3168778"/>
                <a:gd name="connsiteX114" fmla="*/ 1628941 w 3306214"/>
                <a:gd name="connsiteY114" fmla="*/ 164606 h 3168778"/>
                <a:gd name="connsiteX115" fmla="*/ 1683066 w 3306214"/>
                <a:gd name="connsiteY115" fmla="*/ 164606 h 3168778"/>
                <a:gd name="connsiteX116" fmla="*/ 1683066 w 3306214"/>
                <a:gd name="connsiteY116" fmla="*/ 3168748 h 3168778"/>
                <a:gd name="connsiteX117" fmla="*/ 1799892 w 3306214"/>
                <a:gd name="connsiteY117" fmla="*/ 3168748 h 3168778"/>
                <a:gd name="connsiteX118" fmla="*/ 1799892 w 3306214"/>
                <a:gd name="connsiteY118" fmla="*/ 3168772 h 3168778"/>
                <a:gd name="connsiteX119" fmla="*/ 1872614 w 3306214"/>
                <a:gd name="connsiteY119" fmla="*/ 3168772 h 3168778"/>
                <a:gd name="connsiteX120" fmla="*/ 1872614 w 3306214"/>
                <a:gd name="connsiteY120" fmla="*/ 3168773 h 3168778"/>
                <a:gd name="connsiteX121" fmla="*/ 2006838 w 3306214"/>
                <a:gd name="connsiteY121" fmla="*/ 3168773 h 3168778"/>
                <a:gd name="connsiteX122" fmla="*/ 2006838 w 3306214"/>
                <a:gd name="connsiteY122" fmla="*/ 164606 h 3168778"/>
                <a:gd name="connsiteX123" fmla="*/ 2060963 w 3306214"/>
                <a:gd name="connsiteY123" fmla="*/ 164606 h 3168778"/>
                <a:gd name="connsiteX124" fmla="*/ 2060963 w 3306214"/>
                <a:gd name="connsiteY124" fmla="*/ 3168748 h 3168778"/>
                <a:gd name="connsiteX125" fmla="*/ 2177789 w 3306214"/>
                <a:gd name="connsiteY125" fmla="*/ 3168748 h 3168778"/>
                <a:gd name="connsiteX126" fmla="*/ 2177789 w 3306214"/>
                <a:gd name="connsiteY126" fmla="*/ 3168772 h 3168778"/>
                <a:gd name="connsiteX127" fmla="*/ 2241501 w 3306214"/>
                <a:gd name="connsiteY127" fmla="*/ 3168772 h 3168778"/>
                <a:gd name="connsiteX128" fmla="*/ 2241501 w 3306214"/>
                <a:gd name="connsiteY128" fmla="*/ 3168773 h 3168778"/>
                <a:gd name="connsiteX129" fmla="*/ 2375725 w 3306214"/>
                <a:gd name="connsiteY129" fmla="*/ 3168773 h 3168778"/>
                <a:gd name="connsiteX130" fmla="*/ 2375725 w 3306214"/>
                <a:gd name="connsiteY130" fmla="*/ 164606 h 3168778"/>
                <a:gd name="connsiteX131" fmla="*/ 2429850 w 3306214"/>
                <a:gd name="connsiteY131" fmla="*/ 164606 h 3168778"/>
                <a:gd name="connsiteX132" fmla="*/ 2429850 w 3306214"/>
                <a:gd name="connsiteY132" fmla="*/ 3168748 h 3168778"/>
                <a:gd name="connsiteX133" fmla="*/ 2546676 w 3306214"/>
                <a:gd name="connsiteY133" fmla="*/ 3168748 h 3168778"/>
                <a:gd name="connsiteX134" fmla="*/ 2546676 w 3306214"/>
                <a:gd name="connsiteY134" fmla="*/ 3168772 h 3168778"/>
                <a:gd name="connsiteX135" fmla="*/ 2610388 w 3306214"/>
                <a:gd name="connsiteY135" fmla="*/ 3168772 h 3168778"/>
                <a:gd name="connsiteX136" fmla="*/ 2610388 w 3306214"/>
                <a:gd name="connsiteY136" fmla="*/ 3168775 h 3168778"/>
                <a:gd name="connsiteX137" fmla="*/ 2744612 w 3306214"/>
                <a:gd name="connsiteY137" fmla="*/ 3168775 h 3168778"/>
                <a:gd name="connsiteX138" fmla="*/ 2744612 w 3306214"/>
                <a:gd name="connsiteY138" fmla="*/ 164608 h 3168778"/>
                <a:gd name="connsiteX139" fmla="*/ 2798737 w 3306214"/>
                <a:gd name="connsiteY139" fmla="*/ 164608 h 3168778"/>
                <a:gd name="connsiteX140" fmla="*/ 2798737 w 3306214"/>
                <a:gd name="connsiteY140" fmla="*/ 3168750 h 3168778"/>
                <a:gd name="connsiteX141" fmla="*/ 2915563 w 3306214"/>
                <a:gd name="connsiteY141" fmla="*/ 3168750 h 3168778"/>
                <a:gd name="connsiteX142" fmla="*/ 2915563 w 3306214"/>
                <a:gd name="connsiteY142" fmla="*/ 3168774 h 3168778"/>
                <a:gd name="connsiteX143" fmla="*/ 2983641 w 3306214"/>
                <a:gd name="connsiteY143" fmla="*/ 3168774 h 316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306214" h="3168778">
                  <a:moveTo>
                    <a:pt x="2983641" y="3168778"/>
                  </a:moveTo>
                  <a:lnTo>
                    <a:pt x="3117865" y="3168778"/>
                  </a:lnTo>
                  <a:lnTo>
                    <a:pt x="3117865" y="164611"/>
                  </a:lnTo>
                  <a:lnTo>
                    <a:pt x="3171990" y="164611"/>
                  </a:lnTo>
                  <a:lnTo>
                    <a:pt x="3171990" y="3168753"/>
                  </a:lnTo>
                  <a:lnTo>
                    <a:pt x="3288816" y="3168753"/>
                  </a:lnTo>
                  <a:lnTo>
                    <a:pt x="3288816" y="3168777"/>
                  </a:lnTo>
                  <a:lnTo>
                    <a:pt x="3302295" y="3168777"/>
                  </a:lnTo>
                  <a:lnTo>
                    <a:pt x="3302295" y="2977021"/>
                  </a:lnTo>
                  <a:lnTo>
                    <a:pt x="3306214" y="2977021"/>
                  </a:lnTo>
                  <a:lnTo>
                    <a:pt x="3306214" y="5"/>
                  </a:lnTo>
                  <a:lnTo>
                    <a:pt x="3171990" y="5"/>
                  </a:lnTo>
                  <a:lnTo>
                    <a:pt x="3171990" y="6"/>
                  </a:lnTo>
                  <a:lnTo>
                    <a:pt x="3100467" y="6"/>
                  </a:lnTo>
                  <a:lnTo>
                    <a:pt x="3100467" y="30"/>
                  </a:lnTo>
                  <a:lnTo>
                    <a:pt x="2983641" y="30"/>
                  </a:lnTo>
                  <a:lnTo>
                    <a:pt x="2983641" y="3004169"/>
                  </a:lnTo>
                  <a:lnTo>
                    <a:pt x="2932961" y="3004169"/>
                  </a:lnTo>
                  <a:lnTo>
                    <a:pt x="2932961" y="2"/>
                  </a:lnTo>
                  <a:lnTo>
                    <a:pt x="2798737" y="2"/>
                  </a:lnTo>
                  <a:lnTo>
                    <a:pt x="2798737" y="3"/>
                  </a:lnTo>
                  <a:lnTo>
                    <a:pt x="2727214" y="3"/>
                  </a:lnTo>
                  <a:lnTo>
                    <a:pt x="2727214" y="27"/>
                  </a:lnTo>
                  <a:lnTo>
                    <a:pt x="2610388" y="27"/>
                  </a:lnTo>
                  <a:lnTo>
                    <a:pt x="2610388" y="3004167"/>
                  </a:lnTo>
                  <a:lnTo>
                    <a:pt x="2564074" y="3004167"/>
                  </a:lnTo>
                  <a:lnTo>
                    <a:pt x="2564074" y="0"/>
                  </a:lnTo>
                  <a:lnTo>
                    <a:pt x="2429850" y="0"/>
                  </a:lnTo>
                  <a:lnTo>
                    <a:pt x="2429850" y="1"/>
                  </a:lnTo>
                  <a:lnTo>
                    <a:pt x="2358327" y="1"/>
                  </a:lnTo>
                  <a:lnTo>
                    <a:pt x="2358327" y="25"/>
                  </a:lnTo>
                  <a:lnTo>
                    <a:pt x="2241501" y="25"/>
                  </a:lnTo>
                  <a:lnTo>
                    <a:pt x="2241501" y="3004167"/>
                  </a:lnTo>
                  <a:lnTo>
                    <a:pt x="2195187" y="3004167"/>
                  </a:lnTo>
                  <a:lnTo>
                    <a:pt x="2195187" y="0"/>
                  </a:lnTo>
                  <a:lnTo>
                    <a:pt x="2060963" y="0"/>
                  </a:lnTo>
                  <a:lnTo>
                    <a:pt x="2060963" y="1"/>
                  </a:lnTo>
                  <a:lnTo>
                    <a:pt x="1989440" y="1"/>
                  </a:lnTo>
                  <a:lnTo>
                    <a:pt x="1989440" y="25"/>
                  </a:lnTo>
                  <a:lnTo>
                    <a:pt x="1872614" y="25"/>
                  </a:lnTo>
                  <a:lnTo>
                    <a:pt x="1872614" y="3004167"/>
                  </a:lnTo>
                  <a:lnTo>
                    <a:pt x="1817290" y="3004167"/>
                  </a:lnTo>
                  <a:lnTo>
                    <a:pt x="1817290" y="0"/>
                  </a:lnTo>
                  <a:lnTo>
                    <a:pt x="1683066" y="0"/>
                  </a:lnTo>
                  <a:lnTo>
                    <a:pt x="1683066" y="1"/>
                  </a:lnTo>
                  <a:lnTo>
                    <a:pt x="1611543" y="1"/>
                  </a:lnTo>
                  <a:lnTo>
                    <a:pt x="1611543" y="25"/>
                  </a:lnTo>
                  <a:lnTo>
                    <a:pt x="1494717" y="25"/>
                  </a:lnTo>
                  <a:lnTo>
                    <a:pt x="1494717" y="3004168"/>
                  </a:lnTo>
                  <a:lnTo>
                    <a:pt x="1445191" y="3004168"/>
                  </a:lnTo>
                  <a:lnTo>
                    <a:pt x="1445191" y="1"/>
                  </a:lnTo>
                  <a:lnTo>
                    <a:pt x="1310967" y="1"/>
                  </a:lnTo>
                  <a:lnTo>
                    <a:pt x="1310967" y="2"/>
                  </a:lnTo>
                  <a:lnTo>
                    <a:pt x="1239444" y="2"/>
                  </a:lnTo>
                  <a:lnTo>
                    <a:pt x="1239444" y="26"/>
                  </a:lnTo>
                  <a:lnTo>
                    <a:pt x="1122618" y="26"/>
                  </a:lnTo>
                  <a:lnTo>
                    <a:pt x="1122618" y="3004167"/>
                  </a:lnTo>
                  <a:lnTo>
                    <a:pt x="1070506" y="3004167"/>
                  </a:lnTo>
                  <a:lnTo>
                    <a:pt x="1070506" y="0"/>
                  </a:lnTo>
                  <a:lnTo>
                    <a:pt x="936282" y="0"/>
                  </a:lnTo>
                  <a:lnTo>
                    <a:pt x="936282" y="1"/>
                  </a:lnTo>
                  <a:lnTo>
                    <a:pt x="864759" y="1"/>
                  </a:lnTo>
                  <a:lnTo>
                    <a:pt x="864759" y="25"/>
                  </a:lnTo>
                  <a:lnTo>
                    <a:pt x="747933" y="25"/>
                  </a:lnTo>
                  <a:lnTo>
                    <a:pt x="747933" y="3004167"/>
                  </a:lnTo>
                  <a:lnTo>
                    <a:pt x="694672" y="3004167"/>
                  </a:lnTo>
                  <a:lnTo>
                    <a:pt x="694672" y="0"/>
                  </a:lnTo>
                  <a:lnTo>
                    <a:pt x="560448" y="0"/>
                  </a:lnTo>
                  <a:lnTo>
                    <a:pt x="560448" y="1"/>
                  </a:lnTo>
                  <a:lnTo>
                    <a:pt x="488925" y="1"/>
                  </a:lnTo>
                  <a:lnTo>
                    <a:pt x="488925" y="25"/>
                  </a:lnTo>
                  <a:lnTo>
                    <a:pt x="372099" y="25"/>
                  </a:lnTo>
                  <a:lnTo>
                    <a:pt x="372099" y="3004167"/>
                  </a:lnTo>
                  <a:lnTo>
                    <a:pt x="322573" y="3004167"/>
                  </a:lnTo>
                  <a:lnTo>
                    <a:pt x="322573" y="0"/>
                  </a:lnTo>
                  <a:lnTo>
                    <a:pt x="188349" y="0"/>
                  </a:lnTo>
                  <a:lnTo>
                    <a:pt x="188349" y="1"/>
                  </a:lnTo>
                  <a:lnTo>
                    <a:pt x="116826" y="1"/>
                  </a:lnTo>
                  <a:lnTo>
                    <a:pt x="116826" y="25"/>
                  </a:lnTo>
                  <a:lnTo>
                    <a:pt x="0" y="25"/>
                  </a:lnTo>
                  <a:lnTo>
                    <a:pt x="0" y="3168773"/>
                  </a:lnTo>
                  <a:lnTo>
                    <a:pt x="134224" y="3168773"/>
                  </a:lnTo>
                  <a:lnTo>
                    <a:pt x="134224" y="164606"/>
                  </a:lnTo>
                  <a:lnTo>
                    <a:pt x="188349" y="164606"/>
                  </a:lnTo>
                  <a:lnTo>
                    <a:pt x="188349" y="3168748"/>
                  </a:lnTo>
                  <a:lnTo>
                    <a:pt x="305175" y="3168748"/>
                  </a:lnTo>
                  <a:lnTo>
                    <a:pt x="305175" y="3168772"/>
                  </a:lnTo>
                  <a:lnTo>
                    <a:pt x="372099" y="3168772"/>
                  </a:lnTo>
                  <a:lnTo>
                    <a:pt x="372099" y="3168773"/>
                  </a:lnTo>
                  <a:lnTo>
                    <a:pt x="506323" y="3168773"/>
                  </a:lnTo>
                  <a:lnTo>
                    <a:pt x="506323" y="164606"/>
                  </a:lnTo>
                  <a:lnTo>
                    <a:pt x="560448" y="164606"/>
                  </a:lnTo>
                  <a:lnTo>
                    <a:pt x="560448" y="3168748"/>
                  </a:lnTo>
                  <a:lnTo>
                    <a:pt x="677274" y="3168748"/>
                  </a:lnTo>
                  <a:lnTo>
                    <a:pt x="677274" y="3168772"/>
                  </a:lnTo>
                  <a:lnTo>
                    <a:pt x="747933" y="3168772"/>
                  </a:lnTo>
                  <a:lnTo>
                    <a:pt x="747933" y="3168773"/>
                  </a:lnTo>
                  <a:lnTo>
                    <a:pt x="882157" y="3168773"/>
                  </a:lnTo>
                  <a:lnTo>
                    <a:pt x="882157" y="164606"/>
                  </a:lnTo>
                  <a:lnTo>
                    <a:pt x="936282" y="164606"/>
                  </a:lnTo>
                  <a:lnTo>
                    <a:pt x="936282" y="3168748"/>
                  </a:lnTo>
                  <a:lnTo>
                    <a:pt x="1053108" y="3168748"/>
                  </a:lnTo>
                  <a:lnTo>
                    <a:pt x="1053108" y="3168772"/>
                  </a:lnTo>
                  <a:lnTo>
                    <a:pt x="1122618" y="3168772"/>
                  </a:lnTo>
                  <a:lnTo>
                    <a:pt x="1122618" y="3168774"/>
                  </a:lnTo>
                  <a:lnTo>
                    <a:pt x="1256842" y="3168774"/>
                  </a:lnTo>
                  <a:lnTo>
                    <a:pt x="1256842" y="164607"/>
                  </a:lnTo>
                  <a:lnTo>
                    <a:pt x="1310967" y="164607"/>
                  </a:lnTo>
                  <a:lnTo>
                    <a:pt x="1310967" y="3168749"/>
                  </a:lnTo>
                  <a:lnTo>
                    <a:pt x="1427793" y="3168749"/>
                  </a:lnTo>
                  <a:lnTo>
                    <a:pt x="1427793" y="3168773"/>
                  </a:lnTo>
                  <a:lnTo>
                    <a:pt x="1494717" y="3168773"/>
                  </a:lnTo>
                  <a:lnTo>
                    <a:pt x="1562017" y="3168773"/>
                  </a:lnTo>
                  <a:lnTo>
                    <a:pt x="1628941" y="3168773"/>
                  </a:lnTo>
                  <a:lnTo>
                    <a:pt x="1628941" y="164606"/>
                  </a:lnTo>
                  <a:lnTo>
                    <a:pt x="1683066" y="164606"/>
                  </a:lnTo>
                  <a:lnTo>
                    <a:pt x="1683066" y="3168748"/>
                  </a:lnTo>
                  <a:lnTo>
                    <a:pt x="1799892" y="3168748"/>
                  </a:lnTo>
                  <a:lnTo>
                    <a:pt x="1799892" y="3168772"/>
                  </a:lnTo>
                  <a:lnTo>
                    <a:pt x="1872614" y="3168772"/>
                  </a:lnTo>
                  <a:lnTo>
                    <a:pt x="1872614" y="3168773"/>
                  </a:lnTo>
                  <a:lnTo>
                    <a:pt x="2006838" y="3168773"/>
                  </a:lnTo>
                  <a:lnTo>
                    <a:pt x="2006838" y="164606"/>
                  </a:lnTo>
                  <a:lnTo>
                    <a:pt x="2060963" y="164606"/>
                  </a:lnTo>
                  <a:lnTo>
                    <a:pt x="2060963" y="3168748"/>
                  </a:lnTo>
                  <a:lnTo>
                    <a:pt x="2177789" y="3168748"/>
                  </a:lnTo>
                  <a:lnTo>
                    <a:pt x="2177789" y="3168772"/>
                  </a:lnTo>
                  <a:lnTo>
                    <a:pt x="2241501" y="3168772"/>
                  </a:lnTo>
                  <a:lnTo>
                    <a:pt x="2241501" y="3168773"/>
                  </a:lnTo>
                  <a:lnTo>
                    <a:pt x="2375725" y="3168773"/>
                  </a:lnTo>
                  <a:lnTo>
                    <a:pt x="2375725" y="164606"/>
                  </a:lnTo>
                  <a:lnTo>
                    <a:pt x="2429850" y="164606"/>
                  </a:lnTo>
                  <a:lnTo>
                    <a:pt x="2429850" y="3168748"/>
                  </a:lnTo>
                  <a:lnTo>
                    <a:pt x="2546676" y="3168748"/>
                  </a:lnTo>
                  <a:lnTo>
                    <a:pt x="2546676" y="3168772"/>
                  </a:lnTo>
                  <a:lnTo>
                    <a:pt x="2610388" y="3168772"/>
                  </a:lnTo>
                  <a:lnTo>
                    <a:pt x="2610388" y="3168775"/>
                  </a:lnTo>
                  <a:lnTo>
                    <a:pt x="2744612" y="3168775"/>
                  </a:lnTo>
                  <a:lnTo>
                    <a:pt x="2744612" y="164608"/>
                  </a:lnTo>
                  <a:lnTo>
                    <a:pt x="2798737" y="164608"/>
                  </a:lnTo>
                  <a:lnTo>
                    <a:pt x="2798737" y="3168750"/>
                  </a:lnTo>
                  <a:lnTo>
                    <a:pt x="2915563" y="3168750"/>
                  </a:lnTo>
                  <a:lnTo>
                    <a:pt x="2915563" y="3168774"/>
                  </a:lnTo>
                  <a:lnTo>
                    <a:pt x="2983641" y="3168774"/>
                  </a:lnTo>
                  <a:close/>
                </a:path>
              </a:pathLst>
            </a:custGeom>
            <a:gradFill flip="none" rotWithShape="1">
              <a:gsLst>
                <a:gs pos="0">
                  <a:srgbClr val="00B050"/>
                </a:gs>
                <a:gs pos="48000">
                  <a:schemeClr val="accent4">
                    <a:lumMod val="95000"/>
                    <a:lumOff val="5000"/>
                  </a:schemeClr>
                </a:gs>
                <a:gs pos="100000">
                  <a:srgbClr val="FF0000"/>
                </a:gs>
              </a:gsLst>
              <a:lin ang="0" scaled="0"/>
              <a:tileRect/>
            </a:gra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grpSp>
      <p:sp>
        <p:nvSpPr>
          <p:cNvPr id="94" name="TextBox 93">
            <a:extLst>
              <a:ext uri="{FF2B5EF4-FFF2-40B4-BE49-F238E27FC236}">
                <a16:creationId xmlns:a16="http://schemas.microsoft.com/office/drawing/2014/main" id="{E46C04E8-BAA4-328E-270C-7CD603A850F8}"/>
              </a:ext>
            </a:extLst>
          </p:cNvPr>
          <p:cNvSpPr txBox="1"/>
          <p:nvPr/>
        </p:nvSpPr>
        <p:spPr>
          <a:xfrm>
            <a:off x="7919075" y="4113874"/>
            <a:ext cx="3022358" cy="307777"/>
          </a:xfrm>
          <a:prstGeom prst="rect">
            <a:avLst/>
          </a:prstGeom>
          <a:noFill/>
        </p:spPr>
        <p:txBody>
          <a:bodyPr wrap="square" rtlCol="0">
            <a:spAutoFit/>
          </a:bodyPr>
          <a:lstStyle/>
          <a:p>
            <a:r>
              <a:rPr lang="en-US" dirty="0"/>
              <a:t>Potential Configuration of NAPA-p2</a:t>
            </a:r>
          </a:p>
        </p:txBody>
      </p:sp>
    </p:spTree>
    <p:extLst>
      <p:ext uri="{BB962C8B-B14F-4D97-AF65-F5344CB8AC3E}">
        <p14:creationId xmlns:p14="http://schemas.microsoft.com/office/powerpoint/2010/main" val="778260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AC761AB-DE11-4C2D-E728-3237DF566ACD}"/>
              </a:ext>
            </a:extLst>
          </p:cNvPr>
          <p:cNvSpPr>
            <a:spLocks noGrp="1"/>
          </p:cNvSpPr>
          <p:nvPr>
            <p:ph type="title"/>
          </p:nvPr>
        </p:nvSpPr>
        <p:spPr>
          <a:xfrm>
            <a:off x="838200" y="365125"/>
            <a:ext cx="10515600" cy="792719"/>
          </a:xfrm>
        </p:spPr>
        <p:txBody>
          <a:bodyPr/>
          <a:lstStyle/>
          <a:p>
            <a:r>
              <a:rPr lang="en-US" dirty="0">
                <a:latin typeface="Times New Roman" panose="02020603050405020304" pitchFamily="18" charset="0"/>
                <a:ea typeface="Lato" panose="020F0502020204030203" pitchFamily="34" charset="0"/>
                <a:cs typeface="Times New Roman" panose="02020603050405020304" pitchFamily="18" charset="0"/>
              </a:rPr>
              <a:t>Presentation Outline</a:t>
            </a:r>
          </a:p>
        </p:txBody>
      </p:sp>
      <p:sp>
        <p:nvSpPr>
          <p:cNvPr id="11" name="Text Placeholder 10">
            <a:extLst>
              <a:ext uri="{FF2B5EF4-FFF2-40B4-BE49-F238E27FC236}">
                <a16:creationId xmlns:a16="http://schemas.microsoft.com/office/drawing/2014/main" id="{351D3B7A-E33B-1C13-3E40-C6CF99A1BC95}"/>
              </a:ext>
            </a:extLst>
          </p:cNvPr>
          <p:cNvSpPr>
            <a:spLocks noGrp="1"/>
          </p:cNvSpPr>
          <p:nvPr>
            <p:ph type="body" idx="1"/>
          </p:nvPr>
        </p:nvSpPr>
        <p:spPr>
          <a:xfrm>
            <a:off x="707572" y="1385826"/>
            <a:ext cx="10515600" cy="4560888"/>
          </a:xfrm>
        </p:spPr>
        <p:txBody>
          <a:bodyPr/>
          <a:lstStyle/>
          <a:p>
            <a:pPr marL="514350" indent="-28575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rPr>
              <a:t>Application: Future </a:t>
            </a:r>
            <a:r>
              <a:rPr lang="en-US" sz="2800" dirty="0" err="1">
                <a:latin typeface="Times New Roman" panose="02020603050405020304" pitchFamily="18" charset="0"/>
                <a:ea typeface="Lato" panose="020F0502020204030203" pitchFamily="34" charset="0"/>
                <a:cs typeface="Times New Roman" panose="02020603050405020304" pitchFamily="18" charset="0"/>
              </a:rPr>
              <a:t>e+e</a:t>
            </a:r>
            <a:r>
              <a:rPr lang="en-US" sz="2800" dirty="0">
                <a:latin typeface="Times New Roman" panose="02020603050405020304" pitchFamily="18" charset="0"/>
                <a:ea typeface="Lato" panose="020F0502020204030203" pitchFamily="34" charset="0"/>
                <a:cs typeface="Times New Roman" panose="02020603050405020304" pitchFamily="18" charset="0"/>
              </a:rPr>
              <a:t>- Colliders</a:t>
            </a:r>
          </a:p>
          <a:p>
            <a:pPr marL="514350" indent="-28575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rPr>
              <a:t>Target Specifications Vs State of the Art</a:t>
            </a:r>
          </a:p>
          <a:p>
            <a:pPr marL="514350" indent="-28575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rPr>
              <a:t>SLAC Development: NAPA_p1 </a:t>
            </a:r>
          </a:p>
          <a:p>
            <a:pPr marL="514350" indent="-28575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rPr>
              <a:t>Going Towards a Large Area Sensor</a:t>
            </a:r>
          </a:p>
          <a:p>
            <a:pPr marL="514350" indent="-28575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rPr>
              <a:t>Conclusion &amp; Perspectives</a:t>
            </a:r>
          </a:p>
        </p:txBody>
      </p:sp>
    </p:spTree>
    <p:extLst>
      <p:ext uri="{BB962C8B-B14F-4D97-AF65-F5344CB8AC3E}">
        <p14:creationId xmlns:p14="http://schemas.microsoft.com/office/powerpoint/2010/main" val="3120219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AC761AB-DE11-4C2D-E728-3237DF566ACD}"/>
              </a:ext>
            </a:extLst>
          </p:cNvPr>
          <p:cNvSpPr>
            <a:spLocks noGrp="1"/>
          </p:cNvSpPr>
          <p:nvPr>
            <p:ph type="title"/>
          </p:nvPr>
        </p:nvSpPr>
        <p:spPr>
          <a:xfrm>
            <a:off x="838200" y="365125"/>
            <a:ext cx="10515600" cy="792719"/>
          </a:xfrm>
        </p:spPr>
        <p:txBody>
          <a:bodyPr/>
          <a:lstStyle/>
          <a:p>
            <a:r>
              <a:rPr lang="en-US" dirty="0">
                <a:latin typeface="Times New Roman" panose="02020603050405020304" pitchFamily="18" charset="0"/>
                <a:ea typeface="Lato" panose="020F0502020204030203" pitchFamily="34" charset="0"/>
                <a:cs typeface="Times New Roman" panose="02020603050405020304" pitchFamily="18" charset="0"/>
              </a:rPr>
              <a:t>Presentation Outline</a:t>
            </a:r>
          </a:p>
        </p:txBody>
      </p:sp>
      <p:sp>
        <p:nvSpPr>
          <p:cNvPr id="11" name="Text Placeholder 10">
            <a:extLst>
              <a:ext uri="{FF2B5EF4-FFF2-40B4-BE49-F238E27FC236}">
                <a16:creationId xmlns:a16="http://schemas.microsoft.com/office/drawing/2014/main" id="{351D3B7A-E33B-1C13-3E40-C6CF99A1BC95}"/>
              </a:ext>
            </a:extLst>
          </p:cNvPr>
          <p:cNvSpPr>
            <a:spLocks noGrp="1"/>
          </p:cNvSpPr>
          <p:nvPr>
            <p:ph type="body" idx="1"/>
          </p:nvPr>
        </p:nvSpPr>
        <p:spPr>
          <a:xfrm>
            <a:off x="707572" y="1385826"/>
            <a:ext cx="10515600" cy="4560888"/>
          </a:xfrm>
        </p:spPr>
        <p:txBody>
          <a:bodyPr/>
          <a:lstStyle/>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Application: Future </a:t>
            </a:r>
            <a:r>
              <a:rPr lang="en-US" sz="2800" dirty="0" err="1">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e+e</a:t>
            </a: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 Colliders</a:t>
            </a:r>
          </a:p>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Target Specifications Vs State of the Art</a:t>
            </a:r>
          </a:p>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SLAC Development: NAPA_p1 </a:t>
            </a:r>
          </a:p>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Going Towards a Large Area Sensor</a:t>
            </a:r>
          </a:p>
          <a:p>
            <a:pPr marL="514350" indent="-285750">
              <a:buFont typeface="Arial" panose="020B0604020202020204" pitchFamily="34" charset="0"/>
              <a:buChar char="•"/>
            </a:pPr>
            <a:r>
              <a:rPr lang="en-US" sz="2800" dirty="0">
                <a:solidFill>
                  <a:schemeClr val="tx1"/>
                </a:solidFill>
                <a:latin typeface="Times New Roman" panose="02020603050405020304" pitchFamily="18" charset="0"/>
                <a:ea typeface="Lato" panose="020F0502020204030203" pitchFamily="34" charset="0"/>
                <a:cs typeface="Times New Roman" panose="02020603050405020304" pitchFamily="18" charset="0"/>
              </a:rPr>
              <a:t>Conclusion &amp; Perspectives</a:t>
            </a:r>
          </a:p>
        </p:txBody>
      </p:sp>
    </p:spTree>
    <p:extLst>
      <p:ext uri="{BB962C8B-B14F-4D97-AF65-F5344CB8AC3E}">
        <p14:creationId xmlns:p14="http://schemas.microsoft.com/office/powerpoint/2010/main" val="998006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0D2B34-2D36-6FEF-C246-11F5DAA2BD9E}"/>
              </a:ext>
            </a:extLst>
          </p:cNvPr>
          <p:cNvSpPr>
            <a:spLocks noGrp="1"/>
          </p:cNvSpPr>
          <p:nvPr>
            <p:ph type="title"/>
          </p:nvPr>
        </p:nvSpPr>
        <p:spPr/>
        <p:txBody>
          <a:bodyPr/>
          <a:lstStyle/>
          <a:p>
            <a:r>
              <a:rPr lang="en-US" dirty="0"/>
              <a:t>Conclusion &amp; Perspectives</a:t>
            </a:r>
          </a:p>
        </p:txBody>
      </p:sp>
      <mc:AlternateContent xmlns:mc="http://schemas.openxmlformats.org/markup-compatibility/2006">
        <mc:Choice xmlns:a14="http://schemas.microsoft.com/office/drawing/2010/main" Requires="a14">
          <p:sp>
            <p:nvSpPr>
              <p:cNvPr id="4" name="Text Placeholder 3">
                <a:extLst>
                  <a:ext uri="{FF2B5EF4-FFF2-40B4-BE49-F238E27FC236}">
                    <a16:creationId xmlns:a16="http://schemas.microsoft.com/office/drawing/2014/main" id="{FE9D7583-8329-0817-19EC-38DC3DEA0B3D}"/>
                  </a:ext>
                </a:extLst>
              </p:cNvPr>
              <p:cNvSpPr>
                <a:spLocks noGrp="1"/>
              </p:cNvSpPr>
              <p:nvPr>
                <p:ph type="body" idx="2"/>
              </p:nvPr>
            </p:nvSpPr>
            <p:spPr>
              <a:xfrm>
                <a:off x="53930" y="964137"/>
                <a:ext cx="6601692" cy="4929726"/>
              </a:xfrm>
            </p:spPr>
            <p:txBody>
              <a:bodyPr/>
              <a:lstStyle/>
              <a:p>
                <a:pPr marL="514350" indent="-285750" algn="just">
                  <a:buFont typeface="Arial" panose="020B0604020202020204" pitchFamily="34" charset="0"/>
                  <a:buChar char="•"/>
                </a:pPr>
                <a:r>
                  <a:rPr lang="en-US" b="1" dirty="0">
                    <a:solidFill>
                      <a:schemeClr val="tx1"/>
                    </a:solidFill>
                    <a:latin typeface="+mn-lt"/>
                  </a:rPr>
                  <a:t>MAPS has great a potential to fit the future </a:t>
                </a:r>
                <a:r>
                  <a:rPr lang="en-US" b="1" dirty="0" err="1">
                    <a:solidFill>
                      <a:schemeClr val="tx1"/>
                    </a:solidFill>
                    <a:latin typeface="+mn-lt"/>
                  </a:rPr>
                  <a:t>e+e</a:t>
                </a:r>
                <a:r>
                  <a:rPr lang="en-US" b="1" dirty="0">
                    <a:solidFill>
                      <a:schemeClr val="tx1"/>
                    </a:solidFill>
                    <a:latin typeface="+mn-lt"/>
                  </a:rPr>
                  <a:t>- colliders requirements (tracker, calorimeter)</a:t>
                </a:r>
              </a:p>
              <a:p>
                <a:pPr marL="514350" indent="-285750" algn="just">
                  <a:buFont typeface="Arial" panose="020B0604020202020204" pitchFamily="34" charset="0"/>
                  <a:buChar char="•"/>
                </a:pPr>
                <a:r>
                  <a:rPr lang="en-US" b="1" dirty="0">
                    <a:solidFill>
                      <a:schemeClr val="tx1"/>
                    </a:solidFill>
                    <a:latin typeface="+mn-lt"/>
                  </a:rPr>
                  <a:t>Simulations of NAPA_p1 show that it is possible to achieve a time resolution </a:t>
                </a:r>
                <a14:m>
                  <m:oMath xmlns:m="http://schemas.openxmlformats.org/officeDocument/2006/math">
                    <m:r>
                      <a:rPr lang="en-US" b="1" i="1">
                        <a:solidFill>
                          <a:schemeClr val="tx1"/>
                        </a:solidFill>
                        <a:latin typeface="Cambria Math" panose="02040503050406030204" pitchFamily="18" charset="0"/>
                        <a:ea typeface="Cambria Math" panose="02040503050406030204" pitchFamily="18" charset="0"/>
                        <a:cs typeface="Lato" panose="020F0502020204030203" pitchFamily="34" charset="0"/>
                      </a:rPr>
                      <m:t>~ </m:t>
                    </m:r>
                  </m:oMath>
                </a14:m>
                <a:r>
                  <a:rPr lang="en-US" b="1" dirty="0">
                    <a:solidFill>
                      <a:schemeClr val="tx1"/>
                    </a:solidFill>
                    <a:latin typeface="+mn-lt"/>
                  </a:rPr>
                  <a:t>1 ns-rms with reasonably low power consumption of ~100 </a:t>
                </a:r>
                <a:r>
                  <a:rPr lang="en-US" b="1" dirty="0" err="1">
                    <a:solidFill>
                      <a:schemeClr val="tx1"/>
                    </a:solidFill>
                    <a:latin typeface="+mn-lt"/>
                  </a:rPr>
                  <a:t>mW</a:t>
                </a:r>
                <a:r>
                  <a:rPr lang="en-US" b="1" dirty="0">
                    <a:solidFill>
                      <a:schemeClr val="tx1"/>
                    </a:solidFill>
                    <a:latin typeface="+mn-lt"/>
                  </a:rPr>
                  <a:t>/cm</a:t>
                </a:r>
                <a:r>
                  <a:rPr lang="en-US" b="1" baseline="30000" dirty="0">
                    <a:solidFill>
                      <a:schemeClr val="tx1"/>
                    </a:solidFill>
                    <a:latin typeface="+mn-lt"/>
                  </a:rPr>
                  <a:t>2</a:t>
                </a:r>
                <a:r>
                  <a:rPr lang="en-US" b="1" dirty="0">
                    <a:solidFill>
                      <a:schemeClr val="tx1"/>
                    </a:solidFill>
                    <a:latin typeface="+mn-lt"/>
                  </a:rPr>
                  <a:t> </a:t>
                </a:r>
                <a14:m>
                  <m:oMath xmlns:m="http://schemas.openxmlformats.org/officeDocument/2006/math">
                    <m:r>
                      <a:rPr lang="en-US" b="1" i="1" smtClean="0">
                        <a:solidFill>
                          <a:schemeClr val="tx1"/>
                        </a:solidFill>
                        <a:latin typeface="Cambria Math" panose="02040503050406030204" pitchFamily="18" charset="0"/>
                        <a:ea typeface="Cambria Math" panose="02040503050406030204" pitchFamily="18" charset="0"/>
                      </a:rPr>
                      <m:t>×</m:t>
                    </m:r>
                  </m:oMath>
                </a14:m>
                <a:r>
                  <a:rPr lang="en-US" b="1" dirty="0">
                    <a:solidFill>
                      <a:schemeClr val="tx1"/>
                    </a:solidFill>
                    <a:latin typeface="+mn-lt"/>
                  </a:rPr>
                  <a:t> Duty Cycle. For </a:t>
                </a:r>
                <a:r>
                  <a:rPr lang="en-US" b="1" dirty="0" err="1">
                    <a:solidFill>
                      <a:schemeClr val="tx1"/>
                    </a:solidFill>
                    <a:latin typeface="+mn-lt"/>
                  </a:rPr>
                  <a:t>e+e</a:t>
                </a:r>
                <a:r>
                  <a:rPr lang="en-US" b="1" dirty="0">
                    <a:solidFill>
                      <a:schemeClr val="tx1"/>
                    </a:solidFill>
                    <a:latin typeface="+mn-lt"/>
                  </a:rPr>
                  <a:t>- machines duty cycles are typically &lt; 1%</a:t>
                </a:r>
              </a:p>
              <a:p>
                <a:pPr marL="514350" indent="-285750" algn="just">
                  <a:buFont typeface="Arial" panose="020B0604020202020204" pitchFamily="34" charset="0"/>
                  <a:buChar char="•"/>
                </a:pPr>
                <a:r>
                  <a:rPr lang="en-US" b="1" dirty="0">
                    <a:solidFill>
                      <a:schemeClr val="tx1"/>
                    </a:solidFill>
                    <a:latin typeface="+mn-lt"/>
                  </a:rPr>
                  <a:t>We’ve just received the NAPA-p1 chip and the first characterization results are promising.  NAPA-p1 will serve as a pixel proof of concept.</a:t>
                </a:r>
              </a:p>
              <a:p>
                <a:pPr marL="514350" indent="-285750" algn="just">
                  <a:buFont typeface="Arial" panose="020B0604020202020204" pitchFamily="34" charset="0"/>
                  <a:buChar char="•"/>
                </a:pPr>
                <a:r>
                  <a:rPr lang="en-US" b="1" dirty="0">
                    <a:solidFill>
                      <a:schemeClr val="tx1"/>
                    </a:solidFill>
                    <a:latin typeface="+mn-lt"/>
                  </a:rPr>
                  <a:t>Design of NAPA-p2 has started to tackle large sensor challenges. NAPA-p2 will serve as a system proof of concept.</a:t>
                </a:r>
              </a:p>
              <a:p>
                <a:pPr marL="514350" indent="-285750" algn="just">
                  <a:buFont typeface="Arial" panose="020B0604020202020204" pitchFamily="34" charset="0"/>
                  <a:buChar char="•"/>
                </a:pPr>
                <a:r>
                  <a:rPr lang="en-US" b="1" dirty="0">
                    <a:solidFill>
                      <a:schemeClr val="tx1"/>
                    </a:solidFill>
                    <a:latin typeface="+mn-lt"/>
                  </a:rPr>
                  <a:t>These prototypes are customized for linear lepton colliders with low duty cycle, however, many of the developed technical solutions can be of value to other applications (large area stitched sensor with increased yield, power distribution, IP blocks (capless LDO regulator, TDC,…)</a:t>
                </a:r>
              </a:p>
              <a:p>
                <a:pPr marL="514350" indent="-285750">
                  <a:buFont typeface="Arial" panose="020B0604020202020204" pitchFamily="34" charset="0"/>
                  <a:buChar char="•"/>
                </a:pPr>
                <a:endParaRPr lang="en-US" sz="1800" b="1" dirty="0">
                  <a:solidFill>
                    <a:schemeClr val="tx1"/>
                  </a:solidFill>
                  <a:latin typeface="+mn-lt"/>
                </a:endParaRPr>
              </a:p>
              <a:p>
                <a:pPr marL="514350" indent="-285750">
                  <a:buFont typeface="Arial" panose="020B0604020202020204" pitchFamily="34" charset="0"/>
                  <a:buChar char="•"/>
                </a:pPr>
                <a:endParaRPr lang="en-US" sz="1800" b="1" dirty="0">
                  <a:solidFill>
                    <a:schemeClr val="tx1"/>
                  </a:solidFill>
                  <a:latin typeface="+mn-lt"/>
                </a:endParaRPr>
              </a:p>
              <a:p>
                <a:pPr marL="514350" indent="-285750">
                  <a:buFont typeface="Arial" panose="020B0604020202020204" pitchFamily="34" charset="0"/>
                  <a:buChar char="•"/>
                </a:pPr>
                <a:endParaRPr lang="en-US" sz="1800" b="1" dirty="0">
                  <a:solidFill>
                    <a:schemeClr val="tx1"/>
                  </a:solidFill>
                  <a:latin typeface="+mn-lt"/>
                </a:endParaRPr>
              </a:p>
              <a:p>
                <a:pPr marL="514350" indent="-285750">
                  <a:buFont typeface="Arial" panose="020B0604020202020204" pitchFamily="34" charset="0"/>
                  <a:buChar char="•"/>
                </a:pPr>
                <a:endParaRPr lang="en-US" sz="1800" b="1" dirty="0">
                  <a:latin typeface="+mn-lt"/>
                </a:endParaRPr>
              </a:p>
              <a:p>
                <a:pPr marL="514350" indent="-285750">
                  <a:buFont typeface="Arial" panose="020B0604020202020204" pitchFamily="34" charset="0"/>
                  <a:buChar char="•"/>
                </a:pPr>
                <a:endParaRPr lang="en-US" sz="1800" b="1" dirty="0">
                  <a:latin typeface="+mn-lt"/>
                </a:endParaRPr>
              </a:p>
            </p:txBody>
          </p:sp>
        </mc:Choice>
        <mc:Fallback>
          <p:sp>
            <p:nvSpPr>
              <p:cNvPr id="4" name="Text Placeholder 3">
                <a:extLst>
                  <a:ext uri="{FF2B5EF4-FFF2-40B4-BE49-F238E27FC236}">
                    <a16:creationId xmlns:a16="http://schemas.microsoft.com/office/drawing/2014/main" id="{FE9D7583-8329-0817-19EC-38DC3DEA0B3D}"/>
                  </a:ext>
                </a:extLst>
              </p:cNvPr>
              <p:cNvSpPr>
                <a:spLocks noGrp="1" noRot="1" noChangeAspect="1" noMove="1" noResize="1" noEditPoints="1" noAdjustHandles="1" noChangeArrowheads="1" noChangeShapeType="1" noTextEdit="1"/>
              </p:cNvSpPr>
              <p:nvPr>
                <p:ph type="body" idx="2"/>
              </p:nvPr>
            </p:nvSpPr>
            <p:spPr>
              <a:xfrm>
                <a:off x="53930" y="964137"/>
                <a:ext cx="6601692" cy="4929726"/>
              </a:xfrm>
              <a:blipFill>
                <a:blip r:embed="rId2"/>
                <a:stretch>
                  <a:fillRect r="-384" b="-692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C03D034-8641-3D7E-78C5-62DFCC5DE3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dirty="0"/>
          </a:p>
        </p:txBody>
      </p:sp>
      <p:sp>
        <p:nvSpPr>
          <p:cNvPr id="7" name="Title 2">
            <a:extLst>
              <a:ext uri="{FF2B5EF4-FFF2-40B4-BE49-F238E27FC236}">
                <a16:creationId xmlns:a16="http://schemas.microsoft.com/office/drawing/2014/main" id="{1DC29E4B-4187-BA80-3D64-2550999B2A21}"/>
              </a:ext>
            </a:extLst>
          </p:cNvPr>
          <p:cNvSpPr txBox="1">
            <a:spLocks/>
          </p:cNvSpPr>
          <p:nvPr/>
        </p:nvSpPr>
        <p:spPr>
          <a:xfrm>
            <a:off x="4928754" y="6018800"/>
            <a:ext cx="6601691" cy="632100"/>
          </a:xfrm>
          <a:prstGeom prst="rect">
            <a:avLst/>
          </a:prstGeom>
          <a:noFill/>
          <a:ln>
            <a:noFill/>
          </a:ln>
        </p:spPr>
        <p:txBody>
          <a:bodyPr spcFirstLastPara="1" wrap="square" lIns="0"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8C1515"/>
              </a:buClr>
              <a:buSzPts val="3200"/>
              <a:buFont typeface="Lato"/>
              <a:buNone/>
              <a:defRPr sz="3200" b="0" i="0" u="none" strike="noStrike" cap="none">
                <a:solidFill>
                  <a:srgbClr val="8C1515"/>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t>Thank You For Your Attention!</a:t>
            </a:r>
          </a:p>
        </p:txBody>
      </p:sp>
      <p:pic>
        <p:nvPicPr>
          <p:cNvPr id="6" name="Picture 5" descr="A close up of a chip&#10;&#10;Description automatically generated">
            <a:extLst>
              <a:ext uri="{FF2B5EF4-FFF2-40B4-BE49-F238E27FC236}">
                <a16:creationId xmlns:a16="http://schemas.microsoft.com/office/drawing/2014/main" id="{8D4A732B-C704-A212-A8BA-460F62B2C5DC}"/>
              </a:ext>
            </a:extLst>
          </p:cNvPr>
          <p:cNvPicPr>
            <a:picLocks noChangeAspect="1"/>
          </p:cNvPicPr>
          <p:nvPr/>
        </p:nvPicPr>
        <p:blipFill rotWithShape="1">
          <a:blip r:embed="rId3"/>
          <a:srcRect l="19215" t="16054" r="27644" b="16677"/>
          <a:stretch/>
        </p:blipFill>
        <p:spPr>
          <a:xfrm rot="21540000">
            <a:off x="7747984" y="1271954"/>
            <a:ext cx="4050350" cy="3845392"/>
          </a:xfrm>
          <a:prstGeom prst="rect">
            <a:avLst/>
          </a:prstGeom>
        </p:spPr>
      </p:pic>
      <p:sp>
        <p:nvSpPr>
          <p:cNvPr id="8" name="TextBox 7">
            <a:extLst>
              <a:ext uri="{FF2B5EF4-FFF2-40B4-BE49-F238E27FC236}">
                <a16:creationId xmlns:a16="http://schemas.microsoft.com/office/drawing/2014/main" id="{932813D4-309D-C53E-8C3D-BBAA4A6B7A1C}"/>
              </a:ext>
            </a:extLst>
          </p:cNvPr>
          <p:cNvSpPr txBox="1"/>
          <p:nvPr/>
        </p:nvSpPr>
        <p:spPr>
          <a:xfrm>
            <a:off x="8390164" y="5277335"/>
            <a:ext cx="2743200" cy="307777"/>
          </a:xfrm>
          <a:prstGeom prst="rect">
            <a:avLst/>
          </a:prstGeom>
          <a:noFill/>
        </p:spPr>
        <p:txBody>
          <a:bodyPr wrap="square" rtlCol="0">
            <a:spAutoFit/>
          </a:bodyPr>
          <a:lstStyle/>
          <a:p>
            <a:r>
              <a:rPr lang="en-US" b="1" dirty="0"/>
              <a:t>Microscope photo of NAPA-p1</a:t>
            </a:r>
          </a:p>
        </p:txBody>
      </p:sp>
    </p:spTree>
    <p:extLst>
      <p:ext uri="{BB962C8B-B14F-4D97-AF65-F5344CB8AC3E}">
        <p14:creationId xmlns:p14="http://schemas.microsoft.com/office/powerpoint/2010/main" val="3814535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DA2B38-2F46-90C8-FB6B-C0ACCC49EE3B}"/>
              </a:ext>
            </a:extLst>
          </p:cNvPr>
          <p:cNvSpPr>
            <a:spLocks noGrp="1"/>
          </p:cNvSpPr>
          <p:nvPr>
            <p:ph type="title"/>
          </p:nvPr>
        </p:nvSpPr>
        <p:spPr/>
        <p:txBody>
          <a:bodyPr>
            <a:normAutofit/>
          </a:bodyPr>
          <a:lstStyle/>
          <a:p>
            <a:r>
              <a:rPr lang="en-US" dirty="0"/>
              <a:t>References</a:t>
            </a:r>
          </a:p>
        </p:txBody>
      </p:sp>
      <p:sp>
        <p:nvSpPr>
          <p:cNvPr id="5" name="Slide Number Placeholder 4">
            <a:extLst>
              <a:ext uri="{FF2B5EF4-FFF2-40B4-BE49-F238E27FC236}">
                <a16:creationId xmlns:a16="http://schemas.microsoft.com/office/drawing/2014/main" id="{3645B8FE-642A-DC55-2666-29F31E88EA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6" name="Subtitle 5">
            <a:extLst>
              <a:ext uri="{FF2B5EF4-FFF2-40B4-BE49-F238E27FC236}">
                <a16:creationId xmlns:a16="http://schemas.microsoft.com/office/drawing/2014/main" id="{24E8899F-01BF-CABC-D576-130F434DEDB2}"/>
              </a:ext>
            </a:extLst>
          </p:cNvPr>
          <p:cNvSpPr>
            <a:spLocks noGrp="1"/>
          </p:cNvSpPr>
          <p:nvPr>
            <p:ph type="subTitle" idx="3"/>
          </p:nvPr>
        </p:nvSpPr>
        <p:spPr/>
        <p:txBody>
          <a:bodyPr/>
          <a:lstStyle/>
          <a:p>
            <a:endParaRPr lang="en-US"/>
          </a:p>
        </p:txBody>
      </p:sp>
      <p:sp>
        <p:nvSpPr>
          <p:cNvPr id="7" name="Text Placeholder 6">
            <a:extLst>
              <a:ext uri="{FF2B5EF4-FFF2-40B4-BE49-F238E27FC236}">
                <a16:creationId xmlns:a16="http://schemas.microsoft.com/office/drawing/2014/main" id="{A357AAB3-C1D8-B1E8-65BE-631179132DE5}"/>
              </a:ext>
            </a:extLst>
          </p:cNvPr>
          <p:cNvSpPr txBox="1">
            <a:spLocks noGrp="1"/>
          </p:cNvSpPr>
          <p:nvPr>
            <p:ph type="body" idx="2"/>
          </p:nvPr>
        </p:nvSpPr>
        <p:spPr>
          <a:xfrm>
            <a:off x="560263" y="1008786"/>
            <a:ext cx="11393038" cy="5777182"/>
          </a:xfrm>
          <a:prstGeom prst="rect">
            <a:avLst/>
          </a:prstGeom>
          <a:noFill/>
        </p:spPr>
        <p:txBody>
          <a:bodyPr wrap="square" rtlCol="0">
            <a:spAutoFit/>
          </a:bodyPr>
          <a:lstStyle/>
          <a:p>
            <a:pPr marL="231775" marR="0" lvl="0" indent="-231775"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000000"/>
              </a:solidFill>
              <a:effectLst/>
              <a:uLnTx/>
              <a:uFillTx/>
              <a:latin typeface="+mn-lt"/>
              <a:cs typeface="Arial"/>
              <a:sym typeface="Arial"/>
            </a:endParaRPr>
          </a:p>
          <a:p>
            <a:pPr marL="231775" indent="-231775" algn="just">
              <a:lnSpc>
                <a:spcPct val="100000"/>
              </a:lnSpc>
              <a:spcBef>
                <a:spcPts val="0"/>
              </a:spcBef>
              <a:buClr>
                <a:srgbClr val="000000"/>
              </a:buClr>
              <a:buSzTx/>
              <a:defRPr/>
            </a:pPr>
            <a:r>
              <a:rPr lang="en-US" sz="1100" b="1" dirty="0">
                <a:solidFill>
                  <a:srgbClr val="222222"/>
                </a:solidFill>
                <a:latin typeface="+mn-lt"/>
              </a:rPr>
              <a:t>[1] </a:t>
            </a:r>
            <a:r>
              <a:rPr lang="en-US" sz="1100" b="1" i="0" baseline="30000" dirty="0">
                <a:solidFill>
                  <a:srgbClr val="222222"/>
                </a:solidFill>
                <a:effectLst/>
                <a:latin typeface="+mn-lt"/>
              </a:rPr>
              <a:t> </a:t>
            </a:r>
            <a:r>
              <a:rPr lang="en-US" sz="1100" b="1" i="0" dirty="0">
                <a:solidFill>
                  <a:srgbClr val="222222"/>
                </a:solidFill>
                <a:effectLst/>
                <a:latin typeface="+mn-lt"/>
              </a:rPr>
              <a:t>Brau JE, Breidenbach M, Habib A, Rota L, Vernieri C. The </a:t>
            </a:r>
            <a:r>
              <a:rPr lang="en-US" sz="1100" b="1" i="0" dirty="0" err="1">
                <a:solidFill>
                  <a:srgbClr val="222222"/>
                </a:solidFill>
                <a:effectLst/>
                <a:latin typeface="+mn-lt"/>
              </a:rPr>
              <a:t>SiD</a:t>
            </a:r>
            <a:r>
              <a:rPr lang="en-US" sz="1100" b="1" i="0" dirty="0">
                <a:solidFill>
                  <a:srgbClr val="222222"/>
                </a:solidFill>
                <a:effectLst/>
                <a:latin typeface="+mn-lt"/>
              </a:rPr>
              <a:t> Digital </a:t>
            </a:r>
            <a:r>
              <a:rPr lang="en-US" sz="1100" b="1" i="0" dirty="0" err="1">
                <a:solidFill>
                  <a:srgbClr val="222222"/>
                </a:solidFill>
                <a:effectLst/>
                <a:latin typeface="+mn-lt"/>
              </a:rPr>
              <a:t>ECal</a:t>
            </a:r>
            <a:r>
              <a:rPr lang="en-US" sz="1100" b="1" i="0" dirty="0">
                <a:solidFill>
                  <a:srgbClr val="222222"/>
                </a:solidFill>
                <a:effectLst/>
                <a:latin typeface="+mn-lt"/>
              </a:rPr>
              <a:t> Based on Monolithic Active Pixel Sensors. </a:t>
            </a:r>
            <a:r>
              <a:rPr lang="en-US" sz="1100" b="1" i="1" dirty="0">
                <a:solidFill>
                  <a:srgbClr val="222222"/>
                </a:solidFill>
                <a:effectLst/>
                <a:latin typeface="+mn-lt"/>
              </a:rPr>
              <a:t>Instruments</a:t>
            </a:r>
            <a:r>
              <a:rPr lang="en-US" sz="1100" b="1" i="0" dirty="0">
                <a:solidFill>
                  <a:srgbClr val="222222"/>
                </a:solidFill>
                <a:effectLst/>
                <a:latin typeface="+mn-lt"/>
              </a:rPr>
              <a:t>. 2022; 6(4):51. </a:t>
            </a:r>
            <a:r>
              <a:rPr lang="en-US" sz="1100" b="1" i="0" dirty="0">
                <a:solidFill>
                  <a:srgbClr val="222222"/>
                </a:solidFill>
                <a:effectLst/>
                <a:latin typeface="+mn-lt"/>
                <a:hlinkClick r:id="rId2"/>
              </a:rPr>
              <a:t>https://doi.org/10.3390/instruments6040051</a:t>
            </a:r>
            <a:endParaRPr lang="en-US" sz="1100" b="1" i="0" dirty="0">
              <a:solidFill>
                <a:srgbClr val="222222"/>
              </a:solidFill>
              <a:effectLst/>
              <a:latin typeface="+mn-lt"/>
            </a:endParaRPr>
          </a:p>
          <a:p>
            <a:pPr marL="231775" indent="-231775" algn="just">
              <a:lnSpc>
                <a:spcPct val="100000"/>
              </a:lnSpc>
              <a:spcBef>
                <a:spcPts val="0"/>
              </a:spcBef>
              <a:buClr>
                <a:srgbClr val="000000"/>
              </a:buClr>
              <a:buSzTx/>
              <a:defRPr/>
            </a:pPr>
            <a:endParaRPr lang="en-US" sz="1100" b="1" dirty="0">
              <a:latin typeface="+mn-lt"/>
            </a:endParaRPr>
          </a:p>
          <a:p>
            <a:pPr marL="231775" marR="0" lvl="0" indent="-231775"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mn-lt"/>
                <a:cs typeface="Arial"/>
                <a:sym typeface="Arial"/>
              </a:rPr>
              <a:t>[</a:t>
            </a:r>
            <a:r>
              <a:rPr lang="en-US" sz="1100" b="1" dirty="0">
                <a:solidFill>
                  <a:srgbClr val="000000"/>
                </a:solidFill>
                <a:latin typeface="+mn-lt"/>
                <a:cs typeface="Arial"/>
                <a:sym typeface="Arial"/>
              </a:rPr>
              <a:t>2</a:t>
            </a:r>
            <a:r>
              <a:rPr kumimoji="0" lang="en-US" sz="1100" b="1" i="0" u="none" strike="noStrike" kern="0" cap="none" spc="0" normalizeH="0" baseline="0" noProof="0" dirty="0">
                <a:ln>
                  <a:noFill/>
                </a:ln>
                <a:solidFill>
                  <a:srgbClr val="000000"/>
                </a:solidFill>
                <a:effectLst/>
                <a:uLnTx/>
                <a:uFillTx/>
                <a:latin typeface="+mn-lt"/>
                <a:cs typeface="Arial"/>
                <a:sym typeface="Arial"/>
              </a:rPr>
              <a:t>] Gianluca </a:t>
            </a:r>
            <a:r>
              <a:rPr kumimoji="0" lang="en-US" sz="1100" b="1" i="0" u="none" strike="noStrike" kern="0" cap="none" spc="0" normalizeH="0" baseline="0" noProof="0" dirty="0" err="1">
                <a:ln>
                  <a:noFill/>
                </a:ln>
                <a:solidFill>
                  <a:srgbClr val="000000"/>
                </a:solidFill>
                <a:effectLst/>
                <a:uLnTx/>
                <a:uFillTx/>
                <a:latin typeface="+mn-lt"/>
                <a:cs typeface="Arial"/>
                <a:sym typeface="Arial"/>
              </a:rPr>
              <a:t>Aglieri</a:t>
            </a:r>
            <a:r>
              <a:rPr kumimoji="0" lang="en-US" sz="1100" b="1" i="0" u="none" strike="noStrike" kern="0" cap="none" spc="0" normalizeH="0" baseline="0" noProof="0" dirty="0">
                <a:ln>
                  <a:noFill/>
                </a:ln>
                <a:solidFill>
                  <a:srgbClr val="000000"/>
                </a:solidFill>
                <a:effectLst/>
                <a:uLnTx/>
                <a:uFillTx/>
                <a:latin typeface="+mn-lt"/>
                <a:cs typeface="Arial"/>
                <a:sym typeface="Arial"/>
              </a:rPr>
              <a:t> Rinella, “The ALPIDE pixel sensor chip for the upgrade of the ALICE Inner Tracking System, Nuclear Instruments and Methods in Physics Research, Volume 845,2017, </a:t>
            </a:r>
            <a:r>
              <a:rPr kumimoji="0" lang="en-US" sz="1100" b="1" i="0" u="none" strike="noStrike" kern="0" cap="none" spc="0" normalizeH="0" baseline="0" noProof="0" dirty="0">
                <a:ln>
                  <a:noFill/>
                </a:ln>
                <a:solidFill>
                  <a:srgbClr val="000000"/>
                </a:solidFill>
                <a:effectLst/>
                <a:uLnTx/>
                <a:uFillTx/>
                <a:latin typeface="+mn-lt"/>
                <a:cs typeface="Arial"/>
                <a:sym typeface="Arial"/>
                <a:hlinkClick r:id="rId3"/>
              </a:rPr>
              <a:t>https://doi.org/10.1016/j.nima.2016.05.016</a:t>
            </a:r>
            <a:endParaRPr kumimoji="0" lang="en-US" sz="1100" b="1" i="0" u="none" strike="noStrike" kern="0" cap="none" spc="0" normalizeH="0" baseline="0" noProof="0" dirty="0">
              <a:ln>
                <a:noFill/>
              </a:ln>
              <a:solidFill>
                <a:srgbClr val="000000"/>
              </a:solidFill>
              <a:effectLst/>
              <a:uLnTx/>
              <a:uFillTx/>
              <a:latin typeface="+mn-lt"/>
              <a:cs typeface="Arial"/>
              <a:sym typeface="Arial"/>
            </a:endParaRPr>
          </a:p>
          <a:p>
            <a:pPr marL="231775" marR="0" lvl="0" indent="-231775" algn="just" defTabSz="914400" rtl="0" eaLnBrk="1" fontAlgn="auto" latinLnBrk="0" hangingPunct="1">
              <a:lnSpc>
                <a:spcPct val="100000"/>
              </a:lnSpc>
              <a:spcBef>
                <a:spcPts val="0"/>
              </a:spcBef>
              <a:spcAft>
                <a:spcPts val="0"/>
              </a:spcAft>
              <a:buClr>
                <a:srgbClr val="000000"/>
              </a:buClr>
              <a:buSzTx/>
              <a:tabLst/>
              <a:defRPr/>
            </a:pPr>
            <a:r>
              <a:rPr kumimoji="0" lang="en-US" sz="1100" b="1" i="0" u="none" strike="noStrike" kern="0" cap="none" spc="0" normalizeH="0" baseline="0" noProof="0" dirty="0">
                <a:ln>
                  <a:noFill/>
                </a:ln>
                <a:solidFill>
                  <a:srgbClr val="000000"/>
                </a:solidFill>
                <a:effectLst/>
                <a:uLnTx/>
                <a:uFillTx/>
                <a:latin typeface="+mn-lt"/>
                <a:cs typeface="Arial"/>
                <a:sym typeface="Arial"/>
              </a:rPr>
              <a:t>[3] M. </a:t>
            </a:r>
            <a:r>
              <a:rPr kumimoji="0" lang="en-US" sz="1100" b="1" i="0" u="none" strike="noStrike" kern="0" cap="none" spc="0" normalizeH="0" baseline="0" noProof="0" dirty="0" err="1">
                <a:ln>
                  <a:noFill/>
                </a:ln>
                <a:solidFill>
                  <a:srgbClr val="000000"/>
                </a:solidFill>
                <a:effectLst/>
                <a:uLnTx/>
                <a:uFillTx/>
                <a:latin typeface="+mn-lt"/>
                <a:cs typeface="Arial"/>
                <a:sym typeface="Arial"/>
              </a:rPr>
              <a:t>Mager</a:t>
            </a:r>
            <a:r>
              <a:rPr kumimoji="0" lang="en-US" sz="1100" b="1" i="0" u="none" strike="noStrike" kern="0" cap="none" spc="0" normalizeH="0" baseline="0" noProof="0" dirty="0">
                <a:ln>
                  <a:noFill/>
                </a:ln>
                <a:solidFill>
                  <a:srgbClr val="000000"/>
                </a:solidFill>
                <a:effectLst/>
                <a:uLnTx/>
                <a:uFillTx/>
                <a:latin typeface="+mn-lt"/>
                <a:cs typeface="Arial"/>
                <a:sym typeface="Arial"/>
              </a:rPr>
              <a:t>, “ALPIDE, the Monolithic Active Pixel Sensor for the ALICE ITS upgrade”, Nuclear Instruments and Methods in Physics Research, Volume 824, 2016, </a:t>
            </a:r>
            <a:r>
              <a:rPr kumimoji="0" lang="en-US" sz="1100" b="1" i="0" u="none" strike="noStrike" kern="0" cap="none" spc="0" normalizeH="0" baseline="0" noProof="0" dirty="0">
                <a:ln>
                  <a:noFill/>
                </a:ln>
                <a:solidFill>
                  <a:srgbClr val="000000"/>
                </a:solidFill>
                <a:effectLst/>
                <a:uLnTx/>
                <a:uFillTx/>
                <a:latin typeface="+mn-lt"/>
                <a:cs typeface="Arial"/>
                <a:sym typeface="Arial"/>
                <a:hlinkClick r:id="rId4"/>
              </a:rPr>
              <a:t>https://doi.org/10.1016/j.nima.2015.09.057</a:t>
            </a:r>
            <a:endParaRPr kumimoji="0" lang="en-US" sz="1100" b="1" i="0" u="none" strike="noStrike" kern="0" cap="none" spc="0" normalizeH="0" baseline="0" noProof="0" dirty="0">
              <a:ln>
                <a:noFill/>
              </a:ln>
              <a:solidFill>
                <a:srgbClr val="000000"/>
              </a:solidFill>
              <a:effectLst/>
              <a:uLnTx/>
              <a:uFillTx/>
              <a:latin typeface="+mn-lt"/>
              <a:cs typeface="Arial"/>
              <a:sym typeface="Arial"/>
            </a:endParaRPr>
          </a:p>
          <a:p>
            <a:pPr marL="231775" indent="-231775" algn="just"/>
            <a:r>
              <a:rPr lang="en-US" sz="1100" b="1" dirty="0">
                <a:latin typeface="+mn-lt"/>
              </a:rPr>
              <a:t>[4] T. </a:t>
            </a:r>
            <a:r>
              <a:rPr lang="en-US" sz="1100" b="1" dirty="0" err="1">
                <a:latin typeface="+mn-lt"/>
              </a:rPr>
              <a:t>Kugathasan</a:t>
            </a:r>
            <a:r>
              <a:rPr lang="en-US" sz="1100" b="1" dirty="0">
                <a:latin typeface="+mn-lt"/>
              </a:rPr>
              <a:t> </a:t>
            </a:r>
            <a:r>
              <a:rPr lang="en-US" sz="1100" b="1" i="1" dirty="0">
                <a:latin typeface="+mn-lt"/>
              </a:rPr>
              <a:t>et al., </a:t>
            </a:r>
            <a:r>
              <a:rPr lang="en-US" sz="1100" b="1" dirty="0">
                <a:latin typeface="+mn-lt"/>
              </a:rPr>
              <a:t>“Monolithic CMOS sensors for sub-nanosecond timing”, Nuclear Instruments and Methods in Physics Research, Volume 979, 2020, </a:t>
            </a:r>
            <a:r>
              <a:rPr lang="en-US" sz="1100" b="1" dirty="0">
                <a:latin typeface="+mn-lt"/>
                <a:hlinkClick r:id="rId5"/>
              </a:rPr>
              <a:t>https://doi.org/10.1016/j.nima.2020.164461</a:t>
            </a:r>
            <a:r>
              <a:rPr lang="en-US" sz="1100" b="1" dirty="0">
                <a:latin typeface="+mn-lt"/>
              </a:rPr>
              <a:t>.</a:t>
            </a:r>
          </a:p>
          <a:p>
            <a:pPr marL="231775" indent="-231775" algn="just"/>
            <a:r>
              <a:rPr lang="en-US" sz="1100" b="1" dirty="0">
                <a:latin typeface="+mn-lt"/>
              </a:rPr>
              <a:t>[5] J. </a:t>
            </a:r>
            <a:r>
              <a:rPr lang="en-US" sz="1100" b="1" dirty="0" err="1">
                <a:latin typeface="+mn-lt"/>
              </a:rPr>
              <a:t>Braach</a:t>
            </a:r>
            <a:r>
              <a:rPr lang="en-US" sz="1100" b="1" dirty="0">
                <a:latin typeface="+mn-lt"/>
              </a:rPr>
              <a:t> et al., “</a:t>
            </a:r>
            <a:r>
              <a:rPr lang="en-US" sz="1100" b="1" i="0" dirty="0">
                <a:solidFill>
                  <a:srgbClr val="000000"/>
                </a:solidFill>
                <a:effectLst/>
                <a:latin typeface="+mn-lt"/>
              </a:rPr>
              <a:t>Performance of the FASTPIX Sub-Nanosecond CMOS Pixel Sensor Demonstrator”, </a:t>
            </a:r>
            <a:r>
              <a:rPr lang="fr-FR" sz="1100" b="1" i="1" dirty="0">
                <a:solidFill>
                  <a:srgbClr val="222222"/>
                </a:solidFill>
                <a:effectLst/>
                <a:latin typeface="+mn-lt"/>
              </a:rPr>
              <a:t>Instruments</a:t>
            </a:r>
            <a:r>
              <a:rPr lang="fr-FR" sz="1100" b="1" i="0" dirty="0">
                <a:solidFill>
                  <a:srgbClr val="222222"/>
                </a:solidFill>
                <a:effectLst/>
                <a:latin typeface="+mn-lt"/>
              </a:rPr>
              <a:t> 2022, </a:t>
            </a:r>
            <a:r>
              <a:rPr lang="fr-FR" sz="1100" b="1" i="1" dirty="0">
                <a:solidFill>
                  <a:srgbClr val="222222"/>
                </a:solidFill>
                <a:effectLst/>
                <a:latin typeface="+mn-lt"/>
              </a:rPr>
              <a:t>6</a:t>
            </a:r>
            <a:r>
              <a:rPr lang="fr-FR" sz="1100" b="1" i="0" dirty="0">
                <a:solidFill>
                  <a:srgbClr val="222222"/>
                </a:solidFill>
                <a:effectLst/>
                <a:latin typeface="+mn-lt"/>
              </a:rPr>
              <a:t>(1), 13; </a:t>
            </a:r>
            <a:r>
              <a:rPr lang="fr-FR" sz="1100" b="1" i="0" u="none" strike="noStrike" dirty="0">
                <a:solidFill>
                  <a:srgbClr val="4F5671"/>
                </a:solidFill>
                <a:effectLst/>
                <a:latin typeface="+mn-lt"/>
                <a:hlinkClick r:id="rId6"/>
              </a:rPr>
              <a:t>https://doi.org/10.3390/instruments6010013</a:t>
            </a:r>
            <a:endParaRPr lang="fr-FR" sz="1100" b="1" i="0" u="none" strike="noStrike" dirty="0">
              <a:solidFill>
                <a:srgbClr val="4F5671"/>
              </a:solidFill>
              <a:effectLst/>
              <a:latin typeface="+mn-lt"/>
            </a:endParaRPr>
          </a:p>
          <a:p>
            <a:pPr marL="231775" indent="-231775" algn="just"/>
            <a:r>
              <a:rPr lang="en-US" sz="1100" b="1" i="0" dirty="0">
                <a:solidFill>
                  <a:schemeClr val="tx1"/>
                </a:solidFill>
                <a:effectLst/>
                <a:latin typeface="+mn-lt"/>
              </a:rPr>
              <a:t>[6] G.A. Rinella </a:t>
            </a:r>
            <a:r>
              <a:rPr lang="en-US" sz="1100" b="1" i="1" dirty="0">
                <a:solidFill>
                  <a:schemeClr val="tx1"/>
                </a:solidFill>
                <a:effectLst/>
                <a:latin typeface="+mn-lt"/>
              </a:rPr>
              <a:t>et al. </a:t>
            </a:r>
            <a:r>
              <a:rPr lang="en-US" sz="1100" b="1" i="0" dirty="0">
                <a:solidFill>
                  <a:schemeClr val="tx1"/>
                </a:solidFill>
                <a:effectLst/>
                <a:latin typeface="+mn-lt"/>
              </a:rPr>
              <a:t>“</a:t>
            </a:r>
            <a:r>
              <a:rPr lang="en-US" sz="1100" b="1" i="0" u="none" strike="noStrike" baseline="0" dirty="0">
                <a:latin typeface="+mn-lt"/>
              </a:rPr>
              <a:t>Digital Pixel Test Structures implemented in a 65 nm CMOS process” </a:t>
            </a:r>
            <a:r>
              <a:rPr lang="en-US" sz="1100" b="1" u="sng" dirty="0">
                <a:effectLst/>
                <a:latin typeface="+mn-lt"/>
                <a:hlinkClick r:id="rId7"/>
              </a:rPr>
              <a:t>https://doi.org/10.48550/arXiv.2212.08621</a:t>
            </a:r>
            <a:endParaRPr lang="en-US" sz="1100" b="1" u="sng" dirty="0">
              <a:effectLst/>
              <a:latin typeface="+mn-lt"/>
            </a:endParaRPr>
          </a:p>
          <a:p>
            <a:pPr marL="231775" indent="-231775" algn="just"/>
            <a:r>
              <a:rPr lang="en-US" sz="1100" b="1" i="0" dirty="0">
                <a:solidFill>
                  <a:schemeClr val="tx1"/>
                </a:solidFill>
                <a:effectLst/>
                <a:latin typeface="+mn-lt"/>
              </a:rPr>
              <a:t>[7] Y. </a:t>
            </a:r>
            <a:r>
              <a:rPr lang="en-US" sz="1100" b="1" i="0" dirty="0" err="1">
                <a:solidFill>
                  <a:schemeClr val="tx1"/>
                </a:solidFill>
                <a:effectLst/>
                <a:latin typeface="+mn-lt"/>
              </a:rPr>
              <a:t>Degerli</a:t>
            </a:r>
            <a:r>
              <a:rPr lang="en-US" sz="1100" b="1" i="0" dirty="0">
                <a:solidFill>
                  <a:schemeClr val="tx1"/>
                </a:solidFill>
                <a:effectLst/>
                <a:latin typeface="+mn-lt"/>
              </a:rPr>
              <a:t> </a:t>
            </a:r>
            <a:r>
              <a:rPr lang="en-US" sz="1100" b="1" i="1" dirty="0">
                <a:solidFill>
                  <a:schemeClr val="tx1"/>
                </a:solidFill>
                <a:effectLst/>
                <a:latin typeface="+mn-lt"/>
              </a:rPr>
              <a:t>et al</a:t>
            </a:r>
            <a:r>
              <a:rPr lang="en-US" sz="1100" b="1" i="0" dirty="0">
                <a:solidFill>
                  <a:schemeClr val="tx1"/>
                </a:solidFill>
                <a:effectLst/>
                <a:latin typeface="+mn-lt"/>
              </a:rPr>
              <a:t> 2020 </a:t>
            </a:r>
            <a:r>
              <a:rPr lang="en-US" sz="1100" b="1" i="1" dirty="0">
                <a:solidFill>
                  <a:schemeClr val="tx1"/>
                </a:solidFill>
                <a:effectLst/>
                <a:latin typeface="+mn-lt"/>
              </a:rPr>
              <a:t>JINST</a:t>
            </a:r>
            <a:r>
              <a:rPr lang="en-US" sz="1100" b="1" i="0" dirty="0">
                <a:solidFill>
                  <a:schemeClr val="tx1"/>
                </a:solidFill>
                <a:effectLst/>
                <a:latin typeface="+mn-lt"/>
              </a:rPr>
              <a:t> 15 P06011 DOI 10.1088/1748-0221/15/06/P06011</a:t>
            </a:r>
          </a:p>
          <a:p>
            <a:pPr marL="231775" indent="-231775" algn="just"/>
            <a:r>
              <a:rPr lang="en-US" sz="1100" b="1" dirty="0">
                <a:latin typeface="+mn-lt"/>
              </a:rPr>
              <a:t>[8] Y. </a:t>
            </a:r>
            <a:r>
              <a:rPr lang="en-US" sz="1100" b="1" dirty="0" err="1">
                <a:latin typeface="+mn-lt"/>
              </a:rPr>
              <a:t>Degerli</a:t>
            </a:r>
            <a:r>
              <a:rPr lang="en-US" sz="1100" b="1" dirty="0">
                <a:latin typeface="+mn-lt"/>
              </a:rPr>
              <a:t> </a:t>
            </a:r>
            <a:r>
              <a:rPr lang="en-US" sz="1100" b="1" i="1" dirty="0">
                <a:latin typeface="+mn-lt"/>
              </a:rPr>
              <a:t>et al., “</a:t>
            </a:r>
            <a:r>
              <a:rPr lang="en-US" sz="1100" b="1" dirty="0" err="1">
                <a:latin typeface="+mn-lt"/>
              </a:rPr>
              <a:t>MiniCACTUS</a:t>
            </a:r>
            <a:r>
              <a:rPr lang="en-US" sz="1100" b="1" dirty="0">
                <a:latin typeface="+mn-lt"/>
              </a:rPr>
              <a:t>: Sub-100 </a:t>
            </a:r>
            <a:r>
              <a:rPr lang="en-US" sz="1100" b="1" dirty="0" err="1">
                <a:latin typeface="+mn-lt"/>
              </a:rPr>
              <a:t>ps</a:t>
            </a:r>
            <a:r>
              <a:rPr lang="en-US" sz="1100" b="1" dirty="0">
                <a:latin typeface="+mn-lt"/>
              </a:rPr>
              <a:t> timing with depleted MAPS”, Nuclear Instruments and Methods in Physics Research, Volume 1039, 2022, </a:t>
            </a:r>
            <a:r>
              <a:rPr lang="en-US" sz="1100" b="1" dirty="0">
                <a:latin typeface="+mn-lt"/>
                <a:hlinkClick r:id="rId8"/>
              </a:rPr>
              <a:t>https://doi.org/10.1016/j.nima.2022.167022</a:t>
            </a:r>
            <a:r>
              <a:rPr lang="en-US" sz="1100" b="1" dirty="0">
                <a:latin typeface="+mn-lt"/>
              </a:rPr>
              <a:t>.</a:t>
            </a:r>
          </a:p>
          <a:p>
            <a:pPr marL="231775" indent="-231775" algn="just"/>
            <a:r>
              <a:rPr lang="en-US" sz="1100" b="1" i="0" dirty="0">
                <a:solidFill>
                  <a:srgbClr val="333333"/>
                </a:solidFill>
                <a:effectLst/>
                <a:latin typeface="+mn-lt"/>
              </a:rPr>
              <a:t>[9] S. </a:t>
            </a:r>
            <a:r>
              <a:rPr lang="en-US" sz="1100" b="1" i="0" dirty="0" err="1">
                <a:solidFill>
                  <a:srgbClr val="333333"/>
                </a:solidFill>
                <a:effectLst/>
                <a:latin typeface="+mn-lt"/>
              </a:rPr>
              <a:t>Zambito</a:t>
            </a:r>
            <a:r>
              <a:rPr lang="en-US" sz="1100" b="1" i="0" dirty="0">
                <a:solidFill>
                  <a:srgbClr val="333333"/>
                </a:solidFill>
                <a:effectLst/>
                <a:latin typeface="+mn-lt"/>
              </a:rPr>
              <a:t> </a:t>
            </a:r>
            <a:r>
              <a:rPr lang="en-US" sz="1100" b="1" i="1" dirty="0">
                <a:solidFill>
                  <a:srgbClr val="333333"/>
                </a:solidFill>
                <a:effectLst/>
                <a:latin typeface="+mn-lt"/>
              </a:rPr>
              <a:t>et al</a:t>
            </a:r>
            <a:r>
              <a:rPr lang="en-US" sz="1100" b="1" i="0" dirty="0">
                <a:solidFill>
                  <a:srgbClr val="333333"/>
                </a:solidFill>
                <a:effectLst/>
                <a:latin typeface="+mn-lt"/>
              </a:rPr>
              <a:t> 2023 </a:t>
            </a:r>
            <a:r>
              <a:rPr lang="en-US" sz="1100" b="1" i="1" dirty="0">
                <a:solidFill>
                  <a:srgbClr val="333333"/>
                </a:solidFill>
                <a:effectLst/>
                <a:latin typeface="+mn-lt"/>
              </a:rPr>
              <a:t>JINST</a:t>
            </a:r>
            <a:r>
              <a:rPr lang="en-US" sz="1100" b="1" i="0" dirty="0">
                <a:solidFill>
                  <a:srgbClr val="333333"/>
                </a:solidFill>
                <a:effectLst/>
                <a:latin typeface="+mn-lt"/>
              </a:rPr>
              <a:t> 18 P03047 DOI 10.1088/1748-0221/18/03/P03047</a:t>
            </a:r>
          </a:p>
          <a:p>
            <a:pPr marL="231775" indent="-231775" algn="just"/>
            <a:r>
              <a:rPr lang="en-US" sz="1100" b="1" dirty="0">
                <a:solidFill>
                  <a:srgbClr val="333333"/>
                </a:solidFill>
                <a:latin typeface="+mn-lt"/>
              </a:rPr>
              <a:t>[10] L. </a:t>
            </a:r>
            <a:r>
              <a:rPr lang="en-US" sz="1100" b="1" dirty="0" err="1">
                <a:solidFill>
                  <a:srgbClr val="333333"/>
                </a:solidFill>
                <a:latin typeface="+mn-lt"/>
              </a:rPr>
              <a:t>Paolozzi</a:t>
            </a:r>
            <a:r>
              <a:rPr lang="en-US" sz="1100" b="1" dirty="0">
                <a:solidFill>
                  <a:srgbClr val="333333"/>
                </a:solidFill>
                <a:latin typeface="+mn-lt"/>
              </a:rPr>
              <a:t> “A Picosecond Avalanche Detector in </a:t>
            </a:r>
            <a:r>
              <a:rPr lang="en-US" sz="1100" b="1" dirty="0" err="1">
                <a:solidFill>
                  <a:srgbClr val="333333"/>
                </a:solidFill>
                <a:latin typeface="+mn-lt"/>
              </a:rPr>
              <a:t>SiGe</a:t>
            </a:r>
            <a:r>
              <a:rPr lang="en-US" sz="1100" b="1" dirty="0">
                <a:solidFill>
                  <a:srgbClr val="333333"/>
                </a:solidFill>
                <a:latin typeface="+mn-lt"/>
              </a:rPr>
              <a:t> </a:t>
            </a:r>
            <a:r>
              <a:rPr lang="en-US" sz="1100" b="1" dirty="0" err="1">
                <a:solidFill>
                  <a:srgbClr val="333333"/>
                </a:solidFill>
                <a:latin typeface="+mn-lt"/>
              </a:rPr>
              <a:t>BiCMOS</a:t>
            </a:r>
            <a:r>
              <a:rPr lang="en-US" sz="1100" b="1" dirty="0">
                <a:solidFill>
                  <a:srgbClr val="333333"/>
                </a:solidFill>
                <a:latin typeface="+mn-lt"/>
              </a:rPr>
              <a:t>’ ULITIMA Conference 2023</a:t>
            </a:r>
          </a:p>
          <a:p>
            <a:pPr marL="231775" indent="-231775" algn="just"/>
            <a:r>
              <a:rPr lang="en-US" sz="1100" b="1" i="0" dirty="0">
                <a:solidFill>
                  <a:srgbClr val="333333"/>
                </a:solidFill>
                <a:effectLst/>
                <a:latin typeface="+mn-lt"/>
              </a:rPr>
              <a:t>[11] </a:t>
            </a:r>
            <a:r>
              <a:rPr lang="en-US" sz="1100" b="1" dirty="0">
                <a:solidFill>
                  <a:srgbClr val="333333"/>
                </a:solidFill>
                <a:latin typeface="+mn-lt"/>
              </a:rPr>
              <a:t>W. Snoeys, </a:t>
            </a:r>
            <a:r>
              <a:rPr lang="en-US" sz="1100" b="1" i="1" dirty="0">
                <a:solidFill>
                  <a:srgbClr val="333333"/>
                </a:solidFill>
                <a:latin typeface="+mn-lt"/>
              </a:rPr>
              <a:t>Monolithic Pixel Detectors for High Energy Physics, </a:t>
            </a:r>
            <a:r>
              <a:rPr lang="en-US" sz="1100" b="1" dirty="0">
                <a:solidFill>
                  <a:srgbClr val="333333"/>
                </a:solidFill>
                <a:latin typeface="+mn-lt"/>
              </a:rPr>
              <a:t>Nuclear Instruments and Methods in Physics Research A 731 (2013) 125–130</a:t>
            </a:r>
          </a:p>
          <a:p>
            <a:pPr marL="231775" indent="-231775" algn="just"/>
            <a:r>
              <a:rPr lang="en-US" sz="1100" b="1" i="0" dirty="0">
                <a:solidFill>
                  <a:srgbClr val="333333"/>
                </a:solidFill>
                <a:effectLst/>
                <a:latin typeface="+mn-lt"/>
              </a:rPr>
              <a:t>[1</a:t>
            </a:r>
            <a:r>
              <a:rPr lang="en-US" sz="1100" b="1" dirty="0">
                <a:solidFill>
                  <a:srgbClr val="333333"/>
                </a:solidFill>
                <a:latin typeface="+mn-lt"/>
              </a:rPr>
              <a:t>2</a:t>
            </a:r>
            <a:r>
              <a:rPr lang="en-US" sz="1100" b="1" i="0" dirty="0">
                <a:solidFill>
                  <a:srgbClr val="333333"/>
                </a:solidFill>
                <a:effectLst/>
                <a:latin typeface="+mn-lt"/>
              </a:rPr>
              <a:t>] M. van </a:t>
            </a:r>
            <a:r>
              <a:rPr lang="en-US" sz="1100" b="1" i="0" dirty="0" err="1">
                <a:solidFill>
                  <a:srgbClr val="333333"/>
                </a:solidFill>
                <a:effectLst/>
                <a:latin typeface="+mn-lt"/>
              </a:rPr>
              <a:t>Rijnbach</a:t>
            </a:r>
            <a:r>
              <a:rPr lang="en-US" sz="1100" b="1" i="0" dirty="0">
                <a:solidFill>
                  <a:srgbClr val="333333"/>
                </a:solidFill>
                <a:effectLst/>
                <a:latin typeface="+mn-lt"/>
              </a:rPr>
              <a:t> et al</a:t>
            </a:r>
            <a:r>
              <a:rPr lang="en-US" sz="1100" b="1" i="1" dirty="0">
                <a:solidFill>
                  <a:srgbClr val="333333"/>
                </a:solidFill>
                <a:effectLst/>
                <a:latin typeface="+mn-lt"/>
              </a:rPr>
              <a:t>., Radiation hardness and timing performance in MALTA monolithic pixel sensors in </a:t>
            </a:r>
            <a:r>
              <a:rPr lang="en-US" sz="1100" b="1" i="1" dirty="0" err="1">
                <a:solidFill>
                  <a:srgbClr val="333333"/>
                </a:solidFill>
                <a:effectLst/>
                <a:latin typeface="+mn-lt"/>
              </a:rPr>
              <a:t>TowerJazz</a:t>
            </a:r>
            <a:r>
              <a:rPr lang="en-US" sz="1100" b="1" i="1" dirty="0">
                <a:solidFill>
                  <a:srgbClr val="333333"/>
                </a:solidFill>
                <a:effectLst/>
                <a:latin typeface="+mn-lt"/>
              </a:rPr>
              <a:t> 180 nm</a:t>
            </a:r>
            <a:r>
              <a:rPr lang="en-US" sz="1100" b="1" i="0" dirty="0">
                <a:solidFill>
                  <a:srgbClr val="333333"/>
                </a:solidFill>
                <a:effectLst/>
                <a:latin typeface="+mn-lt"/>
              </a:rPr>
              <a:t>, 2022 </a:t>
            </a:r>
            <a:r>
              <a:rPr lang="en-US" sz="1100" b="1" i="1" dirty="0">
                <a:solidFill>
                  <a:srgbClr val="333333"/>
                </a:solidFill>
                <a:effectLst/>
                <a:latin typeface="+mn-lt"/>
              </a:rPr>
              <a:t>JINST</a:t>
            </a:r>
            <a:r>
              <a:rPr lang="en-US" sz="1100" b="1" i="0" dirty="0">
                <a:solidFill>
                  <a:srgbClr val="333333"/>
                </a:solidFill>
                <a:effectLst/>
                <a:latin typeface="+mn-lt"/>
              </a:rPr>
              <a:t> C04034</a:t>
            </a:r>
          </a:p>
          <a:p>
            <a:pPr marL="231775" indent="-231775" algn="just"/>
            <a:r>
              <a:rPr lang="en-US" sz="1100" b="1" dirty="0">
                <a:latin typeface="+mn-lt"/>
              </a:rPr>
              <a:t>[13] M. </a:t>
            </a:r>
            <a:r>
              <a:rPr lang="en-US" sz="1100" b="1" dirty="0" err="1">
                <a:latin typeface="+mn-lt"/>
              </a:rPr>
              <a:t>Munker</a:t>
            </a:r>
            <a:r>
              <a:rPr lang="en-US" sz="1100" b="1" dirty="0">
                <a:latin typeface="+mn-lt"/>
              </a:rPr>
              <a:t> et al., </a:t>
            </a:r>
            <a:r>
              <a:rPr lang="en-US" sz="1100" b="1" i="1" dirty="0">
                <a:latin typeface="+mn-lt"/>
              </a:rPr>
              <a:t>Simulations of CMOS pixel sensors with a small collection electrode, improved for a faster charge collection and increased radiation tolerance,</a:t>
            </a:r>
            <a:r>
              <a:rPr lang="en-US" sz="1100" b="1" dirty="0">
                <a:latin typeface="+mn-lt"/>
              </a:rPr>
              <a:t>2019 </a:t>
            </a:r>
            <a:r>
              <a:rPr lang="en-US" sz="1100" b="1" i="1" dirty="0">
                <a:latin typeface="+mn-lt"/>
              </a:rPr>
              <a:t>JINST</a:t>
            </a:r>
            <a:r>
              <a:rPr lang="en-US" sz="1100" b="1" dirty="0">
                <a:latin typeface="+mn-lt"/>
              </a:rPr>
              <a:t> 14C05013</a:t>
            </a:r>
            <a:endParaRPr lang="en-US" sz="1100" b="1" dirty="0">
              <a:solidFill>
                <a:srgbClr val="333333"/>
              </a:solidFill>
              <a:effectLst/>
              <a:latin typeface="+mn-lt"/>
            </a:endParaRPr>
          </a:p>
          <a:p>
            <a:pPr marL="231775" indent="-231775"/>
            <a:endParaRPr kumimoji="0" lang="en-US" sz="1100" b="1" i="0" u="none" strike="noStrike" kern="0" cap="none" spc="0" normalizeH="0" baseline="0" noProof="0" dirty="0">
              <a:ln>
                <a:noFill/>
              </a:ln>
              <a:solidFill>
                <a:srgbClr val="000000"/>
              </a:solidFill>
              <a:effectLst/>
              <a:uLnTx/>
              <a:uFillTx/>
              <a:latin typeface="+mn-lt"/>
              <a:cs typeface="Arial"/>
              <a:sym typeface="Arial"/>
            </a:endParaRPr>
          </a:p>
        </p:txBody>
      </p:sp>
    </p:spTree>
    <p:extLst>
      <p:ext uri="{BB962C8B-B14F-4D97-AF65-F5344CB8AC3E}">
        <p14:creationId xmlns:p14="http://schemas.microsoft.com/office/powerpoint/2010/main" val="1049976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6AE2B-06FD-60AC-4926-A2CDB32E7E83}"/>
              </a:ext>
            </a:extLst>
          </p:cNvPr>
          <p:cNvSpPr>
            <a:spLocks noGrp="1"/>
          </p:cNvSpPr>
          <p:nvPr>
            <p:ph type="title"/>
          </p:nvPr>
        </p:nvSpPr>
        <p:spPr>
          <a:xfrm>
            <a:off x="505691" y="38869"/>
            <a:ext cx="10515600" cy="1000537"/>
          </a:xfrm>
        </p:spPr>
        <p:txBody>
          <a:bodyPr/>
          <a:lstStyle/>
          <a:p>
            <a:r>
              <a:rPr lang="en-US" dirty="0"/>
              <a:t>Future Linear </a:t>
            </a:r>
            <a:r>
              <a:rPr lang="en-US" dirty="0" err="1"/>
              <a:t>e+e</a:t>
            </a:r>
            <a:r>
              <a:rPr lang="en-US" dirty="0"/>
              <a:t>- Colliders</a:t>
            </a:r>
          </a:p>
        </p:txBody>
      </p:sp>
      <p:pic>
        <p:nvPicPr>
          <p:cNvPr id="4" name="Picture 3">
            <a:extLst>
              <a:ext uri="{FF2B5EF4-FFF2-40B4-BE49-F238E27FC236}">
                <a16:creationId xmlns:a16="http://schemas.microsoft.com/office/drawing/2014/main" id="{023F479C-9C4D-001C-4505-6FAACA8914E7}"/>
              </a:ext>
            </a:extLst>
          </p:cNvPr>
          <p:cNvPicPr>
            <a:picLocks noChangeAspect="1"/>
          </p:cNvPicPr>
          <p:nvPr/>
        </p:nvPicPr>
        <p:blipFill>
          <a:blip r:embed="rId2"/>
          <a:stretch>
            <a:fillRect/>
          </a:stretch>
        </p:blipFill>
        <p:spPr>
          <a:xfrm>
            <a:off x="350197" y="3691902"/>
            <a:ext cx="5559354" cy="2415129"/>
          </a:xfrm>
          <a:prstGeom prst="rect">
            <a:avLst/>
          </a:prstGeom>
        </p:spPr>
      </p:pic>
      <p:pic>
        <p:nvPicPr>
          <p:cNvPr id="5" name="Picture 4">
            <a:extLst>
              <a:ext uri="{FF2B5EF4-FFF2-40B4-BE49-F238E27FC236}">
                <a16:creationId xmlns:a16="http://schemas.microsoft.com/office/drawing/2014/main" id="{DF947DF1-A52A-25B4-282C-6CD2B312ADB9}"/>
              </a:ext>
            </a:extLst>
          </p:cNvPr>
          <p:cNvPicPr>
            <a:picLocks noChangeAspect="1"/>
          </p:cNvPicPr>
          <p:nvPr/>
        </p:nvPicPr>
        <p:blipFill>
          <a:blip r:embed="rId3"/>
          <a:stretch>
            <a:fillRect/>
          </a:stretch>
        </p:blipFill>
        <p:spPr>
          <a:xfrm>
            <a:off x="6307521" y="3746810"/>
            <a:ext cx="5559355" cy="2360221"/>
          </a:xfrm>
          <a:prstGeom prst="rect">
            <a:avLst/>
          </a:prstGeom>
        </p:spPr>
      </p:pic>
      <p:sp>
        <p:nvSpPr>
          <p:cNvPr id="6" name="TextBox 5">
            <a:extLst>
              <a:ext uri="{FF2B5EF4-FFF2-40B4-BE49-F238E27FC236}">
                <a16:creationId xmlns:a16="http://schemas.microsoft.com/office/drawing/2014/main" id="{D4580A70-F2EF-9ED3-67A0-4631BF4D086C}"/>
              </a:ext>
            </a:extLst>
          </p:cNvPr>
          <p:cNvSpPr txBox="1"/>
          <p:nvPr/>
        </p:nvSpPr>
        <p:spPr>
          <a:xfrm>
            <a:off x="1826557" y="3143532"/>
            <a:ext cx="2606634" cy="369332"/>
          </a:xfrm>
          <a:prstGeom prst="rect">
            <a:avLst/>
          </a:prstGeom>
          <a:noFill/>
        </p:spPr>
        <p:txBody>
          <a:bodyPr wrap="square" rtlCol="0">
            <a:spAutoFit/>
          </a:bodyPr>
          <a:lstStyle/>
          <a:p>
            <a:r>
              <a:rPr lang="en-US" sz="1800" b="1" dirty="0">
                <a:solidFill>
                  <a:srgbClr val="8C1515"/>
                </a:solidFill>
              </a:rPr>
              <a:t>ILC Timing Structure</a:t>
            </a:r>
          </a:p>
        </p:txBody>
      </p:sp>
      <p:sp>
        <p:nvSpPr>
          <p:cNvPr id="7" name="TextBox 6">
            <a:extLst>
              <a:ext uri="{FF2B5EF4-FFF2-40B4-BE49-F238E27FC236}">
                <a16:creationId xmlns:a16="http://schemas.microsoft.com/office/drawing/2014/main" id="{084727C1-1EE6-C635-9119-B5193EB73E1E}"/>
              </a:ext>
            </a:extLst>
          </p:cNvPr>
          <p:cNvSpPr txBox="1"/>
          <p:nvPr/>
        </p:nvSpPr>
        <p:spPr>
          <a:xfrm>
            <a:off x="8713704" y="3449745"/>
            <a:ext cx="2606634" cy="369332"/>
          </a:xfrm>
          <a:prstGeom prst="rect">
            <a:avLst/>
          </a:prstGeom>
          <a:noFill/>
        </p:spPr>
        <p:txBody>
          <a:bodyPr wrap="square" rtlCol="0">
            <a:spAutoFit/>
          </a:bodyPr>
          <a:lstStyle/>
          <a:p>
            <a:r>
              <a:rPr lang="en-US" sz="1800" b="1" dirty="0">
                <a:solidFill>
                  <a:srgbClr val="8C1515"/>
                </a:solidFill>
              </a:rPr>
              <a:t>C</a:t>
            </a:r>
            <a:r>
              <a:rPr lang="en-US" sz="1800" b="1" baseline="30000" dirty="0">
                <a:solidFill>
                  <a:srgbClr val="8C1515"/>
                </a:solidFill>
              </a:rPr>
              <a:t>3</a:t>
            </a:r>
            <a:r>
              <a:rPr lang="en-US" sz="1800" b="1" dirty="0">
                <a:solidFill>
                  <a:srgbClr val="8C1515"/>
                </a:solidFill>
              </a:rPr>
              <a:t> Timing Structure</a:t>
            </a:r>
          </a:p>
        </p:txBody>
      </p:sp>
      <p:sp>
        <p:nvSpPr>
          <p:cNvPr id="8" name="TextBox 7">
            <a:extLst>
              <a:ext uri="{FF2B5EF4-FFF2-40B4-BE49-F238E27FC236}">
                <a16:creationId xmlns:a16="http://schemas.microsoft.com/office/drawing/2014/main" id="{965EC0AA-EEAB-A28B-B071-A22F1AEB5434}"/>
              </a:ext>
            </a:extLst>
          </p:cNvPr>
          <p:cNvSpPr txBox="1"/>
          <p:nvPr/>
        </p:nvSpPr>
        <p:spPr>
          <a:xfrm>
            <a:off x="1947554" y="6254890"/>
            <a:ext cx="2125683" cy="307777"/>
          </a:xfrm>
          <a:prstGeom prst="rect">
            <a:avLst/>
          </a:prstGeom>
          <a:noFill/>
        </p:spPr>
        <p:txBody>
          <a:bodyPr wrap="square" rtlCol="0">
            <a:spAutoFit/>
          </a:bodyPr>
          <a:lstStyle/>
          <a:p>
            <a:r>
              <a:rPr lang="en-US" b="1" dirty="0">
                <a:solidFill>
                  <a:srgbClr val="8C1515"/>
                </a:solidFill>
              </a:rPr>
              <a:t>Duty Cycle = 0.48%</a:t>
            </a:r>
          </a:p>
        </p:txBody>
      </p:sp>
      <p:sp>
        <p:nvSpPr>
          <p:cNvPr id="9" name="TextBox 8">
            <a:extLst>
              <a:ext uri="{FF2B5EF4-FFF2-40B4-BE49-F238E27FC236}">
                <a16:creationId xmlns:a16="http://schemas.microsoft.com/office/drawing/2014/main" id="{D19D8094-A5D4-3A68-89C2-F604F7CDE975}"/>
              </a:ext>
            </a:extLst>
          </p:cNvPr>
          <p:cNvSpPr txBox="1"/>
          <p:nvPr/>
        </p:nvSpPr>
        <p:spPr>
          <a:xfrm>
            <a:off x="9253060" y="6107031"/>
            <a:ext cx="2125683" cy="307777"/>
          </a:xfrm>
          <a:prstGeom prst="rect">
            <a:avLst/>
          </a:prstGeom>
          <a:noFill/>
        </p:spPr>
        <p:txBody>
          <a:bodyPr wrap="square" rtlCol="0">
            <a:spAutoFit/>
          </a:bodyPr>
          <a:lstStyle/>
          <a:p>
            <a:r>
              <a:rPr lang="en-US" b="1" dirty="0">
                <a:solidFill>
                  <a:srgbClr val="8C1515"/>
                </a:solidFill>
              </a:rPr>
              <a:t>Duty Cycle = 0.03 %</a:t>
            </a:r>
          </a:p>
        </p:txBody>
      </p:sp>
      <p:sp>
        <p:nvSpPr>
          <p:cNvPr id="11" name="TextBox 10">
            <a:extLst>
              <a:ext uri="{FF2B5EF4-FFF2-40B4-BE49-F238E27FC236}">
                <a16:creationId xmlns:a16="http://schemas.microsoft.com/office/drawing/2014/main" id="{F4D33349-9C0B-CBC6-5AEC-E9DE1138C0C4}"/>
              </a:ext>
            </a:extLst>
          </p:cNvPr>
          <p:cNvSpPr txBox="1"/>
          <p:nvPr/>
        </p:nvSpPr>
        <p:spPr>
          <a:xfrm>
            <a:off x="5909552" y="6310691"/>
            <a:ext cx="3343508" cy="338554"/>
          </a:xfrm>
          <a:prstGeom prst="rect">
            <a:avLst/>
          </a:prstGeom>
          <a:noFill/>
        </p:spPr>
        <p:txBody>
          <a:bodyPr wrap="square" rtlCol="0">
            <a:spAutoFit/>
          </a:bodyPr>
          <a:lstStyle/>
          <a:p>
            <a:r>
              <a:rPr lang="en-US" sz="1600" b="1" dirty="0">
                <a:solidFill>
                  <a:srgbClr val="8C1515"/>
                </a:solidFill>
              </a:rPr>
              <a:t>~1 ns time resolution is needed</a:t>
            </a:r>
          </a:p>
        </p:txBody>
      </p:sp>
      <p:cxnSp>
        <p:nvCxnSpPr>
          <p:cNvPr id="13" name="Straight Arrow Connector 12">
            <a:extLst>
              <a:ext uri="{FF2B5EF4-FFF2-40B4-BE49-F238E27FC236}">
                <a16:creationId xmlns:a16="http://schemas.microsoft.com/office/drawing/2014/main" id="{07753716-D8BC-1757-2307-6F3EFC09AE4B}"/>
              </a:ext>
            </a:extLst>
          </p:cNvPr>
          <p:cNvCxnSpPr/>
          <p:nvPr/>
        </p:nvCxnSpPr>
        <p:spPr>
          <a:xfrm flipH="1">
            <a:off x="7563647" y="5764451"/>
            <a:ext cx="107950" cy="5462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4">
            <a:extLst>
              <a:ext uri="{FF2B5EF4-FFF2-40B4-BE49-F238E27FC236}">
                <a16:creationId xmlns:a16="http://schemas.microsoft.com/office/drawing/2014/main" id="{1074A0F4-3885-5F51-863B-EB3246B425CD}"/>
              </a:ext>
            </a:extLst>
          </p:cNvPr>
          <p:cNvSpPr txBox="1">
            <a:spLocks/>
          </p:cNvSpPr>
          <p:nvPr/>
        </p:nvSpPr>
        <p:spPr>
          <a:xfrm>
            <a:off x="8872846" y="6349464"/>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52B60363-7E9F-BF4A-894A-A30319D3939A}" type="slidenum">
              <a:rPr lang="en-US" sz="1100" smtClean="0">
                <a:latin typeface="Lato" panose="020F0502020204030203" pitchFamily="34" charset="0"/>
                <a:ea typeface="Lato" panose="020F0502020204030203" pitchFamily="34" charset="0"/>
                <a:cs typeface="Lato" panose="020F0502020204030203" pitchFamily="34" charset="0"/>
              </a:rPr>
              <a:pPr algn="r"/>
              <a:t>3</a:t>
            </a:fld>
            <a:endParaRPr lang="en-US" sz="1100" dirty="0">
              <a:latin typeface="Lato" panose="020F0502020204030203" pitchFamily="34" charset="0"/>
              <a:ea typeface="Lato" panose="020F0502020204030203" pitchFamily="34" charset="0"/>
              <a:cs typeface="Lato" panose="020F0502020204030203" pitchFamily="34" charset="0"/>
            </a:endParaRPr>
          </a:p>
        </p:txBody>
      </p:sp>
      <p:pic>
        <p:nvPicPr>
          <p:cNvPr id="12" name="Google Shape;413;g13b7926d7b4_0_272">
            <a:extLst>
              <a:ext uri="{FF2B5EF4-FFF2-40B4-BE49-F238E27FC236}">
                <a16:creationId xmlns:a16="http://schemas.microsoft.com/office/drawing/2014/main" id="{166AAEA8-E0FE-40FF-C9C3-781E95E769B5}"/>
              </a:ext>
            </a:extLst>
          </p:cNvPr>
          <p:cNvPicPr preferRelativeResize="0"/>
          <p:nvPr/>
        </p:nvPicPr>
        <p:blipFill rotWithShape="1">
          <a:blip r:embed="rId4">
            <a:alphaModFix/>
          </a:blip>
          <a:srcRect/>
          <a:stretch/>
        </p:blipFill>
        <p:spPr>
          <a:xfrm>
            <a:off x="7969728" y="293863"/>
            <a:ext cx="3453921" cy="2926563"/>
          </a:xfrm>
          <a:prstGeom prst="rect">
            <a:avLst/>
          </a:prstGeom>
          <a:noFill/>
          <a:ln>
            <a:noFill/>
          </a:ln>
        </p:spPr>
      </p:pic>
      <p:sp>
        <p:nvSpPr>
          <p:cNvPr id="14" name="TextBox 13">
            <a:extLst>
              <a:ext uri="{FF2B5EF4-FFF2-40B4-BE49-F238E27FC236}">
                <a16:creationId xmlns:a16="http://schemas.microsoft.com/office/drawing/2014/main" id="{EC2EA52B-9915-1CD2-A44F-9F182215C48D}"/>
              </a:ext>
            </a:extLst>
          </p:cNvPr>
          <p:cNvSpPr txBox="1"/>
          <p:nvPr/>
        </p:nvSpPr>
        <p:spPr>
          <a:xfrm>
            <a:off x="505691" y="1243066"/>
            <a:ext cx="6502400" cy="1754326"/>
          </a:xfrm>
          <a:prstGeom prst="rect">
            <a:avLst/>
          </a:prstGeom>
          <a:noFill/>
        </p:spPr>
        <p:txBody>
          <a:bodyPr wrap="square" rtlCol="0">
            <a:spAutoFit/>
          </a:bodyPr>
          <a:lstStyle/>
          <a:p>
            <a:r>
              <a:rPr lang="en-US" sz="1800" dirty="0"/>
              <a:t>Designed to work ad Higgs Factory driving the requiring for detectors:</a:t>
            </a:r>
          </a:p>
          <a:p>
            <a:pPr marL="285750" indent="-285750">
              <a:buFont typeface="Arial" panose="020B0604020202020204" pitchFamily="34" charset="0"/>
              <a:buChar char="•"/>
            </a:pPr>
            <a:r>
              <a:rPr lang="en-US" sz="1800" dirty="0"/>
              <a:t>Material budget &lt;0.3% X</a:t>
            </a:r>
            <a:r>
              <a:rPr lang="en-US" sz="1800" baseline="-25000" dirty="0"/>
              <a:t>0</a:t>
            </a:r>
          </a:p>
          <a:p>
            <a:pPr marL="285750" indent="-285750">
              <a:buFont typeface="Arial" panose="020B0604020202020204" pitchFamily="34" charset="0"/>
              <a:buChar char="•"/>
            </a:pPr>
            <a:r>
              <a:rPr lang="en-US" sz="1800" dirty="0"/>
              <a:t>Gas cooling </a:t>
            </a:r>
            <a:r>
              <a:rPr lang="en-US" sz="1800" dirty="0">
                <a:sym typeface="Wingdings" panose="05000000000000000000" pitchFamily="2" charset="2"/>
              </a:rPr>
              <a:t> Very low average power consumption</a:t>
            </a:r>
            <a:endParaRPr lang="en-US" sz="1800" baseline="-25000" dirty="0"/>
          </a:p>
          <a:p>
            <a:pPr marL="285750" indent="-285750">
              <a:buFont typeface="Arial" panose="020B0604020202020204" pitchFamily="34" charset="0"/>
              <a:buChar char="•"/>
            </a:pPr>
            <a:r>
              <a:rPr lang="en-US" sz="1800" dirty="0"/>
              <a:t>Spatial resolution: 5 µm </a:t>
            </a:r>
          </a:p>
          <a:p>
            <a:pPr marL="285750" indent="-285750">
              <a:buFont typeface="Arial" panose="020B0604020202020204" pitchFamily="34" charset="0"/>
              <a:buChar char="•"/>
            </a:pPr>
            <a:r>
              <a:rPr lang="en-US" sz="1800" dirty="0">
                <a:sym typeface="Wingdings" panose="05000000000000000000" pitchFamily="2" charset="2"/>
              </a:rPr>
              <a:t>Time-tagging in the order of O(1ns)</a:t>
            </a:r>
            <a:endParaRPr lang="en-US" sz="1800" dirty="0"/>
          </a:p>
        </p:txBody>
      </p:sp>
    </p:spTree>
    <p:extLst>
      <p:ext uri="{BB962C8B-B14F-4D97-AF65-F5344CB8AC3E}">
        <p14:creationId xmlns:p14="http://schemas.microsoft.com/office/powerpoint/2010/main" val="1982774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B4D6-91F1-047E-3863-F483B83AEA35}"/>
              </a:ext>
            </a:extLst>
          </p:cNvPr>
          <p:cNvSpPr>
            <a:spLocks noGrp="1"/>
          </p:cNvSpPr>
          <p:nvPr>
            <p:ph type="title"/>
          </p:nvPr>
        </p:nvSpPr>
        <p:spPr>
          <a:xfrm>
            <a:off x="838200" y="365125"/>
            <a:ext cx="10515600" cy="815975"/>
          </a:xfrm>
        </p:spPr>
        <p:txBody>
          <a:bodyPr/>
          <a:lstStyle/>
          <a:p>
            <a:r>
              <a:rPr lang="en-US" dirty="0"/>
              <a:t>Specifications from Physics to Pixel</a:t>
            </a:r>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423246EE-BB47-60B1-73B4-41CB4F361920}"/>
                  </a:ext>
                </a:extLst>
              </p:cNvPr>
              <p:cNvGraphicFramePr>
                <a:graphicFrameLocks noGrp="1"/>
              </p:cNvGraphicFramePr>
              <p:nvPr>
                <p:extLst>
                  <p:ext uri="{D42A27DB-BD31-4B8C-83A1-F6EECF244321}">
                    <p14:modId xmlns:p14="http://schemas.microsoft.com/office/powerpoint/2010/main" val="1186373946"/>
                  </p:ext>
                </p:extLst>
              </p:nvPr>
            </p:nvGraphicFramePr>
            <p:xfrm>
              <a:off x="1723308" y="1685736"/>
              <a:ext cx="8954524" cy="3414014"/>
            </p:xfrm>
            <a:graphic>
              <a:graphicData uri="http://schemas.openxmlformats.org/drawingml/2006/table">
                <a:tbl>
                  <a:tblPr firstRow="1" bandRow="1">
                    <a:tableStyleId>{CF6DF2C7-3C64-4A89-82A3-1F5F926F4EE4}</a:tableStyleId>
                  </a:tblPr>
                  <a:tblGrid>
                    <a:gridCol w="2364554">
                      <a:extLst>
                        <a:ext uri="{9D8B030D-6E8A-4147-A177-3AD203B41FA5}">
                          <a16:colId xmlns:a16="http://schemas.microsoft.com/office/drawing/2014/main" val="909526089"/>
                        </a:ext>
                      </a:extLst>
                    </a:gridCol>
                    <a:gridCol w="2049295">
                      <a:extLst>
                        <a:ext uri="{9D8B030D-6E8A-4147-A177-3AD203B41FA5}">
                          <a16:colId xmlns:a16="http://schemas.microsoft.com/office/drawing/2014/main" val="2492018633"/>
                        </a:ext>
                      </a:extLst>
                    </a:gridCol>
                    <a:gridCol w="4540675">
                      <a:extLst>
                        <a:ext uri="{9D8B030D-6E8A-4147-A177-3AD203B41FA5}">
                          <a16:colId xmlns:a16="http://schemas.microsoft.com/office/drawing/2014/main" val="1644416402"/>
                        </a:ext>
                      </a:extLst>
                    </a:gridCol>
                  </a:tblGrid>
                  <a:tr h="370840">
                    <a:tc>
                      <a:txBody>
                        <a:bodyPr/>
                        <a:lstStyle/>
                        <a:p>
                          <a:r>
                            <a:rPr lang="en-US" sz="1600" b="1" dirty="0"/>
                            <a:t>Specification</a:t>
                          </a:r>
                        </a:p>
                      </a:txBody>
                      <a:tcPr/>
                    </a:tc>
                    <a:tc>
                      <a:txBody>
                        <a:bodyPr/>
                        <a:lstStyle/>
                        <a:p>
                          <a:r>
                            <a:rPr lang="en-US" sz="1600" b="1" dirty="0"/>
                            <a:t>Physics</a:t>
                          </a:r>
                        </a:p>
                      </a:txBody>
                      <a:tcPr/>
                    </a:tc>
                    <a:tc>
                      <a:txBody>
                        <a:bodyPr/>
                        <a:lstStyle/>
                        <a:p>
                          <a:r>
                            <a:rPr lang="en-US" sz="1600" b="1" dirty="0"/>
                            <a:t>Pixel</a:t>
                          </a:r>
                        </a:p>
                      </a:txBody>
                      <a:tcPr/>
                    </a:tc>
                    <a:extLst>
                      <a:ext uri="{0D108BD9-81ED-4DB2-BD59-A6C34878D82A}">
                        <a16:rowId xmlns:a16="http://schemas.microsoft.com/office/drawing/2014/main" val="1304867029"/>
                      </a:ext>
                    </a:extLst>
                  </a:tr>
                  <a:tr h="370840">
                    <a:tc>
                      <a:txBody>
                        <a:bodyPr/>
                        <a:lstStyle/>
                        <a:p>
                          <a:r>
                            <a:rPr lang="en-US" sz="1600" b="1" dirty="0"/>
                            <a:t>Input charge</a:t>
                          </a:r>
                        </a:p>
                      </a:txBody>
                      <a:tcPr/>
                    </a:tc>
                    <a:tc>
                      <a:txBody>
                        <a:bodyPr/>
                        <a:lstStyle/>
                        <a:p>
                          <a:r>
                            <a:rPr lang="en-US" sz="1600" b="1" dirty="0"/>
                            <a:t>Minimum </a:t>
                          </a:r>
                          <a:r>
                            <a:rPr lang="en-US" sz="1600" b="1"/>
                            <a:t>Ionizing Particle (MIP)</a:t>
                          </a:r>
                          <a:endParaRPr lang="en-US" sz="1600" b="1" dirty="0"/>
                        </a:p>
                      </a:txBody>
                      <a:tcPr/>
                    </a:tc>
                    <a:tc>
                      <a:txBody>
                        <a:bodyPr/>
                        <a:lstStyle/>
                        <a:p>
                          <a:r>
                            <a:rPr lang="en-US" sz="1600" b="1" dirty="0"/>
                            <a:t>Assuming epitaxial layer of ~ 10 µm</a:t>
                          </a:r>
                        </a:p>
                        <a:p>
                          <a:r>
                            <a:rPr lang="en-US" sz="1600" b="1" dirty="0"/>
                            <a:t>MIP goes through pixel center generates ~ 600 e-</a:t>
                          </a:r>
                        </a:p>
                        <a:p>
                          <a:r>
                            <a:rPr lang="en-US" sz="1600" b="1" dirty="0"/>
                            <a:t>MIP shared between 4 pixels </a:t>
                          </a:r>
                          <a:r>
                            <a:rPr lang="en-US" sz="1600" b="1" dirty="0">
                              <a:sym typeface="Wingdings" panose="05000000000000000000" pitchFamily="2" charset="2"/>
                            </a:rPr>
                            <a:t> </a:t>
                          </a:r>
                          <a:r>
                            <a:rPr lang="en-US" sz="1600" b="1" dirty="0"/>
                            <a:t>~ 150 e-</a:t>
                          </a:r>
                        </a:p>
                      </a:txBody>
                      <a:tcPr/>
                    </a:tc>
                    <a:extLst>
                      <a:ext uri="{0D108BD9-81ED-4DB2-BD59-A6C34878D82A}">
                        <a16:rowId xmlns:a16="http://schemas.microsoft.com/office/drawing/2014/main" val="3355562341"/>
                      </a:ext>
                    </a:extLst>
                  </a:tr>
                  <a:tr h="370840">
                    <a:tc>
                      <a:txBody>
                        <a:bodyPr/>
                        <a:lstStyle/>
                        <a:p>
                          <a:r>
                            <a:rPr lang="en-US" sz="1600" b="1" dirty="0"/>
                            <a:t>Noise</a:t>
                          </a:r>
                        </a:p>
                      </a:txBody>
                      <a:tcPr/>
                    </a:tc>
                    <a:tc>
                      <a:txBody>
                        <a:bodyPr/>
                        <a:lstStyle/>
                        <a:p>
                          <a:r>
                            <a:rPr lang="en-US" sz="1600" b="1" dirty="0"/>
                            <a:t>Negligeable fake hits</a:t>
                          </a:r>
                        </a:p>
                      </a:txBody>
                      <a:tcPr/>
                    </a:tc>
                    <a:tc>
                      <a:txBody>
                        <a:bodyPr/>
                        <a:lstStyle/>
                        <a:p>
                          <a:r>
                            <a:rPr lang="en-US" sz="1600" b="1" dirty="0"/>
                            <a:t>Noise &lt; </a:t>
                          </a:r>
                          <a14:m>
                            <m:oMath xmlns:m="http://schemas.openxmlformats.org/officeDocument/2006/math">
                              <m:f>
                                <m:fPr>
                                  <m:ctrlPr>
                                    <a:rPr lang="en-US" sz="1600" b="1" i="1" smtClean="0">
                                      <a:latin typeface="Cambria Math" panose="02040503050406030204" pitchFamily="18" charset="0"/>
                                    </a:rPr>
                                  </m:ctrlPr>
                                </m:fPr>
                                <m:num>
                                  <m:r>
                                    <a:rPr lang="en-US" sz="1600" b="1" i="1" smtClean="0">
                                      <a:latin typeface="Cambria Math" panose="02040503050406030204" pitchFamily="18" charset="0"/>
                                    </a:rPr>
                                    <m:t>𝑴𝒊𝒏</m:t>
                                  </m:r>
                                  <m:r>
                                    <a:rPr lang="en-US" sz="1600" b="1" i="1" smtClean="0">
                                      <a:latin typeface="Cambria Math" panose="02040503050406030204" pitchFamily="18" charset="0"/>
                                    </a:rPr>
                                    <m:t> </m:t>
                                  </m:r>
                                  <m:r>
                                    <a:rPr lang="en-US" sz="1600" b="1" i="1" smtClean="0">
                                      <a:latin typeface="Cambria Math" panose="02040503050406030204" pitchFamily="18" charset="0"/>
                                    </a:rPr>
                                    <m:t>𝑰𝒏𝒑𝒖𝒕</m:t>
                                  </m:r>
                                  <m:r>
                                    <a:rPr lang="en-US" sz="1600" b="1" i="1" smtClean="0">
                                      <a:latin typeface="Cambria Math" panose="02040503050406030204" pitchFamily="18" charset="0"/>
                                    </a:rPr>
                                    <m:t> </m:t>
                                  </m:r>
                                  <m:r>
                                    <a:rPr lang="en-US" sz="1600" b="1" i="1" smtClean="0">
                                      <a:latin typeface="Cambria Math" panose="02040503050406030204" pitchFamily="18" charset="0"/>
                                    </a:rPr>
                                    <m:t>𝑪𝒉𝒂𝒓𝒈𝒆</m:t>
                                  </m:r>
                                </m:num>
                                <m:den>
                                  <m:r>
                                    <a:rPr lang="en-US" sz="1600" b="1" i="1" smtClean="0">
                                      <a:latin typeface="Cambria Math" panose="02040503050406030204" pitchFamily="18" charset="0"/>
                                    </a:rPr>
                                    <m:t>𝟓</m:t>
                                  </m:r>
                                </m:den>
                              </m:f>
                            </m:oMath>
                          </a14:m>
                          <a:r>
                            <a:rPr lang="en-US" sz="1600" b="1" dirty="0"/>
                            <a:t> </a:t>
                          </a:r>
                          <a:r>
                            <a:rPr lang="en-US" sz="1600" b="1" dirty="0">
                              <a:sym typeface="Wingdings" panose="05000000000000000000" pitchFamily="2" charset="2"/>
                            </a:rPr>
                            <a:t> ENC &lt; 30 e-rms</a:t>
                          </a:r>
                          <a:endParaRPr lang="en-US" sz="1600" b="1" dirty="0"/>
                        </a:p>
                      </a:txBody>
                      <a:tcPr/>
                    </a:tc>
                    <a:extLst>
                      <a:ext uri="{0D108BD9-81ED-4DB2-BD59-A6C34878D82A}">
                        <a16:rowId xmlns:a16="http://schemas.microsoft.com/office/drawing/2014/main" val="2139610542"/>
                      </a:ext>
                    </a:extLst>
                  </a:tr>
                  <a:tr h="370840">
                    <a:tc>
                      <a:txBody>
                        <a:bodyPr/>
                        <a:lstStyle/>
                        <a:p>
                          <a:r>
                            <a:rPr lang="en-US" sz="1600" b="1" dirty="0"/>
                            <a:t>Time resolution</a:t>
                          </a:r>
                        </a:p>
                      </a:txBody>
                      <a:tcPr/>
                    </a:tc>
                    <a:tc>
                      <a:txBody>
                        <a:bodyPr/>
                        <a:lstStyle/>
                        <a:p>
                          <a:r>
                            <a:rPr lang="en-US" sz="1600" b="1" dirty="0"/>
                            <a:t>Identity bunches within a train (C</a:t>
                          </a:r>
                          <a:r>
                            <a:rPr lang="en-US" sz="1600" b="1" baseline="30000" dirty="0"/>
                            <a:t>3</a:t>
                          </a:r>
                          <a:r>
                            <a:rPr lang="en-US" sz="1600" b="1" dirty="0"/>
                            <a:t>)</a:t>
                          </a:r>
                        </a:p>
                      </a:txBody>
                      <a:tcPr/>
                    </a:tc>
                    <a:tc>
                      <a:txBody>
                        <a:bodyPr/>
                        <a:lstStyle/>
                        <a:p>
                          <a:r>
                            <a:rPr lang="en-US" sz="1600" b="1" dirty="0"/>
                            <a:t> Time resolution &lt; 1 ns-rms for whole chain considering : sensor, front-end, time walk, TDC</a:t>
                          </a:r>
                        </a:p>
                      </a:txBody>
                      <a:tcPr/>
                    </a:tc>
                    <a:extLst>
                      <a:ext uri="{0D108BD9-81ED-4DB2-BD59-A6C34878D82A}">
                        <a16:rowId xmlns:a16="http://schemas.microsoft.com/office/drawing/2014/main" val="4265829126"/>
                      </a:ext>
                    </a:extLst>
                  </a:tr>
                  <a:tr h="370840">
                    <a:tc>
                      <a:txBody>
                        <a:bodyPr/>
                        <a:lstStyle/>
                        <a:p>
                          <a:r>
                            <a:rPr lang="en-US" sz="1600" b="1" dirty="0"/>
                            <a:t>Average Power Consumption</a:t>
                          </a:r>
                        </a:p>
                      </a:txBody>
                      <a:tcPr/>
                    </a:tc>
                    <a:tc>
                      <a:txBody>
                        <a:bodyPr/>
                        <a:lstStyle/>
                        <a:p>
                          <a:r>
                            <a:rPr lang="en-US" sz="1600" b="1" dirty="0"/>
                            <a:t>Gas cooling</a:t>
                          </a:r>
                        </a:p>
                      </a:txBody>
                      <a:tcPr/>
                    </a:tc>
                    <a:tc>
                      <a:txBody>
                        <a:bodyPr/>
                        <a:lstStyle/>
                        <a:p>
                          <a:r>
                            <a:rPr lang="en-US" sz="1600" b="1" dirty="0"/>
                            <a:t>Depends on detector total area, used gas, and allowed increased in temperature. Initial estimation to be confirmed 20 </a:t>
                          </a:r>
                          <a:r>
                            <a:rPr lang="en-US" sz="1600" b="1" dirty="0" err="1"/>
                            <a:t>mW</a:t>
                          </a:r>
                          <a:r>
                            <a:rPr lang="en-US" sz="1600" b="1" dirty="0"/>
                            <a:t>/cm</a:t>
                          </a:r>
                          <a:r>
                            <a:rPr lang="en-US" sz="1600" b="1" baseline="30000" dirty="0"/>
                            <a:t>2</a:t>
                          </a:r>
                        </a:p>
                      </a:txBody>
                      <a:tcPr/>
                    </a:tc>
                    <a:extLst>
                      <a:ext uri="{0D108BD9-81ED-4DB2-BD59-A6C34878D82A}">
                        <a16:rowId xmlns:a16="http://schemas.microsoft.com/office/drawing/2014/main" val="3086750303"/>
                      </a:ext>
                    </a:extLst>
                  </a:tr>
                  <a:tr h="370840">
                    <a:tc>
                      <a:txBody>
                        <a:bodyPr/>
                        <a:lstStyle/>
                        <a:p>
                          <a:r>
                            <a:rPr lang="en-US" sz="1600" b="1" dirty="0"/>
                            <a:t>Spatial resolution</a:t>
                          </a:r>
                        </a:p>
                      </a:txBody>
                      <a:tcPr/>
                    </a:tc>
                    <a:tc>
                      <a:txBody>
                        <a:bodyPr/>
                        <a:lstStyle/>
                        <a:p>
                          <a:r>
                            <a:rPr lang="en-US" sz="1600" b="1" dirty="0"/>
                            <a:t>~ 5 µm</a:t>
                          </a:r>
                        </a:p>
                      </a:txBody>
                      <a:tcPr/>
                    </a:tc>
                    <a:tc>
                      <a:txBody>
                        <a:bodyPr/>
                        <a:lstStyle/>
                        <a:p>
                          <a:r>
                            <a:rPr lang="en-US" sz="1600" b="1" dirty="0"/>
                            <a:t>Pixel pitch 25 µm</a:t>
                          </a:r>
                        </a:p>
                      </a:txBody>
                      <a:tcPr/>
                    </a:tc>
                    <a:extLst>
                      <a:ext uri="{0D108BD9-81ED-4DB2-BD59-A6C34878D82A}">
                        <a16:rowId xmlns:a16="http://schemas.microsoft.com/office/drawing/2014/main" val="2328137086"/>
                      </a:ext>
                    </a:extLst>
                  </a:tr>
                </a:tbl>
              </a:graphicData>
            </a:graphic>
          </p:graphicFrame>
        </mc:Choice>
        <mc:Fallback xmlns="">
          <p:graphicFrame>
            <p:nvGraphicFramePr>
              <p:cNvPr id="4" name="Table 4">
                <a:extLst>
                  <a:ext uri="{FF2B5EF4-FFF2-40B4-BE49-F238E27FC236}">
                    <a16:creationId xmlns:a16="http://schemas.microsoft.com/office/drawing/2014/main" id="{423246EE-BB47-60B1-73B4-41CB4F361920}"/>
                  </a:ext>
                </a:extLst>
              </p:cNvPr>
              <p:cNvGraphicFramePr>
                <a:graphicFrameLocks noGrp="1"/>
              </p:cNvGraphicFramePr>
              <p:nvPr>
                <p:extLst>
                  <p:ext uri="{D42A27DB-BD31-4B8C-83A1-F6EECF244321}">
                    <p14:modId xmlns:p14="http://schemas.microsoft.com/office/powerpoint/2010/main" val="1186373946"/>
                  </p:ext>
                </p:extLst>
              </p:nvPr>
            </p:nvGraphicFramePr>
            <p:xfrm>
              <a:off x="1723308" y="1685736"/>
              <a:ext cx="8954524" cy="3414014"/>
            </p:xfrm>
            <a:graphic>
              <a:graphicData uri="http://schemas.openxmlformats.org/drawingml/2006/table">
                <a:tbl>
                  <a:tblPr firstRow="1" bandRow="1">
                    <a:tableStyleId>{CF6DF2C7-3C64-4A89-82A3-1F5F926F4EE4}</a:tableStyleId>
                  </a:tblPr>
                  <a:tblGrid>
                    <a:gridCol w="2364554">
                      <a:extLst>
                        <a:ext uri="{9D8B030D-6E8A-4147-A177-3AD203B41FA5}">
                          <a16:colId xmlns:a16="http://schemas.microsoft.com/office/drawing/2014/main" val="909526089"/>
                        </a:ext>
                      </a:extLst>
                    </a:gridCol>
                    <a:gridCol w="2049295">
                      <a:extLst>
                        <a:ext uri="{9D8B030D-6E8A-4147-A177-3AD203B41FA5}">
                          <a16:colId xmlns:a16="http://schemas.microsoft.com/office/drawing/2014/main" val="2492018633"/>
                        </a:ext>
                      </a:extLst>
                    </a:gridCol>
                    <a:gridCol w="4540675">
                      <a:extLst>
                        <a:ext uri="{9D8B030D-6E8A-4147-A177-3AD203B41FA5}">
                          <a16:colId xmlns:a16="http://schemas.microsoft.com/office/drawing/2014/main" val="1644416402"/>
                        </a:ext>
                      </a:extLst>
                    </a:gridCol>
                  </a:tblGrid>
                  <a:tr h="370840">
                    <a:tc>
                      <a:txBody>
                        <a:bodyPr/>
                        <a:lstStyle/>
                        <a:p>
                          <a:r>
                            <a:rPr lang="en-US" sz="1600" b="1" dirty="0"/>
                            <a:t>Specification</a:t>
                          </a:r>
                        </a:p>
                      </a:txBody>
                      <a:tcPr/>
                    </a:tc>
                    <a:tc>
                      <a:txBody>
                        <a:bodyPr/>
                        <a:lstStyle/>
                        <a:p>
                          <a:r>
                            <a:rPr lang="en-US" sz="1600" b="1" dirty="0"/>
                            <a:t>Physics</a:t>
                          </a:r>
                        </a:p>
                      </a:txBody>
                      <a:tcPr/>
                    </a:tc>
                    <a:tc>
                      <a:txBody>
                        <a:bodyPr/>
                        <a:lstStyle/>
                        <a:p>
                          <a:r>
                            <a:rPr lang="en-US" sz="1600" b="1" dirty="0"/>
                            <a:t>Pixel</a:t>
                          </a:r>
                        </a:p>
                      </a:txBody>
                      <a:tcPr/>
                    </a:tc>
                    <a:extLst>
                      <a:ext uri="{0D108BD9-81ED-4DB2-BD59-A6C34878D82A}">
                        <a16:rowId xmlns:a16="http://schemas.microsoft.com/office/drawing/2014/main" val="1304867029"/>
                      </a:ext>
                    </a:extLst>
                  </a:tr>
                  <a:tr h="822960">
                    <a:tc>
                      <a:txBody>
                        <a:bodyPr/>
                        <a:lstStyle/>
                        <a:p>
                          <a:r>
                            <a:rPr lang="en-US" sz="1600" b="1" dirty="0"/>
                            <a:t>Input charge</a:t>
                          </a:r>
                        </a:p>
                      </a:txBody>
                      <a:tcPr/>
                    </a:tc>
                    <a:tc>
                      <a:txBody>
                        <a:bodyPr/>
                        <a:lstStyle/>
                        <a:p>
                          <a:r>
                            <a:rPr lang="en-US" sz="1600" b="1" dirty="0"/>
                            <a:t>Minimum </a:t>
                          </a:r>
                          <a:r>
                            <a:rPr lang="en-US" sz="1600" b="1"/>
                            <a:t>Ionizing Particle (MIP)</a:t>
                          </a:r>
                          <a:endParaRPr lang="en-US" sz="1600" b="1" dirty="0"/>
                        </a:p>
                      </a:txBody>
                      <a:tcPr/>
                    </a:tc>
                    <a:tc>
                      <a:txBody>
                        <a:bodyPr/>
                        <a:lstStyle/>
                        <a:p>
                          <a:r>
                            <a:rPr lang="en-US" sz="1600" b="1" dirty="0"/>
                            <a:t>Assuming epitaxial layer of ~ 10 µm</a:t>
                          </a:r>
                        </a:p>
                        <a:p>
                          <a:r>
                            <a:rPr lang="en-US" sz="1600" b="1" dirty="0"/>
                            <a:t>MIP goes through pixel center generates ~ 600 e-</a:t>
                          </a:r>
                        </a:p>
                        <a:p>
                          <a:r>
                            <a:rPr lang="en-US" sz="1600" b="1" dirty="0"/>
                            <a:t>MIP shared between 4 pixels </a:t>
                          </a:r>
                          <a:r>
                            <a:rPr lang="en-US" sz="1600" b="1" dirty="0">
                              <a:sym typeface="Wingdings" panose="05000000000000000000" pitchFamily="2" charset="2"/>
                            </a:rPr>
                            <a:t> </a:t>
                          </a:r>
                          <a:r>
                            <a:rPr lang="en-US" sz="1600" b="1" dirty="0"/>
                            <a:t>~ 150 e-</a:t>
                          </a:r>
                        </a:p>
                      </a:txBody>
                      <a:tcPr/>
                    </a:tc>
                    <a:extLst>
                      <a:ext uri="{0D108BD9-81ED-4DB2-BD59-A6C34878D82A}">
                        <a16:rowId xmlns:a16="http://schemas.microsoft.com/office/drawing/2014/main" val="3355562341"/>
                      </a:ext>
                    </a:extLst>
                  </a:tr>
                  <a:tr h="447294">
                    <a:tc>
                      <a:txBody>
                        <a:bodyPr/>
                        <a:lstStyle/>
                        <a:p>
                          <a:r>
                            <a:rPr lang="en-US" sz="1600" b="1" dirty="0"/>
                            <a:t>Noise</a:t>
                          </a:r>
                        </a:p>
                      </a:txBody>
                      <a:tcPr/>
                    </a:tc>
                    <a:tc>
                      <a:txBody>
                        <a:bodyPr/>
                        <a:lstStyle/>
                        <a:p>
                          <a:r>
                            <a:rPr lang="en-US" sz="1600" b="1" dirty="0"/>
                            <a:t>Negligeable fake hits</a:t>
                          </a:r>
                        </a:p>
                      </a:txBody>
                      <a:tcPr/>
                    </a:tc>
                    <a:tc>
                      <a:txBody>
                        <a:bodyPr/>
                        <a:lstStyle/>
                        <a:p>
                          <a:endParaRPr lang="en-US"/>
                        </a:p>
                      </a:txBody>
                      <a:tcPr>
                        <a:blipFill>
                          <a:blip r:embed="rId2"/>
                          <a:stretch>
                            <a:fillRect l="-97450" t="-267568" r="-537" b="-402703"/>
                          </a:stretch>
                        </a:blipFill>
                      </a:tcPr>
                    </a:tc>
                    <a:extLst>
                      <a:ext uri="{0D108BD9-81ED-4DB2-BD59-A6C34878D82A}">
                        <a16:rowId xmlns:a16="http://schemas.microsoft.com/office/drawing/2014/main" val="2139610542"/>
                      </a:ext>
                    </a:extLst>
                  </a:tr>
                  <a:tr h="579120">
                    <a:tc>
                      <a:txBody>
                        <a:bodyPr/>
                        <a:lstStyle/>
                        <a:p>
                          <a:r>
                            <a:rPr lang="en-US" sz="1600" b="1" dirty="0"/>
                            <a:t>Time resolution</a:t>
                          </a:r>
                        </a:p>
                      </a:txBody>
                      <a:tcPr/>
                    </a:tc>
                    <a:tc>
                      <a:txBody>
                        <a:bodyPr/>
                        <a:lstStyle/>
                        <a:p>
                          <a:r>
                            <a:rPr lang="en-US" sz="1600" b="1" dirty="0"/>
                            <a:t>Identity bunches within a train (C</a:t>
                          </a:r>
                          <a:r>
                            <a:rPr lang="en-US" sz="1600" b="1" baseline="30000" dirty="0"/>
                            <a:t>3</a:t>
                          </a:r>
                          <a:r>
                            <a:rPr lang="en-US" sz="1600" b="1" dirty="0"/>
                            <a:t>)</a:t>
                          </a:r>
                        </a:p>
                      </a:txBody>
                      <a:tcPr/>
                    </a:tc>
                    <a:tc>
                      <a:txBody>
                        <a:bodyPr/>
                        <a:lstStyle/>
                        <a:p>
                          <a:r>
                            <a:rPr lang="en-US" sz="1600" b="1" dirty="0"/>
                            <a:t> Time resolution &lt; 1 ns-rms for whole chain considering : sensor, front-end, time walk, TDC</a:t>
                          </a:r>
                        </a:p>
                      </a:txBody>
                      <a:tcPr/>
                    </a:tc>
                    <a:extLst>
                      <a:ext uri="{0D108BD9-81ED-4DB2-BD59-A6C34878D82A}">
                        <a16:rowId xmlns:a16="http://schemas.microsoft.com/office/drawing/2014/main" val="4265829126"/>
                      </a:ext>
                    </a:extLst>
                  </a:tr>
                  <a:tr h="822960">
                    <a:tc>
                      <a:txBody>
                        <a:bodyPr/>
                        <a:lstStyle/>
                        <a:p>
                          <a:r>
                            <a:rPr lang="en-US" sz="1600" b="1" dirty="0"/>
                            <a:t>Average Power Consumption</a:t>
                          </a:r>
                        </a:p>
                      </a:txBody>
                      <a:tcPr/>
                    </a:tc>
                    <a:tc>
                      <a:txBody>
                        <a:bodyPr/>
                        <a:lstStyle/>
                        <a:p>
                          <a:r>
                            <a:rPr lang="en-US" sz="1600" b="1" dirty="0"/>
                            <a:t>Gas cooling</a:t>
                          </a:r>
                        </a:p>
                      </a:txBody>
                      <a:tcPr/>
                    </a:tc>
                    <a:tc>
                      <a:txBody>
                        <a:bodyPr/>
                        <a:lstStyle/>
                        <a:p>
                          <a:r>
                            <a:rPr lang="en-US" sz="1600" b="1" dirty="0"/>
                            <a:t>Depends on detector total area, used gas, and allowed increased in temperature. Initial estimation to be confirmed 20 </a:t>
                          </a:r>
                          <a:r>
                            <a:rPr lang="en-US" sz="1600" b="1" dirty="0" err="1"/>
                            <a:t>mW</a:t>
                          </a:r>
                          <a:r>
                            <a:rPr lang="en-US" sz="1600" b="1" dirty="0"/>
                            <a:t>/cm</a:t>
                          </a:r>
                          <a:r>
                            <a:rPr lang="en-US" sz="1600" b="1" baseline="30000" dirty="0"/>
                            <a:t>2</a:t>
                          </a:r>
                        </a:p>
                      </a:txBody>
                      <a:tcPr/>
                    </a:tc>
                    <a:extLst>
                      <a:ext uri="{0D108BD9-81ED-4DB2-BD59-A6C34878D82A}">
                        <a16:rowId xmlns:a16="http://schemas.microsoft.com/office/drawing/2014/main" val="3086750303"/>
                      </a:ext>
                    </a:extLst>
                  </a:tr>
                  <a:tr h="370840">
                    <a:tc>
                      <a:txBody>
                        <a:bodyPr/>
                        <a:lstStyle/>
                        <a:p>
                          <a:r>
                            <a:rPr lang="en-US" sz="1600" b="1" dirty="0"/>
                            <a:t>Spatial resolution</a:t>
                          </a:r>
                        </a:p>
                      </a:txBody>
                      <a:tcPr/>
                    </a:tc>
                    <a:tc>
                      <a:txBody>
                        <a:bodyPr/>
                        <a:lstStyle/>
                        <a:p>
                          <a:r>
                            <a:rPr lang="en-US" sz="1600" b="1" dirty="0"/>
                            <a:t>~ 5 µm</a:t>
                          </a:r>
                        </a:p>
                      </a:txBody>
                      <a:tcPr/>
                    </a:tc>
                    <a:tc>
                      <a:txBody>
                        <a:bodyPr/>
                        <a:lstStyle/>
                        <a:p>
                          <a:r>
                            <a:rPr lang="en-US" sz="1600" b="1" dirty="0"/>
                            <a:t>Pixel pitch 25 µm</a:t>
                          </a:r>
                        </a:p>
                      </a:txBody>
                      <a:tcPr/>
                    </a:tc>
                    <a:extLst>
                      <a:ext uri="{0D108BD9-81ED-4DB2-BD59-A6C34878D82A}">
                        <a16:rowId xmlns:a16="http://schemas.microsoft.com/office/drawing/2014/main" val="2328137086"/>
                      </a:ext>
                    </a:extLst>
                  </a:tr>
                </a:tbl>
              </a:graphicData>
            </a:graphic>
          </p:graphicFrame>
        </mc:Fallback>
      </mc:AlternateContent>
      <p:sp>
        <p:nvSpPr>
          <p:cNvPr id="5" name="TextBox 4">
            <a:extLst>
              <a:ext uri="{FF2B5EF4-FFF2-40B4-BE49-F238E27FC236}">
                <a16:creationId xmlns:a16="http://schemas.microsoft.com/office/drawing/2014/main" id="{2878BADA-A477-FB15-5294-CA936D3D3BE0}"/>
              </a:ext>
            </a:extLst>
          </p:cNvPr>
          <p:cNvSpPr txBox="1"/>
          <p:nvPr/>
        </p:nvSpPr>
        <p:spPr>
          <a:xfrm>
            <a:off x="2778944" y="5604386"/>
            <a:ext cx="6129081" cy="646331"/>
          </a:xfrm>
          <a:prstGeom prst="rect">
            <a:avLst/>
          </a:prstGeom>
          <a:noFill/>
          <a:ln w="38100">
            <a:solidFill>
              <a:srgbClr val="8C1515"/>
            </a:solidFill>
          </a:ln>
        </p:spPr>
        <p:txBody>
          <a:bodyPr wrap="square" rtlCol="0">
            <a:spAutoFit/>
          </a:bodyPr>
          <a:lstStyle/>
          <a:p>
            <a:pPr algn="ctr"/>
            <a:r>
              <a:rPr lang="en-US" sz="1800" b="1" dirty="0"/>
              <a:t>These initial specifications serve as a baseline for the first prototype developed at SLAC : NAPA-p1</a:t>
            </a:r>
          </a:p>
        </p:txBody>
      </p:sp>
    </p:spTree>
    <p:extLst>
      <p:ext uri="{BB962C8B-B14F-4D97-AF65-F5344CB8AC3E}">
        <p14:creationId xmlns:p14="http://schemas.microsoft.com/office/powerpoint/2010/main" val="2816633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AC761AB-DE11-4C2D-E728-3237DF566ACD}"/>
              </a:ext>
            </a:extLst>
          </p:cNvPr>
          <p:cNvSpPr>
            <a:spLocks noGrp="1"/>
          </p:cNvSpPr>
          <p:nvPr>
            <p:ph type="title"/>
          </p:nvPr>
        </p:nvSpPr>
        <p:spPr>
          <a:xfrm>
            <a:off x="838200" y="365125"/>
            <a:ext cx="10515600" cy="792719"/>
          </a:xfrm>
        </p:spPr>
        <p:txBody>
          <a:bodyPr/>
          <a:lstStyle/>
          <a:p>
            <a:r>
              <a:rPr lang="en-US" dirty="0">
                <a:latin typeface="Times New Roman" panose="02020603050405020304" pitchFamily="18" charset="0"/>
                <a:ea typeface="Lato" panose="020F0502020204030203" pitchFamily="34" charset="0"/>
                <a:cs typeface="Times New Roman" panose="02020603050405020304" pitchFamily="18" charset="0"/>
              </a:rPr>
              <a:t>Presentation Outline</a:t>
            </a:r>
          </a:p>
        </p:txBody>
      </p:sp>
      <p:sp>
        <p:nvSpPr>
          <p:cNvPr id="11" name="Text Placeholder 10">
            <a:extLst>
              <a:ext uri="{FF2B5EF4-FFF2-40B4-BE49-F238E27FC236}">
                <a16:creationId xmlns:a16="http://schemas.microsoft.com/office/drawing/2014/main" id="{351D3B7A-E33B-1C13-3E40-C6CF99A1BC95}"/>
              </a:ext>
            </a:extLst>
          </p:cNvPr>
          <p:cNvSpPr>
            <a:spLocks noGrp="1"/>
          </p:cNvSpPr>
          <p:nvPr>
            <p:ph type="body" idx="1"/>
          </p:nvPr>
        </p:nvSpPr>
        <p:spPr>
          <a:xfrm>
            <a:off x="707572" y="1385826"/>
            <a:ext cx="10515600" cy="4560888"/>
          </a:xfrm>
        </p:spPr>
        <p:txBody>
          <a:bodyPr/>
          <a:lstStyle/>
          <a:p>
            <a:pPr marL="514350" indent="-285750">
              <a:buFont typeface="Arial" panose="020B0604020202020204" pitchFamily="34" charset="0"/>
              <a:buChar char="•"/>
            </a:pPr>
            <a:r>
              <a:rPr lang="en-US" sz="2800" dirty="0">
                <a:solidFill>
                  <a:schemeClr val="bg1">
                    <a:lumMod val="75000"/>
                  </a:schemeClr>
                </a:solidFill>
                <a:latin typeface="Times New Roman" panose="02020603050405020304" pitchFamily="18" charset="0"/>
                <a:ea typeface="Lato" panose="020F0502020204030203" pitchFamily="34" charset="0"/>
                <a:cs typeface="Times New Roman" panose="02020603050405020304" pitchFamily="18" charset="0"/>
              </a:rPr>
              <a:t>Application: Future </a:t>
            </a:r>
            <a:r>
              <a:rPr lang="en-US" sz="2800" dirty="0" err="1">
                <a:solidFill>
                  <a:schemeClr val="bg1">
                    <a:lumMod val="75000"/>
                  </a:schemeClr>
                </a:solidFill>
                <a:latin typeface="Times New Roman" panose="02020603050405020304" pitchFamily="18" charset="0"/>
                <a:ea typeface="Lato" panose="020F0502020204030203" pitchFamily="34" charset="0"/>
                <a:cs typeface="Times New Roman" panose="02020603050405020304" pitchFamily="18" charset="0"/>
              </a:rPr>
              <a:t>e+e</a:t>
            </a:r>
            <a:r>
              <a:rPr lang="en-US" sz="2800" dirty="0">
                <a:solidFill>
                  <a:schemeClr val="bg1">
                    <a:lumMod val="75000"/>
                  </a:schemeClr>
                </a:solidFill>
                <a:latin typeface="Times New Roman" panose="02020603050405020304" pitchFamily="18" charset="0"/>
                <a:ea typeface="Lato" panose="020F0502020204030203" pitchFamily="34" charset="0"/>
                <a:cs typeface="Times New Roman" panose="02020603050405020304" pitchFamily="18" charset="0"/>
              </a:rPr>
              <a:t>- Colliders</a:t>
            </a:r>
          </a:p>
          <a:p>
            <a:pPr marL="514350" indent="-285750">
              <a:buFont typeface="Arial" panose="020B0604020202020204" pitchFamily="34" charset="0"/>
              <a:buChar char="•"/>
            </a:pPr>
            <a:r>
              <a:rPr lang="en-US" sz="2800" dirty="0">
                <a:solidFill>
                  <a:schemeClr val="tx1"/>
                </a:solidFill>
                <a:latin typeface="Times New Roman" panose="02020603050405020304" pitchFamily="18" charset="0"/>
                <a:ea typeface="Lato" panose="020F0502020204030203" pitchFamily="34" charset="0"/>
                <a:cs typeface="Times New Roman" panose="02020603050405020304" pitchFamily="18" charset="0"/>
              </a:rPr>
              <a:t>Target Specifications Vs State of the Art</a:t>
            </a:r>
          </a:p>
          <a:p>
            <a:pPr marL="514350" indent="-285750">
              <a:buFont typeface="Arial" panose="020B0604020202020204" pitchFamily="34" charset="0"/>
              <a:buChar char="•"/>
            </a:pPr>
            <a:r>
              <a:rPr lang="en-US" sz="2800" dirty="0">
                <a:solidFill>
                  <a:schemeClr val="bg1">
                    <a:lumMod val="75000"/>
                  </a:schemeClr>
                </a:solidFill>
                <a:latin typeface="Times New Roman" panose="02020603050405020304" pitchFamily="18" charset="0"/>
                <a:ea typeface="Lato" panose="020F0502020204030203" pitchFamily="34" charset="0"/>
                <a:cs typeface="Times New Roman" panose="02020603050405020304" pitchFamily="18" charset="0"/>
              </a:rPr>
              <a:t>SLAC Development: NAPA_p1 </a:t>
            </a:r>
          </a:p>
          <a:p>
            <a:pPr marL="514350" indent="-285750">
              <a:buFont typeface="Arial" panose="020B0604020202020204" pitchFamily="34" charset="0"/>
              <a:buChar char="•"/>
            </a:pPr>
            <a:r>
              <a:rPr lang="en-US" sz="2800" dirty="0">
                <a:solidFill>
                  <a:schemeClr val="bg1">
                    <a:lumMod val="75000"/>
                  </a:schemeClr>
                </a:solidFill>
                <a:latin typeface="Times New Roman" panose="02020603050405020304" pitchFamily="18" charset="0"/>
                <a:ea typeface="Lato" panose="020F0502020204030203" pitchFamily="34" charset="0"/>
                <a:cs typeface="Times New Roman" panose="02020603050405020304" pitchFamily="18" charset="0"/>
              </a:rPr>
              <a:t>Going Towards a Large Area Sensor</a:t>
            </a:r>
          </a:p>
          <a:p>
            <a:pPr marL="514350" indent="-285750">
              <a:buFont typeface="Arial" panose="020B0604020202020204" pitchFamily="34" charset="0"/>
              <a:buChar char="•"/>
            </a:pPr>
            <a:r>
              <a:rPr lang="en-US" sz="2800" dirty="0">
                <a:solidFill>
                  <a:schemeClr val="bg1">
                    <a:lumMod val="75000"/>
                  </a:schemeClr>
                </a:solidFill>
                <a:latin typeface="Times New Roman" panose="02020603050405020304" pitchFamily="18" charset="0"/>
                <a:ea typeface="Lato" panose="020F0502020204030203" pitchFamily="34" charset="0"/>
                <a:cs typeface="Times New Roman" panose="02020603050405020304" pitchFamily="18" charset="0"/>
              </a:rPr>
              <a:t>Conclusion &amp; Perspectives</a:t>
            </a:r>
          </a:p>
        </p:txBody>
      </p:sp>
    </p:spTree>
    <p:extLst>
      <p:ext uri="{BB962C8B-B14F-4D97-AF65-F5344CB8AC3E}">
        <p14:creationId xmlns:p14="http://schemas.microsoft.com/office/powerpoint/2010/main" val="1748175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FACDDD-3C7B-7E3E-12A2-4B4B7C2A9ABC}"/>
              </a:ext>
            </a:extLst>
          </p:cNvPr>
          <p:cNvSpPr>
            <a:spLocks noGrp="1"/>
          </p:cNvSpPr>
          <p:nvPr>
            <p:ph type="title"/>
          </p:nvPr>
        </p:nvSpPr>
        <p:spPr>
          <a:xfrm>
            <a:off x="775559" y="314203"/>
            <a:ext cx="10553700" cy="632152"/>
          </a:xfrm>
        </p:spPr>
        <p:txBody>
          <a:bodyPr/>
          <a:lstStyle/>
          <a:p>
            <a:r>
              <a:rPr lang="en-US" dirty="0"/>
              <a:t>Target Specs Vs State of the Art</a:t>
            </a:r>
          </a:p>
        </p:txBody>
      </p:sp>
      <p:sp>
        <p:nvSpPr>
          <p:cNvPr id="5" name="Slide Number Placeholder 4">
            <a:extLst>
              <a:ext uri="{FF2B5EF4-FFF2-40B4-BE49-F238E27FC236}">
                <a16:creationId xmlns:a16="http://schemas.microsoft.com/office/drawing/2014/main" id="{D525BCF3-A116-AB52-FB39-43C4C8C96E3C}"/>
              </a:ext>
            </a:extLst>
          </p:cNvPr>
          <p:cNvSpPr>
            <a:spLocks noGrp="1"/>
          </p:cNvSpPr>
          <p:nvPr>
            <p:ph type="sldNum" sz="quarter" idx="4"/>
          </p:nvPr>
        </p:nvSpPr>
        <p:spPr/>
        <p:txBody>
          <a:bodyPr/>
          <a:lstStyle/>
          <a:p>
            <a:fld id="{52B60363-7E9F-BF4A-894A-A30319D3939A}" type="slidenum">
              <a:rPr lang="en-US" smtClean="0"/>
              <a:pPr/>
              <a:t>6</a:t>
            </a:fld>
            <a:endParaRPr lang="en-US"/>
          </a:p>
        </p:txBody>
      </p:sp>
      <mc:AlternateContent xmlns:mc="http://schemas.openxmlformats.org/markup-compatibility/2006" xmlns:a14="http://schemas.microsoft.com/office/drawing/2010/main">
        <mc:Choice Requires="a14">
          <p:graphicFrame>
            <p:nvGraphicFramePr>
              <p:cNvPr id="12" name="Table 4">
                <a:extLst>
                  <a:ext uri="{FF2B5EF4-FFF2-40B4-BE49-F238E27FC236}">
                    <a16:creationId xmlns:a16="http://schemas.microsoft.com/office/drawing/2014/main" id="{A9E85204-16AD-50E6-C244-A68525F3A792}"/>
                  </a:ext>
                </a:extLst>
              </p:cNvPr>
              <p:cNvGraphicFramePr>
                <a:graphicFrameLocks noGrp="1"/>
              </p:cNvGraphicFramePr>
              <p:nvPr>
                <p:extLst>
                  <p:ext uri="{D42A27DB-BD31-4B8C-83A1-F6EECF244321}">
                    <p14:modId xmlns:p14="http://schemas.microsoft.com/office/powerpoint/2010/main" val="897157604"/>
                  </p:ext>
                </p:extLst>
              </p:nvPr>
            </p:nvGraphicFramePr>
            <p:xfrm>
              <a:off x="342109" y="1437630"/>
              <a:ext cx="9057283" cy="3752201"/>
            </p:xfrm>
            <a:graphic>
              <a:graphicData uri="http://schemas.openxmlformats.org/drawingml/2006/table">
                <a:tbl>
                  <a:tblPr firstRow="1" bandRow="1">
                    <a:tableStyleId>{5C22544A-7EE6-4342-B048-85BDC9FD1C3A}</a:tableStyleId>
                  </a:tblPr>
                  <a:tblGrid>
                    <a:gridCol w="1789584">
                      <a:extLst>
                        <a:ext uri="{9D8B030D-6E8A-4147-A177-3AD203B41FA5}">
                          <a16:colId xmlns:a16="http://schemas.microsoft.com/office/drawing/2014/main" val="2963239348"/>
                        </a:ext>
                      </a:extLst>
                    </a:gridCol>
                    <a:gridCol w="1644733">
                      <a:extLst>
                        <a:ext uri="{9D8B030D-6E8A-4147-A177-3AD203B41FA5}">
                          <a16:colId xmlns:a16="http://schemas.microsoft.com/office/drawing/2014/main" val="4026672277"/>
                        </a:ext>
                      </a:extLst>
                    </a:gridCol>
                    <a:gridCol w="1187532">
                      <a:extLst>
                        <a:ext uri="{9D8B030D-6E8A-4147-A177-3AD203B41FA5}">
                          <a16:colId xmlns:a16="http://schemas.microsoft.com/office/drawing/2014/main" val="3085108081"/>
                        </a:ext>
                      </a:extLst>
                    </a:gridCol>
                    <a:gridCol w="1436915">
                      <a:extLst>
                        <a:ext uri="{9D8B030D-6E8A-4147-A177-3AD203B41FA5}">
                          <a16:colId xmlns:a16="http://schemas.microsoft.com/office/drawing/2014/main" val="2686730242"/>
                        </a:ext>
                      </a:extLst>
                    </a:gridCol>
                    <a:gridCol w="1555667">
                      <a:extLst>
                        <a:ext uri="{9D8B030D-6E8A-4147-A177-3AD203B41FA5}">
                          <a16:colId xmlns:a16="http://schemas.microsoft.com/office/drawing/2014/main" val="1628088728"/>
                        </a:ext>
                      </a:extLst>
                    </a:gridCol>
                    <a:gridCol w="1442852">
                      <a:extLst>
                        <a:ext uri="{9D8B030D-6E8A-4147-A177-3AD203B41FA5}">
                          <a16:colId xmlns:a16="http://schemas.microsoft.com/office/drawing/2014/main" val="4004306919"/>
                        </a:ext>
                      </a:extLst>
                    </a:gridCol>
                  </a:tblGrid>
                  <a:tr h="729721">
                    <a:tc>
                      <a:txBody>
                        <a:bodyPr/>
                        <a:lstStyle/>
                        <a:p>
                          <a:r>
                            <a:rPr lang="en-US" b="1" dirty="0"/>
                            <a:t>Chip name</a:t>
                          </a:r>
                        </a:p>
                      </a:txBody>
                      <a:tcPr/>
                    </a:tc>
                    <a:tc>
                      <a:txBody>
                        <a:bodyPr/>
                        <a:lstStyle/>
                        <a:p>
                          <a:r>
                            <a:rPr lang="en-US" b="1" dirty="0"/>
                            <a:t>Technology</a:t>
                          </a:r>
                        </a:p>
                      </a:txBody>
                      <a:tcPr/>
                    </a:tc>
                    <a:tc>
                      <a:txBody>
                        <a:bodyPr/>
                        <a:lstStyle/>
                        <a:p>
                          <a:r>
                            <a:rPr lang="en-US" b="1" dirty="0"/>
                            <a:t>Pixel pitch [µm]</a:t>
                          </a:r>
                        </a:p>
                      </a:txBody>
                      <a:tcPr/>
                    </a:tc>
                    <a:tc>
                      <a:txBody>
                        <a:bodyPr/>
                        <a:lstStyle/>
                        <a:p>
                          <a:r>
                            <a:rPr lang="en-US" b="1" dirty="0"/>
                            <a:t>Pixel shape</a:t>
                          </a:r>
                        </a:p>
                      </a:txBody>
                      <a:tcPr/>
                    </a:tc>
                    <a:tc>
                      <a:txBody>
                        <a:bodyPr/>
                        <a:lstStyle/>
                        <a:p>
                          <a:r>
                            <a:rPr lang="en-US" b="1" dirty="0"/>
                            <a:t>Time resolution [ns]</a:t>
                          </a:r>
                        </a:p>
                      </a:txBody>
                      <a:tcPr/>
                    </a:tc>
                    <a:tc>
                      <a:txBody>
                        <a:bodyPr/>
                        <a:lstStyle/>
                        <a:p>
                          <a:r>
                            <a:rPr lang="en-US" b="1" dirty="0"/>
                            <a:t>Power Density [</a:t>
                          </a:r>
                          <a:r>
                            <a:rPr lang="en-US" b="1" dirty="0" err="1"/>
                            <a:t>mW</a:t>
                          </a:r>
                          <a:r>
                            <a:rPr lang="en-US" b="1" dirty="0"/>
                            <a:t>/cm</a:t>
                          </a:r>
                          <a:r>
                            <a:rPr lang="en-US" b="1" baseline="30000" dirty="0"/>
                            <a:t>2</a:t>
                          </a:r>
                          <a:r>
                            <a:rPr lang="en-US" b="1" dirty="0"/>
                            <a:t>]</a:t>
                          </a:r>
                        </a:p>
                      </a:txBody>
                      <a:tcPr/>
                    </a:tc>
                    <a:extLst>
                      <a:ext uri="{0D108BD9-81ED-4DB2-BD59-A6C34878D82A}">
                        <a16:rowId xmlns:a16="http://schemas.microsoft.com/office/drawing/2014/main" val="868463396"/>
                      </a:ext>
                    </a:extLst>
                  </a:tr>
                  <a:tr h="422774">
                    <a:tc>
                      <a:txBody>
                        <a:bodyPr/>
                        <a:lstStyle/>
                        <a:p>
                          <a:r>
                            <a:rPr lang="en-US" b="1" baseline="0" dirty="0">
                              <a:solidFill>
                                <a:schemeClr val="tx1"/>
                              </a:solidFill>
                            </a:rPr>
                            <a:t>Target Specification</a:t>
                          </a:r>
                        </a:p>
                      </a:txBody>
                      <a:tcPr>
                        <a:solidFill>
                          <a:schemeClr val="accent6">
                            <a:lumMod val="60000"/>
                            <a:lumOff val="40000"/>
                          </a:schemeClr>
                        </a:solidFill>
                      </a:tcPr>
                    </a:tc>
                    <a:tc>
                      <a:txBody>
                        <a:bodyPr/>
                        <a:lstStyle/>
                        <a:p>
                          <a:pPr algn="ctr"/>
                          <a:r>
                            <a:rPr lang="en-US" b="1" dirty="0">
                              <a:solidFill>
                                <a:schemeClr val="tx1"/>
                              </a:solidFill>
                            </a:rPr>
                            <a:t>?</a:t>
                          </a:r>
                        </a:p>
                      </a:txBody>
                      <a:tcPr>
                        <a:solidFill>
                          <a:schemeClr val="accent6">
                            <a:lumMod val="60000"/>
                            <a:lumOff val="40000"/>
                          </a:schemeClr>
                        </a:solidFill>
                      </a:tcPr>
                    </a:tc>
                    <a:tc>
                      <a:txBody>
                        <a:bodyPr/>
                        <a:lstStyle/>
                        <a:p>
                          <a:pPr algn="ctr"/>
                          <a14:m>
                            <m:oMath xmlns:m="http://schemas.openxmlformats.org/officeDocument/2006/math">
                              <m:r>
                                <a:rPr lang="en-US" b="1" i="1" smtClean="0">
                                  <a:solidFill>
                                    <a:schemeClr val="tx1"/>
                                  </a:solidFill>
                                  <a:latin typeface="Cambria Math" panose="02040503050406030204" pitchFamily="18" charset="0"/>
                                  <a:ea typeface="Cambria Math" panose="02040503050406030204" pitchFamily="18" charset="0"/>
                                </a:rPr>
                                <m:t>≤</m:t>
                              </m:r>
                            </m:oMath>
                          </a14:m>
                          <a:r>
                            <a:rPr lang="en-US" b="1" dirty="0">
                              <a:solidFill>
                                <a:schemeClr val="tx1"/>
                              </a:solidFill>
                            </a:rPr>
                            <a:t> 25 x 100</a:t>
                          </a:r>
                        </a:p>
                      </a:txBody>
                      <a:tcPr>
                        <a:solidFill>
                          <a:schemeClr val="accent6">
                            <a:lumMod val="60000"/>
                            <a:lumOff val="40000"/>
                          </a:schemeClr>
                        </a:solidFill>
                      </a:tcPr>
                    </a:tc>
                    <a:tc>
                      <a:txBody>
                        <a:bodyPr/>
                        <a:lstStyle/>
                        <a:p>
                          <a:pPr algn="ctr"/>
                          <a:r>
                            <a:rPr lang="en-US" b="1" dirty="0">
                              <a:solidFill>
                                <a:schemeClr val="tx1"/>
                              </a:solidFill>
                            </a:rPr>
                            <a:t>Sq / </a:t>
                          </a:r>
                          <a:r>
                            <a:rPr lang="en-US" b="1" dirty="0" err="1">
                              <a:solidFill>
                                <a:schemeClr val="tx1"/>
                              </a:solidFill>
                            </a:rPr>
                            <a:t>rect</a:t>
                          </a:r>
                          <a:endParaRPr lang="en-US" b="1" dirty="0">
                            <a:solidFill>
                              <a:schemeClr val="tx1"/>
                            </a:solidFill>
                          </a:endParaRPr>
                        </a:p>
                      </a:txBody>
                      <a:tcPr>
                        <a:solidFill>
                          <a:schemeClr val="accent6">
                            <a:lumMod val="60000"/>
                            <a:lumOff val="40000"/>
                          </a:schemeClr>
                        </a:solidFill>
                      </a:tcPr>
                    </a:tc>
                    <a:tc>
                      <a:txBody>
                        <a:bodyPr/>
                        <a:lstStyle/>
                        <a:p>
                          <a:pPr algn="ctr"/>
                          <a:r>
                            <a:rPr lang="en-US" b="1" dirty="0">
                              <a:solidFill>
                                <a:schemeClr val="tx1"/>
                              </a:solidFill>
                            </a:rPr>
                            <a:t>1</a:t>
                          </a:r>
                        </a:p>
                      </a:txBody>
                      <a:tcPr>
                        <a:solidFill>
                          <a:schemeClr val="accent6">
                            <a:lumMod val="60000"/>
                            <a:lumOff val="40000"/>
                          </a:schemeClr>
                        </a:solidFill>
                      </a:tcPr>
                    </a:tc>
                    <a:tc>
                      <a:txBody>
                        <a:bodyPr/>
                        <a:lstStyle/>
                        <a:p>
                          <a:pPr algn="ctr"/>
                          <a:r>
                            <a:rPr lang="en-US" b="1" dirty="0">
                              <a:solidFill>
                                <a:schemeClr val="tx1"/>
                              </a:solidFill>
                            </a:rPr>
                            <a:t>&lt; 20</a:t>
                          </a:r>
                        </a:p>
                      </a:txBody>
                      <a:tcPr>
                        <a:solidFill>
                          <a:schemeClr val="accent6">
                            <a:lumMod val="60000"/>
                            <a:lumOff val="40000"/>
                          </a:schemeClr>
                        </a:solidFill>
                      </a:tcPr>
                    </a:tc>
                    <a:extLst>
                      <a:ext uri="{0D108BD9-81ED-4DB2-BD59-A6C34878D82A}">
                        <a16:rowId xmlns:a16="http://schemas.microsoft.com/office/drawing/2014/main" val="394695814"/>
                      </a:ext>
                    </a:extLst>
                  </a:tr>
                  <a:tr h="422774">
                    <a:tc>
                      <a:txBody>
                        <a:bodyPr/>
                        <a:lstStyle/>
                        <a:p>
                          <a:r>
                            <a:rPr lang="en-US" b="1" dirty="0"/>
                            <a:t>ALPIDE </a:t>
                          </a:r>
                          <a:r>
                            <a:rPr lang="en-US" b="1" baseline="30000" dirty="0"/>
                            <a:t>[2][3]</a:t>
                          </a:r>
                        </a:p>
                      </a:txBody>
                      <a:tcPr/>
                    </a:tc>
                    <a:tc>
                      <a:txBody>
                        <a:bodyPr/>
                        <a:lstStyle/>
                        <a:p>
                          <a:pPr algn="ctr"/>
                          <a:r>
                            <a:rPr lang="en-US" b="1" dirty="0"/>
                            <a:t>Tower 180 nm</a:t>
                          </a:r>
                        </a:p>
                      </a:txBody>
                      <a:tcPr/>
                    </a:tc>
                    <a:tc>
                      <a:txBody>
                        <a:bodyPr/>
                        <a:lstStyle/>
                        <a:p>
                          <a:pPr algn="ctr"/>
                          <a:r>
                            <a:rPr lang="en-US" b="1" dirty="0"/>
                            <a:t>28</a:t>
                          </a:r>
                        </a:p>
                      </a:txBody>
                      <a:tcPr/>
                    </a:tc>
                    <a:tc>
                      <a:txBody>
                        <a:bodyPr/>
                        <a:lstStyle/>
                        <a:p>
                          <a:pPr algn="ctr"/>
                          <a:r>
                            <a:rPr lang="en-US" b="1" dirty="0"/>
                            <a:t>Square</a:t>
                          </a:r>
                        </a:p>
                      </a:txBody>
                      <a:tcPr/>
                    </a:tc>
                    <a:tc>
                      <a:txBody>
                        <a:bodyPr/>
                        <a:lstStyle/>
                        <a:p>
                          <a:pPr algn="ctr"/>
                          <a:r>
                            <a:rPr lang="en-US" b="1" dirty="0"/>
                            <a:t>&lt; 2000</a:t>
                          </a:r>
                        </a:p>
                      </a:txBody>
                      <a:tcPr/>
                    </a:tc>
                    <a:tc>
                      <a:txBody>
                        <a:bodyPr/>
                        <a:lstStyle/>
                        <a:p>
                          <a:pPr algn="ctr"/>
                          <a:r>
                            <a:rPr lang="en-US" b="1" dirty="0"/>
                            <a:t>5</a:t>
                          </a:r>
                        </a:p>
                      </a:txBody>
                      <a:tcPr/>
                    </a:tc>
                    <a:extLst>
                      <a:ext uri="{0D108BD9-81ED-4DB2-BD59-A6C34878D82A}">
                        <a16:rowId xmlns:a16="http://schemas.microsoft.com/office/drawing/2014/main" val="869391197"/>
                      </a:ext>
                    </a:extLst>
                  </a:tr>
                  <a:tr h="390450">
                    <a:tc>
                      <a:txBody>
                        <a:bodyPr/>
                        <a:lstStyle/>
                        <a:p>
                          <a:r>
                            <a:rPr lang="en-US" b="1" dirty="0" err="1"/>
                            <a:t>FastPix</a:t>
                          </a:r>
                          <a:r>
                            <a:rPr lang="en-US" b="1" dirty="0"/>
                            <a:t> </a:t>
                          </a:r>
                          <a:r>
                            <a:rPr lang="en-US" b="1" baseline="30000" dirty="0"/>
                            <a:t>[4][5]</a:t>
                          </a:r>
                        </a:p>
                      </a:txBody>
                      <a:tcPr/>
                    </a:tc>
                    <a:tc>
                      <a:txBody>
                        <a:bodyPr/>
                        <a:lstStyle/>
                        <a:p>
                          <a:pPr algn="ctr"/>
                          <a:r>
                            <a:rPr lang="en-US" b="1" dirty="0"/>
                            <a:t>Tower 180 nm</a:t>
                          </a:r>
                        </a:p>
                      </a:txBody>
                      <a:tcPr/>
                    </a:tc>
                    <a:tc>
                      <a:txBody>
                        <a:bodyPr/>
                        <a:lstStyle/>
                        <a:p>
                          <a:pPr algn="ctr"/>
                          <a:r>
                            <a:rPr lang="en-US" b="1" dirty="0"/>
                            <a:t>10 - 20</a:t>
                          </a:r>
                        </a:p>
                      </a:txBody>
                      <a:tcPr/>
                    </a:tc>
                    <a:tc>
                      <a:txBody>
                        <a:bodyPr/>
                        <a:lstStyle/>
                        <a:p>
                          <a:pPr algn="ctr"/>
                          <a:r>
                            <a:rPr lang="en-US" sz="1400" b="1" dirty="0"/>
                            <a:t>Hexagonal</a:t>
                          </a:r>
                        </a:p>
                      </a:txBody>
                      <a:tcPr/>
                    </a:tc>
                    <a:tc>
                      <a:txBody>
                        <a:bodyPr/>
                        <a:lstStyle/>
                        <a:p>
                          <a:pPr algn="ctr"/>
                          <a:r>
                            <a:rPr lang="en-US" b="1" dirty="0"/>
                            <a:t>0.122 – 0.135</a:t>
                          </a:r>
                        </a:p>
                      </a:txBody>
                      <a:tcPr/>
                    </a:tc>
                    <a:tc>
                      <a:txBody>
                        <a:bodyPr/>
                        <a:lstStyle/>
                        <a:p>
                          <a:pPr algn="ctr"/>
                          <a:r>
                            <a:rPr lang="en-US" b="1" dirty="0"/>
                            <a:t>&gt;1500</a:t>
                          </a:r>
                        </a:p>
                      </a:txBody>
                      <a:tcPr/>
                    </a:tc>
                    <a:extLst>
                      <a:ext uri="{0D108BD9-81ED-4DB2-BD59-A6C34878D82A}">
                        <a16:rowId xmlns:a16="http://schemas.microsoft.com/office/drawing/2014/main" val="3417156630"/>
                      </a:ext>
                    </a:extLst>
                  </a:tr>
                  <a:tr h="422774">
                    <a:tc>
                      <a:txBody>
                        <a:bodyPr/>
                        <a:lstStyle/>
                        <a:p>
                          <a:r>
                            <a:rPr lang="en-US" b="1" dirty="0"/>
                            <a:t>DPTS</a:t>
                          </a:r>
                          <a:r>
                            <a:rPr lang="en-US" b="1" baseline="30000" dirty="0"/>
                            <a:t>[6]</a:t>
                          </a:r>
                        </a:p>
                      </a:txBody>
                      <a:tcPr/>
                    </a:tc>
                    <a:tc>
                      <a:txBody>
                        <a:bodyPr/>
                        <a:lstStyle/>
                        <a:p>
                          <a:pPr algn="ctr"/>
                          <a:r>
                            <a:rPr lang="en-US" b="1" dirty="0"/>
                            <a:t>Tower 65 nm</a:t>
                          </a:r>
                        </a:p>
                      </a:txBody>
                      <a:tcPr/>
                    </a:tc>
                    <a:tc>
                      <a:txBody>
                        <a:bodyPr/>
                        <a:lstStyle/>
                        <a:p>
                          <a:pPr algn="ctr"/>
                          <a:r>
                            <a:rPr lang="en-US" b="1" dirty="0"/>
                            <a:t>15</a:t>
                          </a:r>
                        </a:p>
                      </a:txBody>
                      <a:tcPr/>
                    </a:tc>
                    <a:tc>
                      <a:txBody>
                        <a:bodyPr/>
                        <a:lstStyle/>
                        <a:p>
                          <a:pPr algn="ctr"/>
                          <a:r>
                            <a:rPr lang="en-US" b="1" dirty="0"/>
                            <a:t>Square</a:t>
                          </a:r>
                        </a:p>
                      </a:txBody>
                      <a:tcPr/>
                    </a:tc>
                    <a:tc>
                      <a:txBody>
                        <a:bodyPr/>
                        <a:lstStyle/>
                        <a:p>
                          <a:pPr algn="ctr"/>
                          <a:r>
                            <a:rPr lang="en-US" b="1" dirty="0"/>
                            <a:t>6.3</a:t>
                          </a:r>
                        </a:p>
                      </a:txBody>
                      <a:tcPr/>
                    </a:tc>
                    <a:tc>
                      <a:txBody>
                        <a:bodyPr/>
                        <a:lstStyle/>
                        <a:p>
                          <a:pPr algn="ctr"/>
                          <a:r>
                            <a:rPr lang="en-US" b="1" dirty="0"/>
                            <a:t>112</a:t>
                          </a:r>
                        </a:p>
                      </a:txBody>
                      <a:tcPr/>
                    </a:tc>
                    <a:extLst>
                      <a:ext uri="{0D108BD9-81ED-4DB2-BD59-A6C34878D82A}">
                        <a16:rowId xmlns:a16="http://schemas.microsoft.com/office/drawing/2014/main" val="614911344"/>
                      </a:ext>
                    </a:extLst>
                  </a:tr>
                  <a:tr h="422774">
                    <a:tc>
                      <a:txBody>
                        <a:bodyPr/>
                        <a:lstStyle/>
                        <a:p>
                          <a:r>
                            <a:rPr lang="en-US" b="1" dirty="0"/>
                            <a:t>Cactus </a:t>
                          </a:r>
                          <a:r>
                            <a:rPr lang="en-US" b="1" baseline="30000" dirty="0"/>
                            <a:t>[7]</a:t>
                          </a:r>
                        </a:p>
                      </a:txBody>
                      <a:tcPr/>
                    </a:tc>
                    <a:tc>
                      <a:txBody>
                        <a:bodyPr/>
                        <a:lstStyle/>
                        <a:p>
                          <a:pPr algn="ctr"/>
                          <a:r>
                            <a:rPr lang="en-US" b="1" dirty="0"/>
                            <a:t>LF 150 nm</a:t>
                          </a:r>
                        </a:p>
                      </a:txBody>
                      <a:tcPr/>
                    </a:tc>
                    <a:tc>
                      <a:txBody>
                        <a:bodyPr/>
                        <a:lstStyle/>
                        <a:p>
                          <a:pPr algn="ctr"/>
                          <a:r>
                            <a:rPr lang="en-US" b="1" dirty="0"/>
                            <a:t>1000</a:t>
                          </a:r>
                        </a:p>
                      </a:txBody>
                      <a:tcPr/>
                    </a:tc>
                    <a:tc>
                      <a:txBody>
                        <a:bodyPr/>
                        <a:lstStyle/>
                        <a:p>
                          <a:pPr algn="ctr"/>
                          <a:r>
                            <a:rPr lang="en-US" b="1" dirty="0"/>
                            <a:t>Square</a:t>
                          </a:r>
                        </a:p>
                      </a:txBody>
                      <a:tcPr/>
                    </a:tc>
                    <a:tc>
                      <a:txBody>
                        <a:bodyPr/>
                        <a:lstStyle/>
                        <a:p>
                          <a:pPr algn="ctr"/>
                          <a:r>
                            <a:rPr lang="en-US" b="1" dirty="0"/>
                            <a:t>0.1-0.5</a:t>
                          </a:r>
                        </a:p>
                      </a:txBody>
                      <a:tcPr/>
                    </a:tc>
                    <a:tc>
                      <a:txBody>
                        <a:bodyPr/>
                        <a:lstStyle/>
                        <a:p>
                          <a:pPr algn="ctr"/>
                          <a:r>
                            <a:rPr lang="en-US" b="1" dirty="0"/>
                            <a:t>145</a:t>
                          </a:r>
                        </a:p>
                      </a:txBody>
                      <a:tcPr/>
                    </a:tc>
                    <a:extLst>
                      <a:ext uri="{0D108BD9-81ED-4DB2-BD59-A6C34878D82A}">
                        <a16:rowId xmlns:a16="http://schemas.microsoft.com/office/drawing/2014/main" val="1760559338"/>
                      </a:ext>
                    </a:extLst>
                  </a:tr>
                  <a:tr h="422774">
                    <a:tc>
                      <a:txBody>
                        <a:bodyPr/>
                        <a:lstStyle/>
                        <a:p>
                          <a:r>
                            <a:rPr lang="en-US" b="1" dirty="0" err="1"/>
                            <a:t>MiniCactus</a:t>
                          </a:r>
                          <a:r>
                            <a:rPr lang="en-US" b="1" dirty="0"/>
                            <a:t> </a:t>
                          </a:r>
                          <a:r>
                            <a:rPr lang="en-US" b="1" baseline="30000" dirty="0"/>
                            <a:t>[8]</a:t>
                          </a:r>
                        </a:p>
                      </a:txBody>
                      <a:tcPr/>
                    </a:tc>
                    <a:tc>
                      <a:txBody>
                        <a:bodyPr/>
                        <a:lstStyle/>
                        <a:p>
                          <a:pPr algn="ctr"/>
                          <a:r>
                            <a:rPr lang="en-US" b="1" dirty="0"/>
                            <a:t>LF 150 nm</a:t>
                          </a:r>
                        </a:p>
                      </a:txBody>
                      <a:tcPr/>
                    </a:tc>
                    <a:tc>
                      <a:txBody>
                        <a:bodyPr/>
                        <a:lstStyle/>
                        <a:p>
                          <a:pPr algn="ctr"/>
                          <a:r>
                            <a:rPr lang="en-US" b="1" dirty="0"/>
                            <a:t>1000</a:t>
                          </a:r>
                        </a:p>
                      </a:txBody>
                      <a:tcPr/>
                    </a:tc>
                    <a:tc>
                      <a:txBody>
                        <a:bodyPr/>
                        <a:lstStyle/>
                        <a:p>
                          <a:pPr algn="ctr"/>
                          <a:r>
                            <a:rPr lang="en-US" b="1" dirty="0"/>
                            <a:t>Square</a:t>
                          </a:r>
                        </a:p>
                      </a:txBody>
                      <a:tcPr/>
                    </a:tc>
                    <a:tc>
                      <a:txBody>
                        <a:bodyPr/>
                        <a:lstStyle/>
                        <a:p>
                          <a:pPr algn="ctr"/>
                          <a:r>
                            <a:rPr lang="en-US" b="1" dirty="0"/>
                            <a:t>0.088</a:t>
                          </a:r>
                        </a:p>
                      </a:txBody>
                      <a:tcPr/>
                    </a:tc>
                    <a:tc>
                      <a:txBody>
                        <a:bodyPr/>
                        <a:lstStyle/>
                        <a:p>
                          <a:pPr algn="ctr"/>
                          <a:r>
                            <a:rPr lang="en-US" b="1" dirty="0"/>
                            <a:t>300</a:t>
                          </a:r>
                        </a:p>
                      </a:txBody>
                      <a:tcPr/>
                    </a:tc>
                    <a:extLst>
                      <a:ext uri="{0D108BD9-81ED-4DB2-BD59-A6C34878D82A}">
                        <a16:rowId xmlns:a16="http://schemas.microsoft.com/office/drawing/2014/main" val="1320305789"/>
                      </a:ext>
                    </a:extLst>
                  </a:tr>
                  <a:tr h="422774">
                    <a:tc>
                      <a:txBody>
                        <a:bodyPr/>
                        <a:lstStyle/>
                        <a:p>
                          <a:r>
                            <a:rPr lang="en-US" b="1" dirty="0"/>
                            <a:t>Monolith </a:t>
                          </a:r>
                          <a:r>
                            <a:rPr lang="en-US" b="1" baseline="30000" dirty="0"/>
                            <a:t>[9][10]</a:t>
                          </a:r>
                        </a:p>
                      </a:txBody>
                      <a:tcPr/>
                    </a:tc>
                    <a:tc>
                      <a:txBody>
                        <a:bodyPr/>
                        <a:lstStyle/>
                        <a:p>
                          <a:pPr algn="ctr"/>
                          <a:r>
                            <a:rPr lang="en-US" b="1" dirty="0"/>
                            <a:t>IHP </a:t>
                          </a:r>
                          <a:r>
                            <a:rPr lang="en-US" b="1" dirty="0" err="1"/>
                            <a:t>SiGe</a:t>
                          </a:r>
                          <a:r>
                            <a:rPr lang="en-US" b="1" dirty="0"/>
                            <a:t> 130 nm</a:t>
                          </a:r>
                        </a:p>
                      </a:txBody>
                      <a:tcPr/>
                    </a:tc>
                    <a:tc>
                      <a:txBody>
                        <a:bodyPr/>
                        <a:lstStyle/>
                        <a:p>
                          <a:pPr algn="ctr"/>
                          <a:r>
                            <a:rPr lang="en-US" b="1" dirty="0"/>
                            <a:t>100</a:t>
                          </a:r>
                        </a:p>
                      </a:txBody>
                      <a:tcPr/>
                    </a:tc>
                    <a:tc>
                      <a:txBody>
                        <a:bodyPr/>
                        <a:lstStyle/>
                        <a:p>
                          <a:pPr algn="ctr"/>
                          <a:r>
                            <a:rPr lang="en-US" b="1" dirty="0"/>
                            <a:t>Hexagonal</a:t>
                          </a:r>
                        </a:p>
                      </a:txBody>
                      <a:tcPr/>
                    </a:tc>
                    <a:tc>
                      <a:txBody>
                        <a:bodyPr/>
                        <a:lstStyle/>
                        <a:p>
                          <a:pPr algn="ctr"/>
                          <a:r>
                            <a:rPr lang="en-US" b="1" dirty="0"/>
                            <a:t>0.077 – 0.02</a:t>
                          </a:r>
                        </a:p>
                      </a:txBody>
                      <a:tcPr/>
                    </a:tc>
                    <a:tc>
                      <a:txBody>
                        <a:bodyPr/>
                        <a:lstStyle/>
                        <a:p>
                          <a:pPr algn="ctr"/>
                          <a:r>
                            <a:rPr lang="en-US" b="1" dirty="0"/>
                            <a:t>40 - 2700</a:t>
                          </a:r>
                        </a:p>
                      </a:txBody>
                      <a:tcPr/>
                    </a:tc>
                    <a:extLst>
                      <a:ext uri="{0D108BD9-81ED-4DB2-BD59-A6C34878D82A}">
                        <a16:rowId xmlns:a16="http://schemas.microsoft.com/office/drawing/2014/main" val="3290935952"/>
                      </a:ext>
                    </a:extLst>
                  </a:tr>
                </a:tbl>
              </a:graphicData>
            </a:graphic>
          </p:graphicFrame>
        </mc:Choice>
        <mc:Fallback xmlns="">
          <p:graphicFrame>
            <p:nvGraphicFramePr>
              <p:cNvPr id="12" name="Table 4">
                <a:extLst>
                  <a:ext uri="{FF2B5EF4-FFF2-40B4-BE49-F238E27FC236}">
                    <a16:creationId xmlns:a16="http://schemas.microsoft.com/office/drawing/2014/main" id="{A9E85204-16AD-50E6-C244-A68525F3A792}"/>
                  </a:ext>
                </a:extLst>
              </p:cNvPr>
              <p:cNvGraphicFramePr>
                <a:graphicFrameLocks noGrp="1"/>
              </p:cNvGraphicFramePr>
              <p:nvPr>
                <p:extLst>
                  <p:ext uri="{D42A27DB-BD31-4B8C-83A1-F6EECF244321}">
                    <p14:modId xmlns:p14="http://schemas.microsoft.com/office/powerpoint/2010/main" val="897157604"/>
                  </p:ext>
                </p:extLst>
              </p:nvPr>
            </p:nvGraphicFramePr>
            <p:xfrm>
              <a:off x="342109" y="1437630"/>
              <a:ext cx="9057283" cy="3752201"/>
            </p:xfrm>
            <a:graphic>
              <a:graphicData uri="http://schemas.openxmlformats.org/drawingml/2006/table">
                <a:tbl>
                  <a:tblPr firstRow="1" bandRow="1">
                    <a:tableStyleId>{5C22544A-7EE6-4342-B048-85BDC9FD1C3A}</a:tableStyleId>
                  </a:tblPr>
                  <a:tblGrid>
                    <a:gridCol w="1789584">
                      <a:extLst>
                        <a:ext uri="{9D8B030D-6E8A-4147-A177-3AD203B41FA5}">
                          <a16:colId xmlns:a16="http://schemas.microsoft.com/office/drawing/2014/main" val="2963239348"/>
                        </a:ext>
                      </a:extLst>
                    </a:gridCol>
                    <a:gridCol w="1644733">
                      <a:extLst>
                        <a:ext uri="{9D8B030D-6E8A-4147-A177-3AD203B41FA5}">
                          <a16:colId xmlns:a16="http://schemas.microsoft.com/office/drawing/2014/main" val="4026672277"/>
                        </a:ext>
                      </a:extLst>
                    </a:gridCol>
                    <a:gridCol w="1187532">
                      <a:extLst>
                        <a:ext uri="{9D8B030D-6E8A-4147-A177-3AD203B41FA5}">
                          <a16:colId xmlns:a16="http://schemas.microsoft.com/office/drawing/2014/main" val="3085108081"/>
                        </a:ext>
                      </a:extLst>
                    </a:gridCol>
                    <a:gridCol w="1436915">
                      <a:extLst>
                        <a:ext uri="{9D8B030D-6E8A-4147-A177-3AD203B41FA5}">
                          <a16:colId xmlns:a16="http://schemas.microsoft.com/office/drawing/2014/main" val="2686730242"/>
                        </a:ext>
                      </a:extLst>
                    </a:gridCol>
                    <a:gridCol w="1555667">
                      <a:extLst>
                        <a:ext uri="{9D8B030D-6E8A-4147-A177-3AD203B41FA5}">
                          <a16:colId xmlns:a16="http://schemas.microsoft.com/office/drawing/2014/main" val="1628088728"/>
                        </a:ext>
                      </a:extLst>
                    </a:gridCol>
                    <a:gridCol w="1442852">
                      <a:extLst>
                        <a:ext uri="{9D8B030D-6E8A-4147-A177-3AD203B41FA5}">
                          <a16:colId xmlns:a16="http://schemas.microsoft.com/office/drawing/2014/main" val="4004306919"/>
                        </a:ext>
                      </a:extLst>
                    </a:gridCol>
                  </a:tblGrid>
                  <a:tr h="729721">
                    <a:tc>
                      <a:txBody>
                        <a:bodyPr/>
                        <a:lstStyle/>
                        <a:p>
                          <a:r>
                            <a:rPr lang="en-US" b="1" dirty="0"/>
                            <a:t>Chip name</a:t>
                          </a:r>
                        </a:p>
                      </a:txBody>
                      <a:tcPr/>
                    </a:tc>
                    <a:tc>
                      <a:txBody>
                        <a:bodyPr/>
                        <a:lstStyle/>
                        <a:p>
                          <a:r>
                            <a:rPr lang="en-US" b="1" dirty="0"/>
                            <a:t>Technology</a:t>
                          </a:r>
                        </a:p>
                      </a:txBody>
                      <a:tcPr/>
                    </a:tc>
                    <a:tc>
                      <a:txBody>
                        <a:bodyPr/>
                        <a:lstStyle/>
                        <a:p>
                          <a:r>
                            <a:rPr lang="en-US" b="1" dirty="0"/>
                            <a:t>Pixel pitch [µm]</a:t>
                          </a:r>
                        </a:p>
                      </a:txBody>
                      <a:tcPr/>
                    </a:tc>
                    <a:tc>
                      <a:txBody>
                        <a:bodyPr/>
                        <a:lstStyle/>
                        <a:p>
                          <a:r>
                            <a:rPr lang="en-US" b="1" dirty="0"/>
                            <a:t>Pixel shape</a:t>
                          </a:r>
                        </a:p>
                      </a:txBody>
                      <a:tcPr/>
                    </a:tc>
                    <a:tc>
                      <a:txBody>
                        <a:bodyPr/>
                        <a:lstStyle/>
                        <a:p>
                          <a:r>
                            <a:rPr lang="en-US" b="1" dirty="0"/>
                            <a:t>Time resolution [ns]</a:t>
                          </a:r>
                        </a:p>
                      </a:txBody>
                      <a:tcPr/>
                    </a:tc>
                    <a:tc>
                      <a:txBody>
                        <a:bodyPr/>
                        <a:lstStyle/>
                        <a:p>
                          <a:r>
                            <a:rPr lang="en-US" b="1" dirty="0"/>
                            <a:t>Power Density [</a:t>
                          </a:r>
                          <a:r>
                            <a:rPr lang="en-US" b="1" dirty="0" err="1"/>
                            <a:t>mW</a:t>
                          </a:r>
                          <a:r>
                            <a:rPr lang="en-US" b="1" dirty="0"/>
                            <a:t>/cm</a:t>
                          </a:r>
                          <a:r>
                            <a:rPr lang="en-US" b="1" baseline="30000" dirty="0"/>
                            <a:t>2</a:t>
                          </a:r>
                          <a:r>
                            <a:rPr lang="en-US" b="1" dirty="0"/>
                            <a:t>]</a:t>
                          </a:r>
                        </a:p>
                      </a:txBody>
                      <a:tcPr/>
                    </a:tc>
                    <a:extLst>
                      <a:ext uri="{0D108BD9-81ED-4DB2-BD59-A6C34878D82A}">
                        <a16:rowId xmlns:a16="http://schemas.microsoft.com/office/drawing/2014/main" val="868463396"/>
                      </a:ext>
                    </a:extLst>
                  </a:tr>
                  <a:tr h="518160">
                    <a:tc>
                      <a:txBody>
                        <a:bodyPr/>
                        <a:lstStyle/>
                        <a:p>
                          <a:r>
                            <a:rPr lang="en-US" b="1" baseline="0" dirty="0">
                              <a:solidFill>
                                <a:schemeClr val="tx1"/>
                              </a:solidFill>
                            </a:rPr>
                            <a:t>Target Specification</a:t>
                          </a:r>
                        </a:p>
                      </a:txBody>
                      <a:tcPr>
                        <a:solidFill>
                          <a:schemeClr val="accent6">
                            <a:lumMod val="60000"/>
                            <a:lumOff val="40000"/>
                          </a:schemeClr>
                        </a:solidFill>
                      </a:tcPr>
                    </a:tc>
                    <a:tc>
                      <a:txBody>
                        <a:bodyPr/>
                        <a:lstStyle/>
                        <a:p>
                          <a:pPr algn="ctr"/>
                          <a:r>
                            <a:rPr lang="en-US" b="1" dirty="0">
                              <a:solidFill>
                                <a:schemeClr val="tx1"/>
                              </a:solidFill>
                            </a:rPr>
                            <a:t>?</a:t>
                          </a:r>
                        </a:p>
                      </a:txBody>
                      <a:tcPr>
                        <a:solidFill>
                          <a:schemeClr val="accent6">
                            <a:lumMod val="60000"/>
                            <a:lumOff val="40000"/>
                          </a:schemeClr>
                        </a:solidFill>
                      </a:tcPr>
                    </a:tc>
                    <a:tc>
                      <a:txBody>
                        <a:bodyPr/>
                        <a:lstStyle/>
                        <a:p>
                          <a:endParaRPr lang="en-US"/>
                        </a:p>
                      </a:txBody>
                      <a:tcPr>
                        <a:blipFill>
                          <a:blip r:embed="rId2"/>
                          <a:stretch>
                            <a:fillRect l="-289231" t="-142353" r="-375897" b="-487059"/>
                          </a:stretch>
                        </a:blipFill>
                      </a:tcPr>
                    </a:tc>
                    <a:tc>
                      <a:txBody>
                        <a:bodyPr/>
                        <a:lstStyle/>
                        <a:p>
                          <a:pPr algn="ctr"/>
                          <a:r>
                            <a:rPr lang="en-US" b="1" dirty="0">
                              <a:solidFill>
                                <a:schemeClr val="tx1"/>
                              </a:solidFill>
                            </a:rPr>
                            <a:t>Sq / </a:t>
                          </a:r>
                          <a:r>
                            <a:rPr lang="en-US" b="1" dirty="0" err="1">
                              <a:solidFill>
                                <a:schemeClr val="tx1"/>
                              </a:solidFill>
                            </a:rPr>
                            <a:t>rect</a:t>
                          </a:r>
                          <a:endParaRPr lang="en-US" b="1" dirty="0">
                            <a:solidFill>
                              <a:schemeClr val="tx1"/>
                            </a:solidFill>
                          </a:endParaRPr>
                        </a:p>
                      </a:txBody>
                      <a:tcPr>
                        <a:solidFill>
                          <a:schemeClr val="accent6">
                            <a:lumMod val="60000"/>
                            <a:lumOff val="40000"/>
                          </a:schemeClr>
                        </a:solidFill>
                      </a:tcPr>
                    </a:tc>
                    <a:tc>
                      <a:txBody>
                        <a:bodyPr/>
                        <a:lstStyle/>
                        <a:p>
                          <a:pPr algn="ctr"/>
                          <a:r>
                            <a:rPr lang="en-US" b="1" dirty="0">
                              <a:solidFill>
                                <a:schemeClr val="tx1"/>
                              </a:solidFill>
                            </a:rPr>
                            <a:t>1</a:t>
                          </a:r>
                        </a:p>
                      </a:txBody>
                      <a:tcPr>
                        <a:solidFill>
                          <a:schemeClr val="accent6">
                            <a:lumMod val="60000"/>
                            <a:lumOff val="40000"/>
                          </a:schemeClr>
                        </a:solidFill>
                      </a:tcPr>
                    </a:tc>
                    <a:tc>
                      <a:txBody>
                        <a:bodyPr/>
                        <a:lstStyle/>
                        <a:p>
                          <a:pPr algn="ctr"/>
                          <a:r>
                            <a:rPr lang="en-US" b="1" dirty="0">
                              <a:solidFill>
                                <a:schemeClr val="tx1"/>
                              </a:solidFill>
                            </a:rPr>
                            <a:t>&lt; 20</a:t>
                          </a:r>
                        </a:p>
                      </a:txBody>
                      <a:tcPr>
                        <a:solidFill>
                          <a:schemeClr val="accent6">
                            <a:lumMod val="60000"/>
                            <a:lumOff val="40000"/>
                          </a:schemeClr>
                        </a:solidFill>
                      </a:tcPr>
                    </a:tc>
                    <a:extLst>
                      <a:ext uri="{0D108BD9-81ED-4DB2-BD59-A6C34878D82A}">
                        <a16:rowId xmlns:a16="http://schemas.microsoft.com/office/drawing/2014/main" val="394695814"/>
                      </a:ext>
                    </a:extLst>
                  </a:tr>
                  <a:tr h="422774">
                    <a:tc>
                      <a:txBody>
                        <a:bodyPr/>
                        <a:lstStyle/>
                        <a:p>
                          <a:r>
                            <a:rPr lang="en-US" b="1" dirty="0"/>
                            <a:t>ALPIDE </a:t>
                          </a:r>
                          <a:r>
                            <a:rPr lang="en-US" b="1" baseline="30000" dirty="0"/>
                            <a:t>[2][3]</a:t>
                          </a:r>
                        </a:p>
                      </a:txBody>
                      <a:tcPr/>
                    </a:tc>
                    <a:tc>
                      <a:txBody>
                        <a:bodyPr/>
                        <a:lstStyle/>
                        <a:p>
                          <a:pPr algn="ctr"/>
                          <a:r>
                            <a:rPr lang="en-US" b="1" dirty="0"/>
                            <a:t>Tower 180 nm</a:t>
                          </a:r>
                        </a:p>
                      </a:txBody>
                      <a:tcPr/>
                    </a:tc>
                    <a:tc>
                      <a:txBody>
                        <a:bodyPr/>
                        <a:lstStyle/>
                        <a:p>
                          <a:pPr algn="ctr"/>
                          <a:r>
                            <a:rPr lang="en-US" b="1" dirty="0"/>
                            <a:t>28</a:t>
                          </a:r>
                        </a:p>
                      </a:txBody>
                      <a:tcPr/>
                    </a:tc>
                    <a:tc>
                      <a:txBody>
                        <a:bodyPr/>
                        <a:lstStyle/>
                        <a:p>
                          <a:pPr algn="ctr"/>
                          <a:r>
                            <a:rPr lang="en-US" b="1" dirty="0"/>
                            <a:t>Square</a:t>
                          </a:r>
                        </a:p>
                      </a:txBody>
                      <a:tcPr/>
                    </a:tc>
                    <a:tc>
                      <a:txBody>
                        <a:bodyPr/>
                        <a:lstStyle/>
                        <a:p>
                          <a:pPr algn="ctr"/>
                          <a:r>
                            <a:rPr lang="en-US" b="1" dirty="0"/>
                            <a:t>&lt; 2000</a:t>
                          </a:r>
                        </a:p>
                      </a:txBody>
                      <a:tcPr/>
                    </a:tc>
                    <a:tc>
                      <a:txBody>
                        <a:bodyPr/>
                        <a:lstStyle/>
                        <a:p>
                          <a:pPr algn="ctr"/>
                          <a:r>
                            <a:rPr lang="en-US" b="1" dirty="0"/>
                            <a:t>5</a:t>
                          </a:r>
                        </a:p>
                      </a:txBody>
                      <a:tcPr/>
                    </a:tc>
                    <a:extLst>
                      <a:ext uri="{0D108BD9-81ED-4DB2-BD59-A6C34878D82A}">
                        <a16:rowId xmlns:a16="http://schemas.microsoft.com/office/drawing/2014/main" val="869391197"/>
                      </a:ext>
                    </a:extLst>
                  </a:tr>
                  <a:tr h="390450">
                    <a:tc>
                      <a:txBody>
                        <a:bodyPr/>
                        <a:lstStyle/>
                        <a:p>
                          <a:r>
                            <a:rPr lang="en-US" b="1" dirty="0" err="1"/>
                            <a:t>FastPix</a:t>
                          </a:r>
                          <a:r>
                            <a:rPr lang="en-US" b="1" dirty="0"/>
                            <a:t> </a:t>
                          </a:r>
                          <a:r>
                            <a:rPr lang="en-US" b="1" baseline="30000" dirty="0"/>
                            <a:t>[4][5]</a:t>
                          </a:r>
                        </a:p>
                      </a:txBody>
                      <a:tcPr/>
                    </a:tc>
                    <a:tc>
                      <a:txBody>
                        <a:bodyPr/>
                        <a:lstStyle/>
                        <a:p>
                          <a:pPr algn="ctr"/>
                          <a:r>
                            <a:rPr lang="en-US" b="1" dirty="0"/>
                            <a:t>Tower 180 nm</a:t>
                          </a:r>
                        </a:p>
                      </a:txBody>
                      <a:tcPr/>
                    </a:tc>
                    <a:tc>
                      <a:txBody>
                        <a:bodyPr/>
                        <a:lstStyle/>
                        <a:p>
                          <a:pPr algn="ctr"/>
                          <a:r>
                            <a:rPr lang="en-US" b="1" dirty="0"/>
                            <a:t>10 - 20</a:t>
                          </a:r>
                        </a:p>
                      </a:txBody>
                      <a:tcPr/>
                    </a:tc>
                    <a:tc>
                      <a:txBody>
                        <a:bodyPr/>
                        <a:lstStyle/>
                        <a:p>
                          <a:pPr algn="ctr"/>
                          <a:r>
                            <a:rPr lang="en-US" sz="1400" b="1" dirty="0"/>
                            <a:t>Hexagonal</a:t>
                          </a:r>
                        </a:p>
                      </a:txBody>
                      <a:tcPr/>
                    </a:tc>
                    <a:tc>
                      <a:txBody>
                        <a:bodyPr/>
                        <a:lstStyle/>
                        <a:p>
                          <a:pPr algn="ctr"/>
                          <a:r>
                            <a:rPr lang="en-US" b="1" dirty="0"/>
                            <a:t>0.122 – 0.135</a:t>
                          </a:r>
                        </a:p>
                      </a:txBody>
                      <a:tcPr/>
                    </a:tc>
                    <a:tc>
                      <a:txBody>
                        <a:bodyPr/>
                        <a:lstStyle/>
                        <a:p>
                          <a:pPr algn="ctr"/>
                          <a:r>
                            <a:rPr lang="en-US" b="1" dirty="0"/>
                            <a:t>&gt;1500</a:t>
                          </a:r>
                        </a:p>
                      </a:txBody>
                      <a:tcPr/>
                    </a:tc>
                    <a:extLst>
                      <a:ext uri="{0D108BD9-81ED-4DB2-BD59-A6C34878D82A}">
                        <a16:rowId xmlns:a16="http://schemas.microsoft.com/office/drawing/2014/main" val="3417156630"/>
                      </a:ext>
                    </a:extLst>
                  </a:tr>
                  <a:tr h="422774">
                    <a:tc>
                      <a:txBody>
                        <a:bodyPr/>
                        <a:lstStyle/>
                        <a:p>
                          <a:r>
                            <a:rPr lang="en-US" b="1" dirty="0"/>
                            <a:t>DPTS</a:t>
                          </a:r>
                          <a:r>
                            <a:rPr lang="en-US" b="1" baseline="30000" dirty="0"/>
                            <a:t>[6]</a:t>
                          </a:r>
                        </a:p>
                      </a:txBody>
                      <a:tcPr/>
                    </a:tc>
                    <a:tc>
                      <a:txBody>
                        <a:bodyPr/>
                        <a:lstStyle/>
                        <a:p>
                          <a:pPr algn="ctr"/>
                          <a:r>
                            <a:rPr lang="en-US" b="1" dirty="0"/>
                            <a:t>Tower 65 nm</a:t>
                          </a:r>
                        </a:p>
                      </a:txBody>
                      <a:tcPr/>
                    </a:tc>
                    <a:tc>
                      <a:txBody>
                        <a:bodyPr/>
                        <a:lstStyle/>
                        <a:p>
                          <a:pPr algn="ctr"/>
                          <a:r>
                            <a:rPr lang="en-US" b="1" dirty="0"/>
                            <a:t>15</a:t>
                          </a:r>
                        </a:p>
                      </a:txBody>
                      <a:tcPr/>
                    </a:tc>
                    <a:tc>
                      <a:txBody>
                        <a:bodyPr/>
                        <a:lstStyle/>
                        <a:p>
                          <a:pPr algn="ctr"/>
                          <a:r>
                            <a:rPr lang="en-US" b="1" dirty="0"/>
                            <a:t>Square</a:t>
                          </a:r>
                        </a:p>
                      </a:txBody>
                      <a:tcPr/>
                    </a:tc>
                    <a:tc>
                      <a:txBody>
                        <a:bodyPr/>
                        <a:lstStyle/>
                        <a:p>
                          <a:pPr algn="ctr"/>
                          <a:r>
                            <a:rPr lang="en-US" b="1" dirty="0"/>
                            <a:t>6.3</a:t>
                          </a:r>
                        </a:p>
                      </a:txBody>
                      <a:tcPr/>
                    </a:tc>
                    <a:tc>
                      <a:txBody>
                        <a:bodyPr/>
                        <a:lstStyle/>
                        <a:p>
                          <a:pPr algn="ctr"/>
                          <a:r>
                            <a:rPr lang="en-US" b="1" dirty="0"/>
                            <a:t>112</a:t>
                          </a:r>
                        </a:p>
                      </a:txBody>
                      <a:tcPr/>
                    </a:tc>
                    <a:extLst>
                      <a:ext uri="{0D108BD9-81ED-4DB2-BD59-A6C34878D82A}">
                        <a16:rowId xmlns:a16="http://schemas.microsoft.com/office/drawing/2014/main" val="614911344"/>
                      </a:ext>
                    </a:extLst>
                  </a:tr>
                  <a:tr h="422774">
                    <a:tc>
                      <a:txBody>
                        <a:bodyPr/>
                        <a:lstStyle/>
                        <a:p>
                          <a:r>
                            <a:rPr lang="en-US" b="1" dirty="0"/>
                            <a:t>Cactus </a:t>
                          </a:r>
                          <a:r>
                            <a:rPr lang="en-US" b="1" baseline="30000" dirty="0"/>
                            <a:t>[7]</a:t>
                          </a:r>
                        </a:p>
                      </a:txBody>
                      <a:tcPr/>
                    </a:tc>
                    <a:tc>
                      <a:txBody>
                        <a:bodyPr/>
                        <a:lstStyle/>
                        <a:p>
                          <a:pPr algn="ctr"/>
                          <a:r>
                            <a:rPr lang="en-US" b="1" dirty="0"/>
                            <a:t>LF 150 nm</a:t>
                          </a:r>
                        </a:p>
                      </a:txBody>
                      <a:tcPr/>
                    </a:tc>
                    <a:tc>
                      <a:txBody>
                        <a:bodyPr/>
                        <a:lstStyle/>
                        <a:p>
                          <a:pPr algn="ctr"/>
                          <a:r>
                            <a:rPr lang="en-US" b="1" dirty="0"/>
                            <a:t>1000</a:t>
                          </a:r>
                        </a:p>
                      </a:txBody>
                      <a:tcPr/>
                    </a:tc>
                    <a:tc>
                      <a:txBody>
                        <a:bodyPr/>
                        <a:lstStyle/>
                        <a:p>
                          <a:pPr algn="ctr"/>
                          <a:r>
                            <a:rPr lang="en-US" b="1" dirty="0"/>
                            <a:t>Square</a:t>
                          </a:r>
                        </a:p>
                      </a:txBody>
                      <a:tcPr/>
                    </a:tc>
                    <a:tc>
                      <a:txBody>
                        <a:bodyPr/>
                        <a:lstStyle/>
                        <a:p>
                          <a:pPr algn="ctr"/>
                          <a:r>
                            <a:rPr lang="en-US" b="1" dirty="0"/>
                            <a:t>0.1-0.5</a:t>
                          </a:r>
                        </a:p>
                      </a:txBody>
                      <a:tcPr/>
                    </a:tc>
                    <a:tc>
                      <a:txBody>
                        <a:bodyPr/>
                        <a:lstStyle/>
                        <a:p>
                          <a:pPr algn="ctr"/>
                          <a:r>
                            <a:rPr lang="en-US" b="1" dirty="0"/>
                            <a:t>145</a:t>
                          </a:r>
                        </a:p>
                      </a:txBody>
                      <a:tcPr/>
                    </a:tc>
                    <a:extLst>
                      <a:ext uri="{0D108BD9-81ED-4DB2-BD59-A6C34878D82A}">
                        <a16:rowId xmlns:a16="http://schemas.microsoft.com/office/drawing/2014/main" val="1760559338"/>
                      </a:ext>
                    </a:extLst>
                  </a:tr>
                  <a:tr h="422774">
                    <a:tc>
                      <a:txBody>
                        <a:bodyPr/>
                        <a:lstStyle/>
                        <a:p>
                          <a:r>
                            <a:rPr lang="en-US" b="1" dirty="0" err="1"/>
                            <a:t>MiniCactus</a:t>
                          </a:r>
                          <a:r>
                            <a:rPr lang="en-US" b="1" dirty="0"/>
                            <a:t> </a:t>
                          </a:r>
                          <a:r>
                            <a:rPr lang="en-US" b="1" baseline="30000" dirty="0"/>
                            <a:t>[8]</a:t>
                          </a:r>
                        </a:p>
                      </a:txBody>
                      <a:tcPr/>
                    </a:tc>
                    <a:tc>
                      <a:txBody>
                        <a:bodyPr/>
                        <a:lstStyle/>
                        <a:p>
                          <a:pPr algn="ctr"/>
                          <a:r>
                            <a:rPr lang="en-US" b="1" dirty="0"/>
                            <a:t>LF 150 nm</a:t>
                          </a:r>
                        </a:p>
                      </a:txBody>
                      <a:tcPr/>
                    </a:tc>
                    <a:tc>
                      <a:txBody>
                        <a:bodyPr/>
                        <a:lstStyle/>
                        <a:p>
                          <a:pPr algn="ctr"/>
                          <a:r>
                            <a:rPr lang="en-US" b="1" dirty="0"/>
                            <a:t>1000</a:t>
                          </a:r>
                        </a:p>
                      </a:txBody>
                      <a:tcPr/>
                    </a:tc>
                    <a:tc>
                      <a:txBody>
                        <a:bodyPr/>
                        <a:lstStyle/>
                        <a:p>
                          <a:pPr algn="ctr"/>
                          <a:r>
                            <a:rPr lang="en-US" b="1" dirty="0"/>
                            <a:t>Square</a:t>
                          </a:r>
                        </a:p>
                      </a:txBody>
                      <a:tcPr/>
                    </a:tc>
                    <a:tc>
                      <a:txBody>
                        <a:bodyPr/>
                        <a:lstStyle/>
                        <a:p>
                          <a:pPr algn="ctr"/>
                          <a:r>
                            <a:rPr lang="en-US" b="1" dirty="0"/>
                            <a:t>0.088</a:t>
                          </a:r>
                        </a:p>
                      </a:txBody>
                      <a:tcPr/>
                    </a:tc>
                    <a:tc>
                      <a:txBody>
                        <a:bodyPr/>
                        <a:lstStyle/>
                        <a:p>
                          <a:pPr algn="ctr"/>
                          <a:r>
                            <a:rPr lang="en-US" b="1" dirty="0"/>
                            <a:t>300</a:t>
                          </a:r>
                        </a:p>
                      </a:txBody>
                      <a:tcPr/>
                    </a:tc>
                    <a:extLst>
                      <a:ext uri="{0D108BD9-81ED-4DB2-BD59-A6C34878D82A}">
                        <a16:rowId xmlns:a16="http://schemas.microsoft.com/office/drawing/2014/main" val="1320305789"/>
                      </a:ext>
                    </a:extLst>
                  </a:tr>
                  <a:tr h="422774">
                    <a:tc>
                      <a:txBody>
                        <a:bodyPr/>
                        <a:lstStyle/>
                        <a:p>
                          <a:r>
                            <a:rPr lang="en-US" b="1" dirty="0"/>
                            <a:t>Monolith </a:t>
                          </a:r>
                          <a:r>
                            <a:rPr lang="en-US" b="1" baseline="30000" dirty="0"/>
                            <a:t>[9][10]</a:t>
                          </a:r>
                        </a:p>
                      </a:txBody>
                      <a:tcPr/>
                    </a:tc>
                    <a:tc>
                      <a:txBody>
                        <a:bodyPr/>
                        <a:lstStyle/>
                        <a:p>
                          <a:pPr algn="ctr"/>
                          <a:r>
                            <a:rPr lang="en-US" b="1" dirty="0"/>
                            <a:t>IHP </a:t>
                          </a:r>
                          <a:r>
                            <a:rPr lang="en-US" b="1" dirty="0" err="1"/>
                            <a:t>SiGe</a:t>
                          </a:r>
                          <a:r>
                            <a:rPr lang="en-US" b="1" dirty="0"/>
                            <a:t> 130 nm</a:t>
                          </a:r>
                        </a:p>
                      </a:txBody>
                      <a:tcPr/>
                    </a:tc>
                    <a:tc>
                      <a:txBody>
                        <a:bodyPr/>
                        <a:lstStyle/>
                        <a:p>
                          <a:pPr algn="ctr"/>
                          <a:r>
                            <a:rPr lang="en-US" b="1" dirty="0"/>
                            <a:t>100</a:t>
                          </a:r>
                        </a:p>
                      </a:txBody>
                      <a:tcPr/>
                    </a:tc>
                    <a:tc>
                      <a:txBody>
                        <a:bodyPr/>
                        <a:lstStyle/>
                        <a:p>
                          <a:pPr algn="ctr"/>
                          <a:r>
                            <a:rPr lang="en-US" b="1" dirty="0"/>
                            <a:t>Hexagonal</a:t>
                          </a:r>
                        </a:p>
                      </a:txBody>
                      <a:tcPr/>
                    </a:tc>
                    <a:tc>
                      <a:txBody>
                        <a:bodyPr/>
                        <a:lstStyle/>
                        <a:p>
                          <a:pPr algn="ctr"/>
                          <a:r>
                            <a:rPr lang="en-US" b="1" dirty="0"/>
                            <a:t>0.077 – 0.02</a:t>
                          </a:r>
                        </a:p>
                      </a:txBody>
                      <a:tcPr/>
                    </a:tc>
                    <a:tc>
                      <a:txBody>
                        <a:bodyPr/>
                        <a:lstStyle/>
                        <a:p>
                          <a:pPr algn="ctr"/>
                          <a:r>
                            <a:rPr lang="en-US" b="1" dirty="0"/>
                            <a:t>40 - 2700</a:t>
                          </a:r>
                        </a:p>
                      </a:txBody>
                      <a:tcPr/>
                    </a:tc>
                    <a:extLst>
                      <a:ext uri="{0D108BD9-81ED-4DB2-BD59-A6C34878D82A}">
                        <a16:rowId xmlns:a16="http://schemas.microsoft.com/office/drawing/2014/main" val="3290935952"/>
                      </a:ext>
                    </a:extLst>
                  </a:tr>
                </a:tbl>
              </a:graphicData>
            </a:graphic>
          </p:graphicFrame>
        </mc:Fallback>
      </mc:AlternateContent>
      <p:sp>
        <p:nvSpPr>
          <p:cNvPr id="14" name="Rectangle: Rounded Corners 13">
            <a:extLst>
              <a:ext uri="{FF2B5EF4-FFF2-40B4-BE49-F238E27FC236}">
                <a16:creationId xmlns:a16="http://schemas.microsoft.com/office/drawing/2014/main" id="{44F1CDBD-E282-D6E3-411C-1A9824E3624A}"/>
              </a:ext>
            </a:extLst>
          </p:cNvPr>
          <p:cNvSpPr/>
          <p:nvPr/>
        </p:nvSpPr>
        <p:spPr>
          <a:xfrm>
            <a:off x="3950412" y="2714026"/>
            <a:ext cx="920338" cy="1199407"/>
          </a:xfrm>
          <a:prstGeom prst="roundRect">
            <a:avLst/>
          </a:prstGeom>
          <a:noFill/>
          <a:ln>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0B91B1C-A999-3F69-3DDD-59FE01647E9B}"/>
              </a:ext>
            </a:extLst>
          </p:cNvPr>
          <p:cNvSpPr/>
          <p:nvPr/>
        </p:nvSpPr>
        <p:spPr>
          <a:xfrm>
            <a:off x="6590692" y="3970293"/>
            <a:ext cx="1247022" cy="1142547"/>
          </a:xfrm>
          <a:prstGeom prst="roundRect">
            <a:avLst/>
          </a:prstGeom>
          <a:noFill/>
          <a:ln>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AD69D97-8857-5830-1A70-251B2571FFB3}"/>
              </a:ext>
            </a:extLst>
          </p:cNvPr>
          <p:cNvSpPr/>
          <p:nvPr/>
        </p:nvSpPr>
        <p:spPr>
          <a:xfrm>
            <a:off x="8055316" y="2714027"/>
            <a:ext cx="1247022" cy="341866"/>
          </a:xfrm>
          <a:prstGeom prst="roundRect">
            <a:avLst/>
          </a:prstGeom>
          <a:noFill/>
          <a:ln>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9A6D0D1-FEB9-0A26-08B5-3C20F76C2047}"/>
              </a:ext>
            </a:extLst>
          </p:cNvPr>
          <p:cNvSpPr/>
          <p:nvPr/>
        </p:nvSpPr>
        <p:spPr>
          <a:xfrm>
            <a:off x="8055316" y="4810460"/>
            <a:ext cx="494917" cy="341866"/>
          </a:xfrm>
          <a:prstGeom prst="roundRect">
            <a:avLst/>
          </a:prstGeom>
          <a:noFill/>
          <a:ln>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0C8C176-394A-7140-DDD3-F8B4F22B8438}"/>
              </a:ext>
            </a:extLst>
          </p:cNvPr>
          <p:cNvSpPr txBox="1"/>
          <p:nvPr/>
        </p:nvSpPr>
        <p:spPr>
          <a:xfrm>
            <a:off x="342109" y="5350976"/>
            <a:ext cx="9397387" cy="954107"/>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We decided to go with the Tower 65nm technology, which has been optimized by CERN WP1.2 to have low sensor capacitance allowing very good performance with low power consumption.</a:t>
            </a:r>
          </a:p>
          <a:p>
            <a:r>
              <a:rPr lang="en-US" b="1" dirty="0">
                <a:solidFill>
                  <a:srgbClr val="C00000"/>
                </a:solidFill>
              </a:rPr>
              <a:t>+</a:t>
            </a:r>
            <a:r>
              <a:rPr lang="en-US" b="1" dirty="0"/>
              <a:t> it has the possibility of a wafer-scale stitched sensor </a:t>
            </a:r>
          </a:p>
          <a:p>
            <a:r>
              <a:rPr lang="en-US" b="1" dirty="0">
                <a:solidFill>
                  <a:srgbClr val="C00000"/>
                </a:solidFill>
              </a:rPr>
              <a:t>+</a:t>
            </a:r>
            <a:r>
              <a:rPr lang="en-US" b="1" dirty="0"/>
              <a:t> it has been proven to be radiation tolerant</a:t>
            </a:r>
          </a:p>
        </p:txBody>
      </p:sp>
      <p:sp>
        <p:nvSpPr>
          <p:cNvPr id="19" name="Rectangle: Rounded Corners 18">
            <a:extLst>
              <a:ext uri="{FF2B5EF4-FFF2-40B4-BE49-F238E27FC236}">
                <a16:creationId xmlns:a16="http://schemas.microsoft.com/office/drawing/2014/main" id="{748E23DC-3F0C-E0A3-3936-BEB5ED3194EA}"/>
              </a:ext>
            </a:extLst>
          </p:cNvPr>
          <p:cNvSpPr/>
          <p:nvPr/>
        </p:nvSpPr>
        <p:spPr>
          <a:xfrm>
            <a:off x="2320564" y="3510042"/>
            <a:ext cx="1301410" cy="311810"/>
          </a:xfrm>
          <a:prstGeom prst="roundRect">
            <a:avLst/>
          </a:prstGeom>
          <a:noFill/>
          <a:ln>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354CFFAF-0F15-008B-0DD6-4A109B49EB3D}"/>
              </a:ext>
            </a:extLst>
          </p:cNvPr>
          <p:cNvSpPr/>
          <p:nvPr/>
        </p:nvSpPr>
        <p:spPr>
          <a:xfrm>
            <a:off x="9399392" y="2320568"/>
            <a:ext cx="758160" cy="286438"/>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524D0E-7083-F61F-33BC-5019E306D3C7}"/>
              </a:ext>
            </a:extLst>
          </p:cNvPr>
          <p:cNvSpPr txBox="1"/>
          <p:nvPr/>
        </p:nvSpPr>
        <p:spPr>
          <a:xfrm>
            <a:off x="10289753" y="1961002"/>
            <a:ext cx="1641513" cy="1384995"/>
          </a:xfrm>
          <a:prstGeom prst="rect">
            <a:avLst/>
          </a:prstGeom>
          <a:noFill/>
          <a:ln w="28575">
            <a:solidFill>
              <a:srgbClr val="00B050"/>
            </a:solidFill>
          </a:ln>
        </p:spPr>
        <p:txBody>
          <a:bodyPr wrap="square" rtlCol="0">
            <a:spAutoFit/>
          </a:bodyPr>
          <a:lstStyle/>
          <a:p>
            <a:pPr algn="ctr"/>
            <a:r>
              <a:rPr lang="en-US" b="1" dirty="0"/>
              <a:t>No design fulfills all target specification </a:t>
            </a:r>
            <a:r>
              <a:rPr lang="en-US" b="1" dirty="0">
                <a:sym typeface="Wingdings" panose="05000000000000000000" pitchFamily="2" charset="2"/>
              </a:rPr>
              <a:t> The need to develop a custom design</a:t>
            </a:r>
            <a:endParaRPr lang="en-US" b="1" dirty="0"/>
          </a:p>
        </p:txBody>
      </p:sp>
    </p:spTree>
    <p:extLst>
      <p:ext uri="{BB962C8B-B14F-4D97-AF65-F5344CB8AC3E}">
        <p14:creationId xmlns:p14="http://schemas.microsoft.com/office/powerpoint/2010/main" val="1523164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912D8-6787-E3B3-CA72-3FC617AEA617}"/>
              </a:ext>
            </a:extLst>
          </p:cNvPr>
          <p:cNvSpPr>
            <a:spLocks noGrp="1"/>
          </p:cNvSpPr>
          <p:nvPr>
            <p:ph type="title"/>
          </p:nvPr>
        </p:nvSpPr>
        <p:spPr/>
        <p:txBody>
          <a:bodyPr/>
          <a:lstStyle/>
          <a:p>
            <a:r>
              <a:rPr lang="en-US" dirty="0"/>
              <a:t>Tower Semiconductor 65 nm Imaging technology</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65DD4E8D-3AF6-C8E3-A2BD-B53B94699BA8}"/>
                  </a:ext>
                </a:extLst>
              </p:cNvPr>
              <p:cNvSpPr>
                <a:spLocks noGrp="1"/>
              </p:cNvSpPr>
              <p:nvPr>
                <p:ph type="body" sz="quarter" idx="16"/>
              </p:nvPr>
            </p:nvSpPr>
            <p:spPr>
              <a:xfrm>
                <a:off x="0" y="1073229"/>
                <a:ext cx="10935847" cy="2459897"/>
              </a:xfrm>
            </p:spPr>
            <p:txBody>
              <a:bodyPr/>
              <a:lstStyle/>
              <a:p>
                <a:pPr marL="685800" lvl="1" indent="0">
                  <a:buNone/>
                </a:pPr>
                <a:r>
                  <a:rPr lang="en-US" dirty="0">
                    <a:solidFill>
                      <a:schemeClr val="tx1"/>
                    </a:solidFill>
                    <a:latin typeface="+mn-lt"/>
                  </a:rPr>
                  <a:t>Thanks to CERN WP1.2 effort on sensor optimization in </a:t>
                </a:r>
                <a:r>
                  <a:rPr lang="en-US" dirty="0" err="1">
                    <a:solidFill>
                      <a:schemeClr val="tx1"/>
                    </a:solidFill>
                    <a:latin typeface="+mn-lt"/>
                  </a:rPr>
                  <a:t>TowerSemi</a:t>
                </a:r>
                <a:r>
                  <a:rPr lang="en-US" dirty="0">
                    <a:solidFill>
                      <a:schemeClr val="tx1"/>
                    </a:solidFill>
                    <a:latin typeface="+mn-lt"/>
                  </a:rPr>
                  <a:t> 180 nm and 65 nm technologies </a:t>
                </a:r>
                <a:r>
                  <a:rPr lang="en-US" baseline="30000" dirty="0">
                    <a:solidFill>
                      <a:schemeClr val="tx1"/>
                    </a:solidFill>
                    <a:latin typeface="+mn-lt"/>
                  </a:rPr>
                  <a:t>[12] [13]</a:t>
                </a:r>
              </a:p>
              <a:p>
                <a:pPr marL="1428750" lvl="2" indent="-285750">
                  <a:buFont typeface="Arial" panose="020B0604020202020204" pitchFamily="34" charset="0"/>
                  <a:buChar char="•"/>
                </a:pPr>
                <a:r>
                  <a:rPr lang="en-US" dirty="0">
                    <a:solidFill>
                      <a:schemeClr val="tx1"/>
                    </a:solidFill>
                    <a:latin typeface="+mn-lt"/>
                    <a:sym typeface="Wingdings" panose="05000000000000000000" pitchFamily="2" charset="2"/>
                  </a:rPr>
                  <a:t></a:t>
                </a:r>
                <a:r>
                  <a:rPr lang="en-US" dirty="0">
                    <a:solidFill>
                      <a:schemeClr val="tx1"/>
                    </a:solidFill>
                    <a:latin typeface="+mn-lt"/>
                  </a:rPr>
                  <a:t> </a:t>
                </a:r>
                <a:r>
                  <a:rPr lang="en-US" dirty="0" err="1">
                    <a:solidFill>
                      <a:schemeClr val="tx1"/>
                    </a:solidFill>
                    <a:latin typeface="+mn-lt"/>
                  </a:rPr>
                  <a:t>C</a:t>
                </a:r>
                <a:r>
                  <a:rPr lang="en-US" baseline="-25000" dirty="0" err="1">
                    <a:solidFill>
                      <a:schemeClr val="tx1"/>
                    </a:solidFill>
                    <a:latin typeface="+mn-lt"/>
                  </a:rPr>
                  <a:t>sensor</a:t>
                </a:r>
                <a:r>
                  <a:rPr lang="en-US" dirty="0">
                    <a:solidFill>
                      <a:schemeClr val="tx1"/>
                    </a:solidFill>
                    <a:latin typeface="+mn-lt"/>
                  </a:rPr>
                  <a:t> of 2-3 </a:t>
                </a:r>
                <a:r>
                  <a:rPr lang="en-US" dirty="0" err="1">
                    <a:solidFill>
                      <a:schemeClr val="tx1"/>
                    </a:solidFill>
                    <a:latin typeface="+mn-lt"/>
                  </a:rPr>
                  <a:t>fF</a:t>
                </a:r>
                <a:r>
                  <a:rPr lang="en-US" dirty="0">
                    <a:solidFill>
                      <a:schemeClr val="tx1"/>
                    </a:solidFill>
                    <a:latin typeface="+mn-lt"/>
                  </a:rPr>
                  <a:t> is achievable while maintaining high collection efficiency.</a:t>
                </a:r>
              </a:p>
              <a:p>
                <a:pPr marL="685800" lvl="1" indent="0">
                  <a:buNone/>
                </a:pPr>
                <a:r>
                  <a:rPr lang="en-US" dirty="0">
                    <a:solidFill>
                      <a:schemeClr val="tx1"/>
                    </a:solidFill>
                    <a:latin typeface="+mn-lt"/>
                  </a:rPr>
                  <a:t>This is very useful from a pixel performance point of view as:</a:t>
                </a:r>
              </a:p>
              <a:p>
                <a:pPr marL="685800" lvl="1" indent="-454025">
                  <a:buNone/>
                </a:pPr>
                <a:r>
                  <a:rPr lang="en-US" dirty="0">
                    <a:solidFill>
                      <a:schemeClr val="tx1"/>
                    </a:solidFill>
                    <a:latin typeface="+mn-lt"/>
                  </a:rPr>
                  <a:t>	For a constant SNR and Q</a:t>
                </a:r>
                <a:r>
                  <a:rPr lang="en-US" baseline="-25000" dirty="0">
                    <a:solidFill>
                      <a:schemeClr val="tx1"/>
                    </a:solidFill>
                    <a:latin typeface="+mn-lt"/>
                  </a:rPr>
                  <a:t>in</a:t>
                </a:r>
                <a:r>
                  <a:rPr lang="en-US" dirty="0">
                    <a:solidFill>
                      <a:schemeClr val="tx1"/>
                    </a:solidFill>
                    <a:latin typeface="+mn-lt"/>
                    <a:sym typeface="Wingdings" panose="05000000000000000000" pitchFamily="2" charset="2"/>
                  </a:rPr>
                  <a:t>  </a:t>
                </a:r>
                <a14:m>
                  <m:oMath xmlns:m="http://schemas.openxmlformats.org/officeDocument/2006/math">
                    <m:r>
                      <a:rPr lang="en-US" b="0" i="1" smtClean="0">
                        <a:solidFill>
                          <a:schemeClr val="tx1"/>
                        </a:solidFill>
                        <a:latin typeface="Cambria Math" panose="02040503050406030204" pitchFamily="18" charset="0"/>
                        <a:sym typeface="Wingdings" panose="05000000000000000000" pitchFamily="2" charset="2"/>
                      </a:rPr>
                      <m:t>𝑃𝑜𝑤𝑒𝑟</m:t>
                    </m:r>
                    <m:r>
                      <a:rPr lang="en-US"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sSup>
                      <m:sSupPr>
                        <m:ctrlPr>
                          <a:rPr lang="en-US"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pPr>
                      <m:e>
                        <m:d>
                          <m:dPr>
                            <m:ctrlPr>
                              <a:rPr lang="en-US"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sSub>
                              <m:sSubPr>
                                <m:ctrlPr>
                                  <a:rPr lang="en-US"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US"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𝐶</m:t>
                                </m:r>
                              </m:e>
                              <m:sub>
                                <m:r>
                                  <a:rPr lang="en-US"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𝑠𝑒𝑛𝑠𝑜𝑟</m:t>
                                </m:r>
                              </m:sub>
                            </m:sSub>
                          </m:e>
                        </m:d>
                      </m:e>
                      <m:sup>
                        <m:r>
                          <a:rPr lang="en-US"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𝑚</m:t>
                        </m:r>
                      </m:sup>
                    </m:sSup>
                    <m:r>
                      <a:rPr lang="en-US"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oMath>
                </a14:m>
                <a:r>
                  <a:rPr lang="en-US" dirty="0">
                    <a:solidFill>
                      <a:schemeClr val="tx1"/>
                    </a:solidFill>
                    <a:latin typeface="+mn-lt"/>
                  </a:rPr>
                  <a:t> </a:t>
                </a:r>
                <a14:m>
                  <m:oMath xmlns:m="http://schemas.openxmlformats.org/officeDocument/2006/math">
                    <m:r>
                      <a:rPr lang="en-US" b="0" i="1">
                        <a:solidFill>
                          <a:schemeClr val="tx1"/>
                        </a:solidFill>
                        <a:latin typeface="Cambria Math" panose="02040503050406030204" pitchFamily="18" charset="0"/>
                        <a:ea typeface="Cambria Math" panose="02040503050406030204" pitchFamily="18" charset="0"/>
                      </a:rPr>
                      <m:t>𝑤𝑖𝑡h</m:t>
                    </m:r>
                    <m:r>
                      <a:rPr lang="en-US" b="0" i="1">
                        <a:solidFill>
                          <a:schemeClr val="tx1"/>
                        </a:solidFill>
                        <a:latin typeface="Cambria Math" panose="02040503050406030204" pitchFamily="18" charset="0"/>
                        <a:ea typeface="Cambria Math" panose="02040503050406030204" pitchFamily="18" charset="0"/>
                      </a:rPr>
                      <m:t> 2≤</m:t>
                    </m:r>
                    <m:r>
                      <a:rPr lang="en-US" b="0" i="1">
                        <a:solidFill>
                          <a:schemeClr val="tx1"/>
                        </a:solidFill>
                        <a:latin typeface="Cambria Math" panose="02040503050406030204" pitchFamily="18" charset="0"/>
                        <a:ea typeface="Cambria Math" panose="02040503050406030204" pitchFamily="18" charset="0"/>
                      </a:rPr>
                      <m:t>𝑚</m:t>
                    </m:r>
                    <m:r>
                      <a:rPr lang="en-US" b="0" i="1">
                        <a:solidFill>
                          <a:schemeClr val="tx1"/>
                        </a:solidFill>
                        <a:latin typeface="Cambria Math" panose="02040503050406030204" pitchFamily="18" charset="0"/>
                        <a:ea typeface="Cambria Math" panose="02040503050406030204" pitchFamily="18" charset="0"/>
                      </a:rPr>
                      <m:t>≤4</m:t>
                    </m:r>
                  </m:oMath>
                </a14:m>
                <a:r>
                  <a:rPr lang="en-US" dirty="0">
                    <a:solidFill>
                      <a:schemeClr val="tx1"/>
                    </a:solidFill>
                    <a:latin typeface="+mn-lt"/>
                  </a:rPr>
                  <a:t>  as shown in [11]</a:t>
                </a:r>
              </a:p>
              <a:p>
                <a:endParaRPr lang="en-US" dirty="0"/>
              </a:p>
            </p:txBody>
          </p:sp>
        </mc:Choice>
        <mc:Fallback xmlns="">
          <p:sp>
            <p:nvSpPr>
              <p:cNvPr id="4" name="Text Placeholder 3">
                <a:extLst>
                  <a:ext uri="{FF2B5EF4-FFF2-40B4-BE49-F238E27FC236}">
                    <a16:creationId xmlns:a16="http://schemas.microsoft.com/office/drawing/2014/main" id="{65DD4E8D-3AF6-C8E3-A2BD-B53B94699BA8}"/>
                  </a:ext>
                </a:extLst>
              </p:cNvPr>
              <p:cNvSpPr>
                <a:spLocks noGrp="1" noRot="1" noChangeAspect="1" noMove="1" noResize="1" noEditPoints="1" noAdjustHandles="1" noChangeArrowheads="1" noChangeShapeType="1" noTextEdit="1"/>
              </p:cNvSpPr>
              <p:nvPr>
                <p:ph type="body" sz="quarter" idx="16"/>
              </p:nvPr>
            </p:nvSpPr>
            <p:spPr>
              <a:xfrm>
                <a:off x="0" y="1073229"/>
                <a:ext cx="10935847" cy="2459897"/>
              </a:xfrm>
              <a:blipFill>
                <a:blip r:embed="rId2"/>
                <a:stretch>
                  <a:fillRect/>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62A2DDC-84FC-595A-25A4-90AF258D317D}"/>
              </a:ext>
            </a:extLst>
          </p:cNvPr>
          <p:cNvSpPr>
            <a:spLocks noGrp="1"/>
          </p:cNvSpPr>
          <p:nvPr>
            <p:ph type="sldNum" sz="quarter" idx="4"/>
          </p:nvPr>
        </p:nvSpPr>
        <p:spPr/>
        <p:txBody>
          <a:bodyPr/>
          <a:lstStyle/>
          <a:p>
            <a:fld id="{52B60363-7E9F-BF4A-894A-A30319D3939A}" type="slidenum">
              <a:rPr lang="en-US" smtClean="0"/>
              <a:pPr/>
              <a:t>7</a:t>
            </a:fld>
            <a:endParaRPr lang="en-US" dirty="0"/>
          </a:p>
        </p:txBody>
      </p:sp>
      <p:pic>
        <p:nvPicPr>
          <p:cNvPr id="6" name="Picture 5">
            <a:extLst>
              <a:ext uri="{FF2B5EF4-FFF2-40B4-BE49-F238E27FC236}">
                <a16:creationId xmlns:a16="http://schemas.microsoft.com/office/drawing/2014/main" id="{F0E04CEB-1AA9-3C4E-919F-1759960BCC54}"/>
              </a:ext>
            </a:extLst>
          </p:cNvPr>
          <p:cNvPicPr>
            <a:picLocks noChangeAspect="1"/>
          </p:cNvPicPr>
          <p:nvPr/>
        </p:nvPicPr>
        <p:blipFill>
          <a:blip r:embed="rId3"/>
          <a:stretch>
            <a:fillRect/>
          </a:stretch>
        </p:blipFill>
        <p:spPr>
          <a:xfrm>
            <a:off x="838200" y="3046472"/>
            <a:ext cx="5050113" cy="1844677"/>
          </a:xfrm>
          <a:prstGeom prst="rect">
            <a:avLst/>
          </a:prstGeom>
        </p:spPr>
      </p:pic>
      <p:pic>
        <p:nvPicPr>
          <p:cNvPr id="7" name="Picture 6">
            <a:extLst>
              <a:ext uri="{FF2B5EF4-FFF2-40B4-BE49-F238E27FC236}">
                <a16:creationId xmlns:a16="http://schemas.microsoft.com/office/drawing/2014/main" id="{20573FA0-4A31-B8B6-2C5E-B7B91F91C6F8}"/>
              </a:ext>
            </a:extLst>
          </p:cNvPr>
          <p:cNvPicPr>
            <a:picLocks noChangeAspect="1"/>
          </p:cNvPicPr>
          <p:nvPr/>
        </p:nvPicPr>
        <p:blipFill rotWithShape="1">
          <a:blip r:embed="rId4"/>
          <a:srcRect l="8388" r="4024"/>
          <a:stretch/>
        </p:blipFill>
        <p:spPr>
          <a:xfrm>
            <a:off x="6303687" y="3102669"/>
            <a:ext cx="5050113" cy="1952134"/>
          </a:xfrm>
          <a:prstGeom prst="rect">
            <a:avLst/>
          </a:prstGeom>
        </p:spPr>
      </p:pic>
      <p:sp>
        <p:nvSpPr>
          <p:cNvPr id="9" name="TextBox 8">
            <a:extLst>
              <a:ext uri="{FF2B5EF4-FFF2-40B4-BE49-F238E27FC236}">
                <a16:creationId xmlns:a16="http://schemas.microsoft.com/office/drawing/2014/main" id="{B72B7436-AD35-53A5-F5AB-28F417E26843}"/>
              </a:ext>
            </a:extLst>
          </p:cNvPr>
          <p:cNvSpPr txBox="1"/>
          <p:nvPr/>
        </p:nvSpPr>
        <p:spPr>
          <a:xfrm>
            <a:off x="2750584" y="5103678"/>
            <a:ext cx="7582802" cy="307777"/>
          </a:xfrm>
          <a:prstGeom prst="rect">
            <a:avLst/>
          </a:prstGeom>
          <a:noFill/>
        </p:spPr>
        <p:txBody>
          <a:bodyPr wrap="square" rtlCol="0">
            <a:spAutoFit/>
          </a:bodyPr>
          <a:lstStyle/>
          <a:p>
            <a:r>
              <a:rPr lang="en-US" sz="1400" b="1" dirty="0"/>
              <a:t>Sensor optimization in </a:t>
            </a:r>
            <a:r>
              <a:rPr lang="en-US" sz="1400" b="1" dirty="0" err="1"/>
              <a:t>TowerSemi</a:t>
            </a:r>
            <a:r>
              <a:rPr lang="en-US" sz="1400" b="1" dirty="0"/>
              <a:t> 180 nm process from [12] and [13]</a:t>
            </a:r>
          </a:p>
        </p:txBody>
      </p:sp>
    </p:spTree>
    <p:extLst>
      <p:ext uri="{BB962C8B-B14F-4D97-AF65-F5344CB8AC3E}">
        <p14:creationId xmlns:p14="http://schemas.microsoft.com/office/powerpoint/2010/main" val="367565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AC761AB-DE11-4C2D-E728-3237DF566ACD}"/>
              </a:ext>
            </a:extLst>
          </p:cNvPr>
          <p:cNvSpPr>
            <a:spLocks noGrp="1"/>
          </p:cNvSpPr>
          <p:nvPr>
            <p:ph type="title"/>
          </p:nvPr>
        </p:nvSpPr>
        <p:spPr>
          <a:xfrm>
            <a:off x="838200" y="365125"/>
            <a:ext cx="10515600" cy="792719"/>
          </a:xfrm>
        </p:spPr>
        <p:txBody>
          <a:bodyPr/>
          <a:lstStyle/>
          <a:p>
            <a:r>
              <a:rPr lang="en-US" dirty="0">
                <a:latin typeface="Times New Roman" panose="02020603050405020304" pitchFamily="18" charset="0"/>
                <a:ea typeface="Lato" panose="020F0502020204030203" pitchFamily="34" charset="0"/>
                <a:cs typeface="Times New Roman" panose="02020603050405020304" pitchFamily="18" charset="0"/>
              </a:rPr>
              <a:t>Presentation Outline</a:t>
            </a:r>
          </a:p>
        </p:txBody>
      </p:sp>
      <p:sp>
        <p:nvSpPr>
          <p:cNvPr id="11" name="Text Placeholder 10">
            <a:extLst>
              <a:ext uri="{FF2B5EF4-FFF2-40B4-BE49-F238E27FC236}">
                <a16:creationId xmlns:a16="http://schemas.microsoft.com/office/drawing/2014/main" id="{351D3B7A-E33B-1C13-3E40-C6CF99A1BC95}"/>
              </a:ext>
            </a:extLst>
          </p:cNvPr>
          <p:cNvSpPr>
            <a:spLocks noGrp="1"/>
          </p:cNvSpPr>
          <p:nvPr>
            <p:ph type="body" idx="1"/>
          </p:nvPr>
        </p:nvSpPr>
        <p:spPr>
          <a:xfrm>
            <a:off x="707572" y="1385826"/>
            <a:ext cx="10515600" cy="4560888"/>
          </a:xfrm>
        </p:spPr>
        <p:txBody>
          <a:bodyPr/>
          <a:lstStyle/>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Application: Future </a:t>
            </a:r>
            <a:r>
              <a:rPr lang="en-US" sz="2800" dirty="0" err="1">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e+e</a:t>
            </a: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 Colliders</a:t>
            </a:r>
          </a:p>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Target Specifications Vs State of the Art</a:t>
            </a:r>
          </a:p>
          <a:p>
            <a:pPr marL="514350" indent="-285750">
              <a:buFont typeface="Arial" panose="020B0604020202020204" pitchFamily="34" charset="0"/>
              <a:buChar char="•"/>
            </a:pPr>
            <a:r>
              <a:rPr lang="en-US" sz="2800" dirty="0">
                <a:solidFill>
                  <a:schemeClr val="tx1"/>
                </a:solidFill>
                <a:latin typeface="Times New Roman" panose="02020603050405020304" pitchFamily="18" charset="0"/>
                <a:ea typeface="Lato" panose="020F0502020204030203" pitchFamily="34" charset="0"/>
                <a:cs typeface="Times New Roman" panose="02020603050405020304" pitchFamily="18" charset="0"/>
              </a:rPr>
              <a:t>SLAC Development: NAPA_p1 </a:t>
            </a:r>
          </a:p>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Going Towards a Large Area Sensor</a:t>
            </a:r>
          </a:p>
          <a:p>
            <a:pPr marL="514350" indent="-285750">
              <a:buFont typeface="Arial" panose="020B0604020202020204" pitchFamily="34" charset="0"/>
              <a:buChar char="•"/>
            </a:pPr>
            <a:r>
              <a:rPr lang="en-US" sz="2800" dirty="0">
                <a:solidFill>
                  <a:schemeClr val="bg1">
                    <a:lumMod val="85000"/>
                  </a:schemeClr>
                </a:solidFill>
                <a:latin typeface="Times New Roman" panose="02020603050405020304" pitchFamily="18" charset="0"/>
                <a:ea typeface="Lato" panose="020F0502020204030203" pitchFamily="34" charset="0"/>
                <a:cs typeface="Times New Roman" panose="02020603050405020304" pitchFamily="18" charset="0"/>
              </a:rPr>
              <a:t>Conclusion &amp; Perspectives</a:t>
            </a:r>
          </a:p>
        </p:txBody>
      </p:sp>
    </p:spTree>
    <p:extLst>
      <p:ext uri="{BB962C8B-B14F-4D97-AF65-F5344CB8AC3E}">
        <p14:creationId xmlns:p14="http://schemas.microsoft.com/office/powerpoint/2010/main" val="1685923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g13b7926d7b4_0_293"/>
          <p:cNvSpPr txBox="1">
            <a:spLocks noGrp="1"/>
          </p:cNvSpPr>
          <p:nvPr>
            <p:ph type="title"/>
          </p:nvPr>
        </p:nvSpPr>
        <p:spPr>
          <a:xfrm>
            <a:off x="629393" y="266701"/>
            <a:ext cx="11140094" cy="632100"/>
          </a:xfrm>
          <a:prstGeom prst="rect">
            <a:avLst/>
          </a:prstGeom>
          <a:noFill/>
          <a:ln>
            <a:noFill/>
          </a:ln>
        </p:spPr>
        <p:txBody>
          <a:bodyPr spcFirstLastPara="1" wrap="square" lIns="0" tIns="45700" rIns="91425" bIns="45700" anchor="b" anchorCtr="0">
            <a:noAutofit/>
          </a:bodyPr>
          <a:lstStyle/>
          <a:p>
            <a:pPr marL="0" lvl="0" indent="0" algn="l" rtl="0">
              <a:lnSpc>
                <a:spcPct val="90000"/>
              </a:lnSpc>
              <a:spcBef>
                <a:spcPts val="0"/>
              </a:spcBef>
              <a:spcAft>
                <a:spcPts val="0"/>
              </a:spcAft>
              <a:buSzPts val="3200"/>
              <a:buNone/>
            </a:pPr>
            <a:r>
              <a:rPr lang="en-US" sz="2800" dirty="0"/>
              <a:t>NAPA_p1: </a:t>
            </a:r>
            <a:r>
              <a:rPr lang="en-US" sz="2800" b="1" dirty="0" err="1"/>
              <a:t>NA</a:t>
            </a:r>
            <a:r>
              <a:rPr lang="en-US" sz="2800" dirty="0" err="1">
                <a:solidFill>
                  <a:schemeClr val="tx1"/>
                </a:solidFill>
              </a:rPr>
              <a:t>nosecond</a:t>
            </a:r>
            <a:r>
              <a:rPr lang="en-US" sz="2800" dirty="0"/>
              <a:t> </a:t>
            </a:r>
            <a:r>
              <a:rPr lang="en-US" sz="2800" b="1" dirty="0"/>
              <a:t>P</a:t>
            </a:r>
            <a:r>
              <a:rPr lang="en-US" sz="2800" dirty="0">
                <a:solidFill>
                  <a:schemeClr val="tx1"/>
                </a:solidFill>
              </a:rPr>
              <a:t>ixel</a:t>
            </a:r>
            <a:r>
              <a:rPr lang="en-US" sz="2800" dirty="0"/>
              <a:t> </a:t>
            </a:r>
            <a:r>
              <a:rPr lang="en-US" sz="2800" dirty="0">
                <a:solidFill>
                  <a:schemeClr val="tx1"/>
                </a:solidFill>
              </a:rPr>
              <a:t>for large </a:t>
            </a:r>
            <a:r>
              <a:rPr lang="en-US" sz="2800" b="1" dirty="0"/>
              <a:t>A</a:t>
            </a:r>
            <a:r>
              <a:rPr lang="en-US" sz="2800" dirty="0">
                <a:solidFill>
                  <a:schemeClr val="tx1"/>
                </a:solidFill>
              </a:rPr>
              <a:t>rea sensors</a:t>
            </a:r>
            <a:r>
              <a:rPr lang="en-US" sz="2800" dirty="0"/>
              <a:t> – </a:t>
            </a:r>
            <a:r>
              <a:rPr lang="en-US" sz="2800" b="1" dirty="0"/>
              <a:t>P</a:t>
            </a:r>
            <a:r>
              <a:rPr lang="en-US" sz="2800" dirty="0">
                <a:solidFill>
                  <a:schemeClr val="tx1"/>
                </a:solidFill>
              </a:rPr>
              <a:t>rototype</a:t>
            </a:r>
            <a:r>
              <a:rPr lang="en-US" sz="2800" dirty="0"/>
              <a:t> </a:t>
            </a:r>
            <a:r>
              <a:rPr lang="en-US" sz="2800" b="1" dirty="0"/>
              <a:t>1</a:t>
            </a:r>
            <a:endParaRPr sz="2800" b="1" dirty="0"/>
          </a:p>
        </p:txBody>
      </p:sp>
      <mc:AlternateContent xmlns:mc="http://schemas.openxmlformats.org/markup-compatibility/2006" xmlns:a14="http://schemas.microsoft.com/office/drawing/2010/main">
        <mc:Choice Requires="a14">
          <p:sp>
            <p:nvSpPr>
              <p:cNvPr id="315" name="Google Shape;315;g13b7926d7b4_0_293"/>
              <p:cNvSpPr txBox="1">
                <a:spLocks noGrp="1"/>
              </p:cNvSpPr>
              <p:nvPr>
                <p:ph type="body" idx="2"/>
              </p:nvPr>
            </p:nvSpPr>
            <p:spPr>
              <a:xfrm>
                <a:off x="365567" y="1109149"/>
                <a:ext cx="7401325" cy="4585749"/>
              </a:xfrm>
              <a:prstGeom prst="rect">
                <a:avLst/>
              </a:prstGeom>
              <a:noFill/>
              <a:ln>
                <a:noFill/>
              </a:ln>
            </p:spPr>
            <p:txBody>
              <a:bodyPr spcFirstLastPara="1" wrap="square" lIns="0" tIns="45700" rIns="91425" bIns="45700" anchor="t" anchorCtr="0">
                <a:noAutofit/>
              </a:bodyPr>
              <a:lstStyle/>
              <a:p>
                <a:pPr indent="-330200">
                  <a:lnSpc>
                    <a:spcPct val="120000"/>
                  </a:lnSpc>
                  <a:buChar char="●"/>
                </a:pPr>
                <a:r>
                  <a:rPr lang="en-US" dirty="0">
                    <a:solidFill>
                      <a:schemeClr val="tx1"/>
                    </a:solidFill>
                    <a:latin typeface="Lato" panose="020F0502020204030203" pitchFamily="34" charset="0"/>
                    <a:ea typeface="Lato" panose="020F0502020204030203" pitchFamily="34" charset="0"/>
                    <a:cs typeface="Lato" panose="020F0502020204030203" pitchFamily="34" charset="0"/>
                  </a:rPr>
                  <a:t>The prototype design submitted with a total area 5 mm x 5 mm and a pixel of 25 µm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latin typeface="Lato" panose="020F0502020204030203" pitchFamily="34" charset="0"/>
                    <a:ea typeface="Lato" panose="020F0502020204030203" pitchFamily="34" charset="0"/>
                    <a:cs typeface="Lato" panose="020F0502020204030203" pitchFamily="34" charset="0"/>
                  </a:rPr>
                  <a:t> 25 µm, to serve as a baseline for sensor and pixel performance.</a:t>
                </a:r>
              </a:p>
              <a:p>
                <a:pPr indent="-330200">
                  <a:lnSpc>
                    <a:spcPct val="120000"/>
                  </a:lnSpc>
                  <a:buChar char="●"/>
                </a:pPr>
                <a:r>
                  <a:rPr lang="en-US" dirty="0">
                    <a:solidFill>
                      <a:schemeClr val="tx1"/>
                    </a:solidFill>
                    <a:latin typeface="Lato" panose="020F0502020204030203" pitchFamily="34" charset="0"/>
                    <a:ea typeface="Lato" panose="020F0502020204030203" pitchFamily="34" charset="0"/>
                    <a:cs typeface="Lato" panose="020F0502020204030203" pitchFamily="34" charset="0"/>
                  </a:rPr>
                  <a:t>Design motivation </a:t>
                </a:r>
                <a:r>
                  <a:rPr lang="en-US" dirty="0">
                    <a:solidFill>
                      <a:schemeClr val="tx1"/>
                    </a:solidFill>
                    <a:latin typeface="Lato" panose="020F0502020204030203" pitchFamily="34" charset="0"/>
                    <a:ea typeface="Lato" panose="020F0502020204030203" pitchFamily="34" charset="0"/>
                    <a:cs typeface="Lato" panose="020F0502020204030203" pitchFamily="34" charset="0"/>
                    <a:sym typeface="Wingdings" panose="05000000000000000000" pitchFamily="2" charset="2"/>
                  </a:rPr>
                  <a:t> Synchronous architecture (known beam time structure), Correlated Double Sampling, eliminating low frequency noise, allowing use of minimum size transistors</a:t>
                </a:r>
              </a:p>
              <a:p>
                <a:pPr indent="-330200">
                  <a:lnSpc>
                    <a:spcPct val="120000"/>
                  </a:lnSpc>
                  <a:buChar char="●"/>
                </a:pPr>
                <a:r>
                  <a:rPr lang="en-US" dirty="0">
                    <a:solidFill>
                      <a:schemeClr val="tx1"/>
                    </a:solidFill>
                    <a:latin typeface="Lato" panose="020F0502020204030203" pitchFamily="34" charset="0"/>
                    <a:ea typeface="Lato" panose="020F0502020204030203" pitchFamily="34" charset="0"/>
                    <a:cs typeface="Lato" panose="020F0502020204030203" pitchFamily="34" charset="0"/>
                    <a:sym typeface="Wingdings" panose="05000000000000000000" pitchFamily="2" charset="2"/>
                  </a:rPr>
                  <a:t>Power pulsing  reduce average power consumption by more than 100</a:t>
                </a:r>
              </a:p>
            </p:txBody>
          </p:sp>
        </mc:Choice>
        <mc:Fallback xmlns="">
          <p:sp>
            <p:nvSpPr>
              <p:cNvPr id="315" name="Google Shape;315;g13b7926d7b4_0_293"/>
              <p:cNvSpPr txBox="1">
                <a:spLocks noGrp="1" noRot="1" noChangeAspect="1" noMove="1" noResize="1" noEditPoints="1" noAdjustHandles="1" noChangeArrowheads="1" noChangeShapeType="1" noTextEdit="1"/>
              </p:cNvSpPr>
              <p:nvPr>
                <p:ph type="body" idx="2"/>
              </p:nvPr>
            </p:nvSpPr>
            <p:spPr>
              <a:xfrm>
                <a:off x="365567" y="1109149"/>
                <a:ext cx="7401325" cy="4585749"/>
              </a:xfrm>
              <a:prstGeom prst="rect">
                <a:avLst/>
              </a:prstGeom>
              <a:blipFill>
                <a:blip r:embed="rId3"/>
                <a:stretch>
                  <a:fillRect/>
                </a:stretch>
              </a:blipFill>
              <a:ln>
                <a:noFill/>
              </a:ln>
            </p:spPr>
            <p:txBody>
              <a:bodyPr/>
              <a:lstStyle/>
              <a:p>
                <a:r>
                  <a:rPr lang="en-US">
                    <a:noFill/>
                  </a:rPr>
                  <a:t> </a:t>
                </a:r>
              </a:p>
            </p:txBody>
          </p:sp>
        </mc:Fallback>
      </mc:AlternateContent>
      <p:sp>
        <p:nvSpPr>
          <p:cNvPr id="316" name="Google Shape;316;g13b7926d7b4_0_293"/>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US"/>
              <a:t>9</a:t>
            </a:fld>
            <a:endParaRPr dirty="0"/>
          </a:p>
        </p:txBody>
      </p:sp>
      <p:pic>
        <p:nvPicPr>
          <p:cNvPr id="2" name="Google Shape;324;g13b7926d7b4_0_26">
            <a:extLst>
              <a:ext uri="{FF2B5EF4-FFF2-40B4-BE49-F238E27FC236}">
                <a16:creationId xmlns:a16="http://schemas.microsoft.com/office/drawing/2014/main" id="{1655EAAE-6A62-2907-E468-589417A11051}"/>
              </a:ext>
            </a:extLst>
          </p:cNvPr>
          <p:cNvPicPr preferRelativeResize="0"/>
          <p:nvPr/>
        </p:nvPicPr>
        <p:blipFill rotWithShape="1">
          <a:blip r:embed="rId4">
            <a:alphaModFix/>
          </a:blip>
          <a:srcRect/>
          <a:stretch/>
        </p:blipFill>
        <p:spPr>
          <a:xfrm>
            <a:off x="8339643" y="1431373"/>
            <a:ext cx="3429844" cy="3503104"/>
          </a:xfrm>
          <a:prstGeom prst="rect">
            <a:avLst/>
          </a:prstGeom>
          <a:noFill/>
          <a:ln>
            <a:noFill/>
          </a:ln>
        </p:spPr>
      </p:pic>
      <p:sp>
        <p:nvSpPr>
          <p:cNvPr id="3" name="Google Shape;327;g13b7926d7b4_0_26">
            <a:extLst>
              <a:ext uri="{FF2B5EF4-FFF2-40B4-BE49-F238E27FC236}">
                <a16:creationId xmlns:a16="http://schemas.microsoft.com/office/drawing/2014/main" id="{31AA796F-0021-0762-5293-289E39E5CAEF}"/>
              </a:ext>
            </a:extLst>
          </p:cNvPr>
          <p:cNvSpPr txBox="1"/>
          <p:nvPr/>
        </p:nvSpPr>
        <p:spPr>
          <a:xfrm>
            <a:off x="8397487" y="5134652"/>
            <a:ext cx="33720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a:solidFill>
                  <a:srgbClr val="000000"/>
                </a:solidFill>
                <a:latin typeface="Lato"/>
                <a:ea typeface="Lato"/>
                <a:cs typeface="Lato"/>
                <a:sym typeface="Lato"/>
              </a:rPr>
              <a:t>Layout of MAPS SLAC prototype for WP1.2 shared submission</a:t>
            </a:r>
            <a:endParaRPr sz="1400" b="0" i="1" u="none" strike="noStrike" cap="none" dirty="0">
              <a:solidFill>
                <a:srgbClr val="000000"/>
              </a:solidFill>
              <a:latin typeface="Lato"/>
              <a:ea typeface="Lato"/>
              <a:cs typeface="Lato"/>
              <a:sym typeface="Lato"/>
            </a:endParaRPr>
          </a:p>
        </p:txBody>
      </p:sp>
      <p:grpSp>
        <p:nvGrpSpPr>
          <p:cNvPr id="5" name="Group 4">
            <a:extLst>
              <a:ext uri="{FF2B5EF4-FFF2-40B4-BE49-F238E27FC236}">
                <a16:creationId xmlns:a16="http://schemas.microsoft.com/office/drawing/2014/main" id="{36A5610A-6E22-ADD1-A775-934520C1A1FD}"/>
              </a:ext>
            </a:extLst>
          </p:cNvPr>
          <p:cNvGrpSpPr/>
          <p:nvPr/>
        </p:nvGrpSpPr>
        <p:grpSpPr>
          <a:xfrm>
            <a:off x="838200" y="3534352"/>
            <a:ext cx="6650303" cy="3049020"/>
            <a:chOff x="1078488" y="3317891"/>
            <a:chExt cx="6650303" cy="3049020"/>
          </a:xfrm>
        </p:grpSpPr>
        <p:pic>
          <p:nvPicPr>
            <p:cNvPr id="6" name="Google Shape;422;g17e8ecba570_0_0">
              <a:extLst>
                <a:ext uri="{FF2B5EF4-FFF2-40B4-BE49-F238E27FC236}">
                  <a16:creationId xmlns:a16="http://schemas.microsoft.com/office/drawing/2014/main" id="{A8B9EC75-AA14-CC61-1E22-DB9DFC7A7A98}"/>
                </a:ext>
              </a:extLst>
            </p:cNvPr>
            <p:cNvPicPr preferRelativeResize="0"/>
            <p:nvPr/>
          </p:nvPicPr>
          <p:blipFill rotWithShape="1">
            <a:blip r:embed="rId5">
              <a:alphaModFix/>
            </a:blip>
            <a:srcRect/>
            <a:stretch/>
          </p:blipFill>
          <p:spPr>
            <a:xfrm>
              <a:off x="1078488" y="3317891"/>
              <a:ext cx="6650303" cy="2679192"/>
            </a:xfrm>
            <a:prstGeom prst="rect">
              <a:avLst/>
            </a:prstGeom>
            <a:noFill/>
            <a:ln>
              <a:noFill/>
            </a:ln>
          </p:spPr>
        </p:pic>
        <p:sp>
          <p:nvSpPr>
            <p:cNvPr id="4" name="TextBox 3">
              <a:extLst>
                <a:ext uri="{FF2B5EF4-FFF2-40B4-BE49-F238E27FC236}">
                  <a16:creationId xmlns:a16="http://schemas.microsoft.com/office/drawing/2014/main" id="{9D7256AA-347F-6A62-2B59-6EA1F95E2056}"/>
                </a:ext>
              </a:extLst>
            </p:cNvPr>
            <p:cNvSpPr txBox="1"/>
            <p:nvPr/>
          </p:nvSpPr>
          <p:spPr>
            <a:xfrm>
              <a:off x="4594952" y="5905246"/>
              <a:ext cx="958468" cy="461665"/>
            </a:xfrm>
            <a:prstGeom prst="rect">
              <a:avLst/>
            </a:prstGeom>
            <a:noFill/>
          </p:spPr>
          <p:txBody>
            <a:bodyPr wrap="square" rtlCol="0">
              <a:spAutoFit/>
            </a:bodyPr>
            <a:lstStyle/>
            <a:p>
              <a:r>
                <a:rPr lang="en-US" sz="1200" dirty="0"/>
                <a:t>Global threshold</a:t>
              </a:r>
            </a:p>
          </p:txBody>
        </p:sp>
      </p:grpSp>
    </p:spTree>
    <p:extLst>
      <p:ext uri="{BB962C8B-B14F-4D97-AF65-F5344CB8AC3E}">
        <p14:creationId xmlns:p14="http://schemas.microsoft.com/office/powerpoint/2010/main" val="269326968"/>
      </p:ext>
    </p:extLst>
  </p:cSld>
  <p:clrMapOvr>
    <a:masterClrMapping/>
  </p:clrMapOvr>
</p:sld>
</file>

<file path=ppt/theme/theme1.xml><?xml version="1.0" encoding="utf-8"?>
<a:theme xmlns:a="http://schemas.openxmlformats.org/drawingml/2006/main" name="SLAC Covers/Title Slides">
  <a:themeElements>
    <a:clrScheme name="Custom 3">
      <a:dk1>
        <a:srgbClr val="000000"/>
      </a:dk1>
      <a:lt1>
        <a:srgbClr val="FFFFFF"/>
      </a:lt1>
      <a:dk2>
        <a:srgbClr val="44546A"/>
      </a:dk2>
      <a:lt2>
        <a:srgbClr val="E7E6E6"/>
      </a:lt2>
      <a:accent1>
        <a:srgbClr val="8C1515"/>
      </a:accent1>
      <a:accent2>
        <a:srgbClr val="4198B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C Interio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LAC Covers/Title Slides">
  <a:themeElements>
    <a:clrScheme name="Custom 3">
      <a:dk1>
        <a:srgbClr val="000000"/>
      </a:dk1>
      <a:lt1>
        <a:srgbClr val="FFFFFF"/>
      </a:lt1>
      <a:dk2>
        <a:srgbClr val="44546A"/>
      </a:dk2>
      <a:lt2>
        <a:srgbClr val="E7E6E6"/>
      </a:lt2>
      <a:accent1>
        <a:srgbClr val="8C1515"/>
      </a:accent1>
      <a:accent2>
        <a:srgbClr val="4198B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18646</TotalTime>
  <Words>2254</Words>
  <Application>Microsoft Macintosh PowerPoint</Application>
  <PresentationFormat>Widescreen</PresentationFormat>
  <Paragraphs>304</Paragraphs>
  <Slides>22</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Calibri</vt:lpstr>
      <vt:lpstr>Cambria Math</vt:lpstr>
      <vt:lpstr>Lato</vt:lpstr>
      <vt:lpstr>Wingdings</vt:lpstr>
      <vt:lpstr>Palatino Linotype</vt:lpstr>
      <vt:lpstr>Lato Black</vt:lpstr>
      <vt:lpstr>Montserrat</vt:lpstr>
      <vt:lpstr>Arial</vt:lpstr>
      <vt:lpstr>Times New Roman</vt:lpstr>
      <vt:lpstr>SLAC Covers/Title Slides</vt:lpstr>
      <vt:lpstr>SLAC Interior Slides</vt:lpstr>
      <vt:lpstr>1_SLAC Covers/Title Slides</vt:lpstr>
      <vt:lpstr>PowerPoint Presentation</vt:lpstr>
      <vt:lpstr>Presentation Outline</vt:lpstr>
      <vt:lpstr>Future Linear e+e- Colliders</vt:lpstr>
      <vt:lpstr>Specifications from Physics to Pixel</vt:lpstr>
      <vt:lpstr>Presentation Outline</vt:lpstr>
      <vt:lpstr>Target Specs Vs State of the Art</vt:lpstr>
      <vt:lpstr>Tower Semiconductor 65 nm Imaging technology</vt:lpstr>
      <vt:lpstr>Presentation Outline</vt:lpstr>
      <vt:lpstr>NAPA_p1: NAnosecond Pixel for large Area sensors – Prototype 1</vt:lpstr>
      <vt:lpstr> Simulation of Jitter and ENC as a Function of Csensor</vt:lpstr>
      <vt:lpstr>Simulation Results : Jitter and Time Walk</vt:lpstr>
      <vt:lpstr>Timing Limits for a Complete Detection Chain</vt:lpstr>
      <vt:lpstr>Summary of NAPA-p1 Performance</vt:lpstr>
      <vt:lpstr>Test Setup for NAPA-p1</vt:lpstr>
      <vt:lpstr>Preliminary Characterization Results</vt:lpstr>
      <vt:lpstr>ENC measurement</vt:lpstr>
      <vt:lpstr>Presentation Outline</vt:lpstr>
      <vt:lpstr>Going Towards a Large Sensor  Challenge</vt:lpstr>
      <vt:lpstr>Going Towards a Large Sensor  Solutions</vt:lpstr>
      <vt:lpstr>Presentation Outline</vt:lpstr>
      <vt:lpstr>Conclusion &amp; Perspectives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Kentin, Rhoda</dc:creator>
  <cp:lastModifiedBy>Habib, Alexandre</cp:lastModifiedBy>
  <cp:revision>8</cp:revision>
  <dcterms:created xsi:type="dcterms:W3CDTF">2022-06-21T17:51:58Z</dcterms:created>
  <dcterms:modified xsi:type="dcterms:W3CDTF">2023-11-08T01:32:10Z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0x010100A0A5D1E8A042B94D91C48E49A63E3CD7</vt:lpwstr>
  </property>
</Properties>
</file>