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96" r:id="rId3"/>
    <p:sldId id="277" r:id="rId4"/>
    <p:sldId id="274" r:id="rId5"/>
    <p:sldId id="281" r:id="rId6"/>
    <p:sldId id="379" r:id="rId7"/>
    <p:sldId id="380" r:id="rId8"/>
    <p:sldId id="279" r:id="rId9"/>
    <p:sldId id="364" r:id="rId10"/>
    <p:sldId id="389" r:id="rId11"/>
    <p:sldId id="391" r:id="rId12"/>
    <p:sldId id="392" r:id="rId13"/>
    <p:sldId id="334" r:id="rId14"/>
    <p:sldId id="367" r:id="rId15"/>
    <p:sldId id="322" r:id="rId16"/>
    <p:sldId id="342" r:id="rId17"/>
    <p:sldId id="397" r:id="rId18"/>
    <p:sldId id="321" r:id="rId19"/>
    <p:sldId id="387" r:id="rId20"/>
    <p:sldId id="343" r:id="rId21"/>
    <p:sldId id="344" r:id="rId22"/>
    <p:sldId id="383" r:id="rId23"/>
    <p:sldId id="384" r:id="rId24"/>
    <p:sldId id="345" r:id="rId25"/>
    <p:sldId id="385" r:id="rId26"/>
    <p:sldId id="324" r:id="rId27"/>
    <p:sldId id="386" r:id="rId28"/>
    <p:sldId id="398" r:id="rId29"/>
    <p:sldId id="378" r:id="rId30"/>
    <p:sldId id="368" r:id="rId31"/>
    <p:sldId id="286" r:id="rId32"/>
    <p:sldId id="382" r:id="rId33"/>
    <p:sldId id="393" r:id="rId34"/>
    <p:sldId id="395" r:id="rId35"/>
    <p:sldId id="3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rett Wendel" initials="GW" lastIdx="1" clrIdx="0">
    <p:extLst>
      <p:ext uri="{19B8F6BF-5375-455C-9EA6-DF929625EA0E}">
        <p15:presenceInfo xmlns:p15="http://schemas.microsoft.com/office/powerpoint/2012/main" userId="5de147c2e6e22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5C6E5-385F-42B2-8DA2-5D8EC596AA30}" v="260" dt="2023-08-24T17:12:49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5577" autoAdjust="0"/>
  </p:normalViewPr>
  <p:slideViewPr>
    <p:cSldViewPr snapToGrid="0">
      <p:cViewPr>
        <p:scale>
          <a:sx n="107" d="100"/>
          <a:sy n="107" d="100"/>
        </p:scale>
        <p:origin x="136" y="32"/>
      </p:cViewPr>
      <p:guideLst/>
    </p:cSldViewPr>
  </p:slideViewPr>
  <p:outlineViewPr>
    <p:cViewPr>
      <p:scale>
        <a:sx n="33" d="100"/>
        <a:sy n="33" d="100"/>
      </p:scale>
      <p:origin x="0" y="-65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rett Wendel" userId="5de147c2e6e22100" providerId="LiveId" clId="{11871D22-7275-440D-8919-259F58C913CA}"/>
    <pc:docChg chg="undo custSel modSld">
      <pc:chgData name="Garrett Wendel" userId="5de147c2e6e22100" providerId="LiveId" clId="{11871D22-7275-440D-8919-259F58C913CA}" dt="2023-08-21T02:22:18.823" v="823" actId="20577"/>
      <pc:docMkLst>
        <pc:docMk/>
      </pc:docMkLst>
      <pc:sldChg chg="modSp mod">
        <pc:chgData name="Garrett Wendel" userId="5de147c2e6e22100" providerId="LiveId" clId="{11871D22-7275-440D-8919-259F58C913CA}" dt="2023-08-21T02:22:18.823" v="823" actId="20577"/>
        <pc:sldMkLst>
          <pc:docMk/>
          <pc:sldMk cId="2328098806" sldId="279"/>
        </pc:sldMkLst>
        <pc:spChg chg="mod">
          <ac:chgData name="Garrett Wendel" userId="5de147c2e6e22100" providerId="LiveId" clId="{11871D22-7275-440D-8919-259F58C913CA}" dt="2023-08-21T02:22:18.823" v="823" actId="20577"/>
          <ac:spMkLst>
            <pc:docMk/>
            <pc:sldMk cId="2328098806" sldId="279"/>
            <ac:spMk id="3" creationId="{6FACF71D-BCFF-41EA-91FC-2D3D6C7C202F}"/>
          </ac:spMkLst>
        </pc:spChg>
        <pc:picChg chg="mod">
          <ac:chgData name="Garrett Wendel" userId="5de147c2e6e22100" providerId="LiveId" clId="{11871D22-7275-440D-8919-259F58C913CA}" dt="2023-08-21T02:21:30.352" v="807" actId="1076"/>
          <ac:picMkLst>
            <pc:docMk/>
            <pc:sldMk cId="2328098806" sldId="279"/>
            <ac:picMk id="7" creationId="{293A9546-3795-103D-2BE3-AB5A8D25E62B}"/>
          </ac:picMkLst>
        </pc:picChg>
        <pc:picChg chg="mod">
          <ac:chgData name="Garrett Wendel" userId="5de147c2e6e22100" providerId="LiveId" clId="{11871D22-7275-440D-8919-259F58C913CA}" dt="2023-08-21T02:21:34.017" v="808" actId="1076"/>
          <ac:picMkLst>
            <pc:docMk/>
            <pc:sldMk cId="2328098806" sldId="279"/>
            <ac:picMk id="8" creationId="{5999C09D-B65D-3C8A-E2B2-FD7D4FA43A9A}"/>
          </ac:picMkLst>
        </pc:picChg>
        <pc:picChg chg="mod">
          <ac:chgData name="Garrett Wendel" userId="5de147c2e6e22100" providerId="LiveId" clId="{11871D22-7275-440D-8919-259F58C913CA}" dt="2023-08-21T02:21:19.744" v="782" actId="1076"/>
          <ac:picMkLst>
            <pc:docMk/>
            <pc:sldMk cId="2328098806" sldId="279"/>
            <ac:picMk id="9" creationId="{B964BFF9-5346-8EE9-3456-74BFCA0B215A}"/>
          </ac:picMkLst>
        </pc:picChg>
      </pc:sldChg>
      <pc:sldChg chg="addSp modSp mod">
        <pc:chgData name="Garrett Wendel" userId="5de147c2e6e22100" providerId="LiveId" clId="{11871D22-7275-440D-8919-259F58C913CA}" dt="2023-08-21T02:14:11.290" v="499" actId="20577"/>
        <pc:sldMkLst>
          <pc:docMk/>
          <pc:sldMk cId="3026364496" sldId="321"/>
        </pc:sldMkLst>
        <pc:spChg chg="mod">
          <ac:chgData name="Garrett Wendel" userId="5de147c2e6e22100" providerId="LiveId" clId="{11871D22-7275-440D-8919-259F58C913CA}" dt="2023-08-21T02:14:11.290" v="499" actId="20577"/>
          <ac:spMkLst>
            <pc:docMk/>
            <pc:sldMk cId="3026364496" sldId="321"/>
            <ac:spMk id="6" creationId="{19988C0C-184C-1046-1687-7742B5643838}"/>
          </ac:spMkLst>
        </pc:spChg>
        <pc:spChg chg="add mod ord">
          <ac:chgData name="Garrett Wendel" userId="5de147c2e6e22100" providerId="LiveId" clId="{11871D22-7275-440D-8919-259F58C913CA}" dt="2023-08-21T02:04:06.526" v="291" actId="167"/>
          <ac:spMkLst>
            <pc:docMk/>
            <pc:sldMk cId="3026364496" sldId="321"/>
            <ac:spMk id="11" creationId="{D04E8C01-4066-7CF9-9293-F87894AB6911}"/>
          </ac:spMkLst>
        </pc:spChg>
        <pc:picChg chg="mod">
          <ac:chgData name="Garrett Wendel" userId="5de147c2e6e22100" providerId="LiveId" clId="{11871D22-7275-440D-8919-259F58C913CA}" dt="2023-08-21T02:04:10.829" v="292" actId="14100"/>
          <ac:picMkLst>
            <pc:docMk/>
            <pc:sldMk cId="3026364496" sldId="321"/>
            <ac:picMk id="1032" creationId="{E595084E-977B-19B9-0F7F-D025C71C71C4}"/>
          </ac:picMkLst>
        </pc:picChg>
      </pc:sldChg>
      <pc:sldChg chg="addSp modSp mod">
        <pc:chgData name="Garrett Wendel" userId="5de147c2e6e22100" providerId="LiveId" clId="{11871D22-7275-440D-8919-259F58C913CA}" dt="2023-08-21T02:15:08.154" v="526" actId="20577"/>
        <pc:sldMkLst>
          <pc:docMk/>
          <pc:sldMk cId="3368278277" sldId="344"/>
        </pc:sldMkLst>
        <pc:spChg chg="mod">
          <ac:chgData name="Garrett Wendel" userId="5de147c2e6e22100" providerId="LiveId" clId="{11871D22-7275-440D-8919-259F58C913CA}" dt="2023-08-21T01:55:18.967" v="215" actId="14100"/>
          <ac:spMkLst>
            <pc:docMk/>
            <pc:sldMk cId="3368278277" sldId="344"/>
            <ac:spMk id="3" creationId="{E7F7BDA9-D70D-12F0-C56F-3DA3A4490F54}"/>
          </ac:spMkLst>
        </pc:spChg>
        <pc:spChg chg="add mod">
          <ac:chgData name="Garrett Wendel" userId="5de147c2e6e22100" providerId="LiveId" clId="{11871D22-7275-440D-8919-259F58C913CA}" dt="2023-08-21T02:15:08.154" v="526" actId="20577"/>
          <ac:spMkLst>
            <pc:docMk/>
            <pc:sldMk cId="3368278277" sldId="344"/>
            <ac:spMk id="12" creationId="{33C0CA55-DF19-34E3-E698-60F52FBC3DF1}"/>
          </ac:spMkLst>
        </pc:spChg>
        <pc:picChg chg="mod">
          <ac:chgData name="Garrett Wendel" userId="5de147c2e6e22100" providerId="LiveId" clId="{11871D22-7275-440D-8919-259F58C913CA}" dt="2023-08-21T01:55:00.299" v="213" actId="1038"/>
          <ac:picMkLst>
            <pc:docMk/>
            <pc:sldMk cId="3368278277" sldId="344"/>
            <ac:picMk id="8" creationId="{18FBFB70-973D-795C-7A59-D66415A78012}"/>
          </ac:picMkLst>
        </pc:picChg>
        <pc:picChg chg="mod">
          <ac:chgData name="Garrett Wendel" userId="5de147c2e6e22100" providerId="LiveId" clId="{11871D22-7275-440D-8919-259F58C913CA}" dt="2023-08-21T01:55:08.384" v="214" actId="14100"/>
          <ac:picMkLst>
            <pc:docMk/>
            <pc:sldMk cId="3368278277" sldId="344"/>
            <ac:picMk id="10" creationId="{BDBF70D0-0E89-3035-F325-3264D7EFD029}"/>
          </ac:picMkLst>
        </pc:picChg>
      </pc:sldChg>
      <pc:sldChg chg="modSp mod">
        <pc:chgData name="Garrett Wendel" userId="5de147c2e6e22100" providerId="LiveId" clId="{11871D22-7275-440D-8919-259F58C913CA}" dt="2023-08-21T02:20:19.817" v="755" actId="404"/>
        <pc:sldMkLst>
          <pc:docMk/>
          <pc:sldMk cId="452751437" sldId="364"/>
        </pc:sldMkLst>
        <pc:spChg chg="mod">
          <ac:chgData name="Garrett Wendel" userId="5de147c2e6e22100" providerId="LiveId" clId="{11871D22-7275-440D-8919-259F58C913CA}" dt="2023-08-21T02:20:19.817" v="755" actId="404"/>
          <ac:spMkLst>
            <pc:docMk/>
            <pc:sldMk cId="452751437" sldId="364"/>
            <ac:spMk id="8" creationId="{EB71945D-18A2-D375-4983-51F4BDB94CEE}"/>
          </ac:spMkLst>
        </pc:spChg>
      </pc:sldChg>
      <pc:sldChg chg="modSp mod">
        <pc:chgData name="Garrett Wendel" userId="5de147c2e6e22100" providerId="LiveId" clId="{11871D22-7275-440D-8919-259F58C913CA}" dt="2023-08-21T02:20:42.650" v="778" actId="20577"/>
        <pc:sldMkLst>
          <pc:docMk/>
          <pc:sldMk cId="4255048108" sldId="367"/>
        </pc:sldMkLst>
        <pc:spChg chg="mod">
          <ac:chgData name="Garrett Wendel" userId="5de147c2e6e22100" providerId="LiveId" clId="{11871D22-7275-440D-8919-259F58C913CA}" dt="2023-08-21T02:20:42.650" v="778" actId="20577"/>
          <ac:spMkLst>
            <pc:docMk/>
            <pc:sldMk cId="4255048108" sldId="367"/>
            <ac:spMk id="2" creationId="{4343C5C2-A0AB-F551-62D2-CAD88213BF1B}"/>
          </ac:spMkLst>
        </pc:spChg>
      </pc:sldChg>
      <pc:sldChg chg="addSp modSp mod">
        <pc:chgData name="Garrett Wendel" userId="5de147c2e6e22100" providerId="LiveId" clId="{11871D22-7275-440D-8919-259F58C913CA}" dt="2023-08-21T02:19:32.294" v="753" actId="20577"/>
        <pc:sldMkLst>
          <pc:docMk/>
          <pc:sldMk cId="1821750289" sldId="383"/>
        </pc:sldMkLst>
        <pc:spChg chg="mod">
          <ac:chgData name="Garrett Wendel" userId="5de147c2e6e22100" providerId="LiveId" clId="{11871D22-7275-440D-8919-259F58C913CA}" dt="2023-08-21T02:19:32.294" v="753" actId="20577"/>
          <ac:spMkLst>
            <pc:docMk/>
            <pc:sldMk cId="1821750289" sldId="383"/>
            <ac:spMk id="8" creationId="{EB71945D-18A2-D375-4983-51F4BDB94CEE}"/>
          </ac:spMkLst>
        </pc:spChg>
        <pc:spChg chg="add mod">
          <ac:chgData name="Garrett Wendel" userId="5de147c2e6e22100" providerId="LiveId" clId="{11871D22-7275-440D-8919-259F58C913CA}" dt="2023-08-21T01:49:02.076" v="4" actId="1076"/>
          <ac:spMkLst>
            <pc:docMk/>
            <pc:sldMk cId="1821750289" sldId="383"/>
            <ac:spMk id="11" creationId="{8EFD55EC-8D42-FC9F-7953-2069367C3151}"/>
          </ac:spMkLst>
        </pc:spChg>
        <pc:grpChg chg="mod">
          <ac:chgData name="Garrett Wendel" userId="5de147c2e6e22100" providerId="LiveId" clId="{11871D22-7275-440D-8919-259F58C913CA}" dt="2023-08-21T01:48:48.660" v="2" actId="1076"/>
          <ac:grpSpMkLst>
            <pc:docMk/>
            <pc:sldMk cId="1821750289" sldId="383"/>
            <ac:grpSpMk id="7" creationId="{4015887A-17C4-F54C-2324-F858752098CA}"/>
          </ac:grpSpMkLst>
        </pc:grpChg>
      </pc:sldChg>
      <pc:sldChg chg="addSp modSp mod">
        <pc:chgData name="Garrett Wendel" userId="5de147c2e6e22100" providerId="LiveId" clId="{11871D22-7275-440D-8919-259F58C913CA}" dt="2023-08-21T02:17:33.285" v="578" actId="167"/>
        <pc:sldMkLst>
          <pc:docMk/>
          <pc:sldMk cId="731614403" sldId="384"/>
        </pc:sldMkLst>
        <pc:spChg chg="mod">
          <ac:chgData name="Garrett Wendel" userId="5de147c2e6e22100" providerId="LiveId" clId="{11871D22-7275-440D-8919-259F58C913CA}" dt="2023-08-21T02:10:23.448" v="336" actId="1037"/>
          <ac:spMkLst>
            <pc:docMk/>
            <pc:sldMk cId="731614403" sldId="384"/>
            <ac:spMk id="7" creationId="{13E37FBA-82E9-C8CC-AF2F-C35DFE3FD080}"/>
          </ac:spMkLst>
        </pc:spChg>
        <pc:spChg chg="mod">
          <ac:chgData name="Garrett Wendel" userId="5de147c2e6e22100" providerId="LiveId" clId="{11871D22-7275-440D-8919-259F58C913CA}" dt="2023-08-21T02:13:13.612" v="497" actId="20577"/>
          <ac:spMkLst>
            <pc:docMk/>
            <pc:sldMk cId="731614403" sldId="384"/>
            <ac:spMk id="14" creationId="{C135655B-E1FD-F9E8-FCAB-3DBC2C0F49B3}"/>
          </ac:spMkLst>
        </pc:spChg>
        <pc:spChg chg="add mod">
          <ac:chgData name="Garrett Wendel" userId="5de147c2e6e22100" providerId="LiveId" clId="{11871D22-7275-440D-8919-259F58C913CA}" dt="2023-08-21T02:17:19.697" v="577" actId="164"/>
          <ac:spMkLst>
            <pc:docMk/>
            <pc:sldMk cId="731614403" sldId="384"/>
            <ac:spMk id="15" creationId="{477100EE-15C0-AB6E-AA2D-7BEC0480B073}"/>
          </ac:spMkLst>
        </pc:spChg>
        <pc:spChg chg="add mod">
          <ac:chgData name="Garrett Wendel" userId="5de147c2e6e22100" providerId="LiveId" clId="{11871D22-7275-440D-8919-259F58C913CA}" dt="2023-08-21T02:17:19.697" v="577" actId="164"/>
          <ac:spMkLst>
            <pc:docMk/>
            <pc:sldMk cId="731614403" sldId="384"/>
            <ac:spMk id="16" creationId="{DC032369-C0E0-BF4A-8662-E9D47E094601}"/>
          </ac:spMkLst>
        </pc:spChg>
        <pc:grpChg chg="mod">
          <ac:chgData name="Garrett Wendel" userId="5de147c2e6e22100" providerId="LiveId" clId="{11871D22-7275-440D-8919-259F58C913CA}" dt="2023-08-21T02:17:19.697" v="577" actId="164"/>
          <ac:grpSpMkLst>
            <pc:docMk/>
            <pc:sldMk cId="731614403" sldId="384"/>
            <ac:grpSpMk id="2" creationId="{6008023F-D411-184C-8F92-760D5528EA72}"/>
          </ac:grpSpMkLst>
        </pc:grpChg>
        <pc:grpChg chg="add mod ord">
          <ac:chgData name="Garrett Wendel" userId="5de147c2e6e22100" providerId="LiveId" clId="{11871D22-7275-440D-8919-259F58C913CA}" dt="2023-08-21T02:17:33.285" v="578" actId="167"/>
          <ac:grpSpMkLst>
            <pc:docMk/>
            <pc:sldMk cId="731614403" sldId="384"/>
            <ac:grpSpMk id="17" creationId="{3404EB24-8AA8-3584-F64A-A91E222B29CD}"/>
          </ac:grpSpMkLst>
        </pc:grpChg>
      </pc:sldChg>
      <pc:sldChg chg="modSp mod">
        <pc:chgData name="Garrett Wendel" userId="5de147c2e6e22100" providerId="LiveId" clId="{11871D22-7275-440D-8919-259F58C913CA}" dt="2023-08-21T02:16:19.416" v="564" actId="20577"/>
        <pc:sldMkLst>
          <pc:docMk/>
          <pc:sldMk cId="3930796689" sldId="385"/>
        </pc:sldMkLst>
        <pc:spChg chg="mod">
          <ac:chgData name="Garrett Wendel" userId="5de147c2e6e22100" providerId="LiveId" clId="{11871D22-7275-440D-8919-259F58C913CA}" dt="2023-08-21T02:16:19.416" v="564" actId="20577"/>
          <ac:spMkLst>
            <pc:docMk/>
            <pc:sldMk cId="3930796689" sldId="385"/>
            <ac:spMk id="13" creationId="{B58B4D42-12BD-AFDC-BA53-58740F545869}"/>
          </ac:spMkLst>
        </pc:spChg>
      </pc:sldChg>
    </pc:docChg>
  </pc:docChgLst>
  <pc:docChgLst>
    <pc:chgData name="Garrett Wendel" userId="5de147c2e6e22100" providerId="LiveId" clId="{6C45C6E5-385F-42B2-8DA2-5D8EC596AA30}"/>
    <pc:docChg chg="undo custSel addSld delSld modSld sldOrd">
      <pc:chgData name="Garrett Wendel" userId="5de147c2e6e22100" providerId="LiveId" clId="{6C45C6E5-385F-42B2-8DA2-5D8EC596AA30}" dt="2023-08-24T17:17:29.236" v="3746" actId="20577"/>
      <pc:docMkLst>
        <pc:docMk/>
      </pc:docMkLst>
      <pc:sldChg chg="addSp modSp mod">
        <pc:chgData name="Garrett Wendel" userId="5de147c2e6e22100" providerId="LiveId" clId="{6C45C6E5-385F-42B2-8DA2-5D8EC596AA30}" dt="2023-08-24T16:42:24.396" v="3714" actId="1037"/>
        <pc:sldMkLst>
          <pc:docMk/>
          <pc:sldMk cId="451149784" sldId="274"/>
        </pc:sldMkLst>
        <pc:spChg chg="mod">
          <ac:chgData name="Garrett Wendel" userId="5de147c2e6e22100" providerId="LiveId" clId="{6C45C6E5-385F-42B2-8DA2-5D8EC596AA30}" dt="2023-08-24T16:41:49.274" v="3680" actId="20577"/>
          <ac:spMkLst>
            <pc:docMk/>
            <pc:sldMk cId="451149784" sldId="274"/>
            <ac:spMk id="3" creationId="{6FACF71D-BCFF-41EA-91FC-2D3D6C7C202F}"/>
          </ac:spMkLst>
        </pc:spChg>
        <pc:spChg chg="mod">
          <ac:chgData name="Garrett Wendel" userId="5de147c2e6e22100" providerId="LiveId" clId="{6C45C6E5-385F-42B2-8DA2-5D8EC596AA30}" dt="2023-08-24T16:41:45.574" v="3678" actId="20577"/>
          <ac:spMkLst>
            <pc:docMk/>
            <pc:sldMk cId="451149784" sldId="274"/>
            <ac:spMk id="19" creationId="{20AB28A2-9DFF-43AD-97A0-E2DAAC5BFEA6}"/>
          </ac:spMkLst>
        </pc:spChg>
        <pc:spChg chg="mod">
          <ac:chgData name="Garrett Wendel" userId="5de147c2e6e22100" providerId="LiveId" clId="{6C45C6E5-385F-42B2-8DA2-5D8EC596AA30}" dt="2023-08-24T16:42:24.396" v="3714" actId="1037"/>
          <ac:spMkLst>
            <pc:docMk/>
            <pc:sldMk cId="451149784" sldId="274"/>
            <ac:spMk id="21" creationId="{7612F2D5-F5D0-483E-9A8D-4146D44A0DD2}"/>
          </ac:spMkLst>
        </pc:spChg>
        <pc:spChg chg="mod">
          <ac:chgData name="Garrett Wendel" userId="5de147c2e6e22100" providerId="LiveId" clId="{6C45C6E5-385F-42B2-8DA2-5D8EC596AA30}" dt="2023-08-24T16:42:24.396" v="3714" actId="1037"/>
          <ac:spMkLst>
            <pc:docMk/>
            <pc:sldMk cId="451149784" sldId="274"/>
            <ac:spMk id="23" creationId="{91F1A90F-F15E-47B1-8A73-8FB174BC0D06}"/>
          </ac:spMkLst>
        </pc:spChg>
        <pc:grpChg chg="add mod">
          <ac:chgData name="Garrett Wendel" userId="5de147c2e6e22100" providerId="LiveId" clId="{6C45C6E5-385F-42B2-8DA2-5D8EC596AA30}" dt="2023-08-24T16:42:24.396" v="3714" actId="1037"/>
          <ac:grpSpMkLst>
            <pc:docMk/>
            <pc:sldMk cId="451149784" sldId="274"/>
            <ac:grpSpMk id="6" creationId="{B2F36078-7467-8F0F-9862-722B2557917E}"/>
          </ac:grpSpMkLst>
        </pc:grpChg>
        <pc:picChg chg="mod">
          <ac:chgData name="Garrett Wendel" userId="5de147c2e6e22100" providerId="LiveId" clId="{6C45C6E5-385F-42B2-8DA2-5D8EC596AA30}" dt="2023-08-24T16:42:24.396" v="3714" actId="1037"/>
          <ac:picMkLst>
            <pc:docMk/>
            <pc:sldMk cId="451149784" sldId="274"/>
            <ac:picMk id="20" creationId="{610BAFE3-B61D-44A5-9F53-038EC127A1D8}"/>
          </ac:picMkLst>
        </pc:picChg>
      </pc:sldChg>
      <pc:sldChg chg="modSp mod">
        <pc:chgData name="Garrett Wendel" userId="5de147c2e6e22100" providerId="LiveId" clId="{6C45C6E5-385F-42B2-8DA2-5D8EC596AA30}" dt="2023-08-24T14:49:48.935" v="2804" actId="20577"/>
        <pc:sldMkLst>
          <pc:docMk/>
          <pc:sldMk cId="2195884868" sldId="277"/>
        </pc:sldMkLst>
        <pc:spChg chg="mod">
          <ac:chgData name="Garrett Wendel" userId="5de147c2e6e22100" providerId="LiveId" clId="{6C45C6E5-385F-42B2-8DA2-5D8EC596AA30}" dt="2023-08-24T14:49:48.935" v="2804" actId="20577"/>
          <ac:spMkLst>
            <pc:docMk/>
            <pc:sldMk cId="2195884868" sldId="277"/>
            <ac:spMk id="8" creationId="{EB71945D-18A2-D375-4983-51F4BDB94CEE}"/>
          </ac:spMkLst>
        </pc:spChg>
      </pc:sldChg>
      <pc:sldChg chg="modSp mod">
        <pc:chgData name="Garrett Wendel" userId="5de147c2e6e22100" providerId="LiveId" clId="{6C45C6E5-385F-42B2-8DA2-5D8EC596AA30}" dt="2023-08-23T21:03:17.510" v="573" actId="20577"/>
        <pc:sldMkLst>
          <pc:docMk/>
          <pc:sldMk cId="2328098806" sldId="279"/>
        </pc:sldMkLst>
        <pc:spChg chg="mod">
          <ac:chgData name="Garrett Wendel" userId="5de147c2e6e22100" providerId="LiveId" clId="{6C45C6E5-385F-42B2-8DA2-5D8EC596AA30}" dt="2023-08-23T21:03:17.510" v="573" actId="20577"/>
          <ac:spMkLst>
            <pc:docMk/>
            <pc:sldMk cId="2328098806" sldId="279"/>
            <ac:spMk id="3" creationId="{6FACF71D-BCFF-41EA-91FC-2D3D6C7C202F}"/>
          </ac:spMkLst>
        </pc:spChg>
      </pc:sldChg>
      <pc:sldChg chg="modSp mod">
        <pc:chgData name="Garrett Wendel" userId="5de147c2e6e22100" providerId="LiveId" clId="{6C45C6E5-385F-42B2-8DA2-5D8EC596AA30}" dt="2023-08-24T14:54:04.813" v="2821" actId="20577"/>
        <pc:sldMkLst>
          <pc:docMk/>
          <pc:sldMk cId="1642380772" sldId="281"/>
        </pc:sldMkLst>
        <pc:spChg chg="mod">
          <ac:chgData name="Garrett Wendel" userId="5de147c2e6e22100" providerId="LiveId" clId="{6C45C6E5-385F-42B2-8DA2-5D8EC596AA30}" dt="2023-08-24T14:54:04.813" v="2821" actId="20577"/>
          <ac:spMkLst>
            <pc:docMk/>
            <pc:sldMk cId="1642380772" sldId="281"/>
            <ac:spMk id="87" creationId="{2FEF0370-B8BB-FEEB-E03A-3AF0815E2F2B}"/>
          </ac:spMkLst>
        </pc:spChg>
      </pc:sldChg>
      <pc:sldChg chg="modSp mod">
        <pc:chgData name="Garrett Wendel" userId="5de147c2e6e22100" providerId="LiveId" clId="{6C45C6E5-385F-42B2-8DA2-5D8EC596AA30}" dt="2023-08-23T18:28:32.505" v="559" actId="1076"/>
        <pc:sldMkLst>
          <pc:docMk/>
          <pc:sldMk cId="3026364496" sldId="321"/>
        </pc:sldMkLst>
        <pc:spChg chg="mod">
          <ac:chgData name="Garrett Wendel" userId="5de147c2e6e22100" providerId="LiveId" clId="{6C45C6E5-385F-42B2-8DA2-5D8EC596AA30}" dt="2023-08-23T18:28:24.948" v="558" actId="14100"/>
          <ac:spMkLst>
            <pc:docMk/>
            <pc:sldMk cId="3026364496" sldId="321"/>
            <ac:spMk id="11" creationId="{D04E8C01-4066-7CF9-9293-F87894AB6911}"/>
          </ac:spMkLst>
        </pc:spChg>
        <pc:picChg chg="mod">
          <ac:chgData name="Garrett Wendel" userId="5de147c2e6e22100" providerId="LiveId" clId="{6C45C6E5-385F-42B2-8DA2-5D8EC596AA30}" dt="2023-08-23T18:28:32.505" v="559" actId="1076"/>
          <ac:picMkLst>
            <pc:docMk/>
            <pc:sldMk cId="3026364496" sldId="321"/>
            <ac:picMk id="1032" creationId="{E595084E-977B-19B9-0F7F-D025C71C71C4}"/>
          </ac:picMkLst>
        </pc:picChg>
      </pc:sldChg>
      <pc:sldChg chg="modSp mod">
        <pc:chgData name="Garrett Wendel" userId="5de147c2e6e22100" providerId="LiveId" clId="{6C45C6E5-385F-42B2-8DA2-5D8EC596AA30}" dt="2023-08-24T15:05:07.007" v="2931" actId="14100"/>
        <pc:sldMkLst>
          <pc:docMk/>
          <pc:sldMk cId="2060802359" sldId="322"/>
        </pc:sldMkLst>
        <pc:spChg chg="mod">
          <ac:chgData name="Garrett Wendel" userId="5de147c2e6e22100" providerId="LiveId" clId="{6C45C6E5-385F-42B2-8DA2-5D8EC596AA30}" dt="2023-08-24T15:05:07.007" v="2931" actId="14100"/>
          <ac:spMkLst>
            <pc:docMk/>
            <pc:sldMk cId="2060802359" sldId="322"/>
            <ac:spMk id="8" creationId="{E5A047A8-69CA-5A81-2F7B-6D0048BFBAF6}"/>
          </ac:spMkLst>
        </pc:spChg>
      </pc:sldChg>
      <pc:sldChg chg="modSp mod">
        <pc:chgData name="Garrett Wendel" userId="5de147c2e6e22100" providerId="LiveId" clId="{6C45C6E5-385F-42B2-8DA2-5D8EC596AA30}" dt="2023-08-24T17:17:29.236" v="3746" actId="20577"/>
        <pc:sldMkLst>
          <pc:docMk/>
          <pc:sldMk cId="1166760723" sldId="324"/>
        </pc:sldMkLst>
        <pc:spChg chg="mod">
          <ac:chgData name="Garrett Wendel" userId="5de147c2e6e22100" providerId="LiveId" clId="{6C45C6E5-385F-42B2-8DA2-5D8EC596AA30}" dt="2023-08-24T17:17:29.236" v="3746" actId="20577"/>
          <ac:spMkLst>
            <pc:docMk/>
            <pc:sldMk cId="1166760723" sldId="324"/>
            <ac:spMk id="8" creationId="{EB71945D-18A2-D375-4983-51F4BDB94CEE}"/>
          </ac:spMkLst>
        </pc:spChg>
      </pc:sldChg>
      <pc:sldChg chg="modSp mod">
        <pc:chgData name="Garrett Wendel" userId="5de147c2e6e22100" providerId="LiveId" clId="{6C45C6E5-385F-42B2-8DA2-5D8EC596AA30}" dt="2023-08-24T16:57:29.672" v="3743" actId="14100"/>
        <pc:sldMkLst>
          <pc:docMk/>
          <pc:sldMk cId="2233869660" sldId="334"/>
        </pc:sldMkLst>
        <pc:spChg chg="mod">
          <ac:chgData name="Garrett Wendel" userId="5de147c2e6e22100" providerId="LiveId" clId="{6C45C6E5-385F-42B2-8DA2-5D8EC596AA30}" dt="2023-08-24T13:12:21.667" v="1091" actId="20577"/>
          <ac:spMkLst>
            <pc:docMk/>
            <pc:sldMk cId="2233869660" sldId="334"/>
            <ac:spMk id="21" creationId="{E36A660B-A369-2259-F9C4-AEB2CCCC2F72}"/>
          </ac:spMkLst>
        </pc:spChg>
        <pc:spChg chg="mod">
          <ac:chgData name="Garrett Wendel" userId="5de147c2e6e22100" providerId="LiveId" clId="{6C45C6E5-385F-42B2-8DA2-5D8EC596AA30}" dt="2023-08-24T13:12:38.657" v="1097" actId="20577"/>
          <ac:spMkLst>
            <pc:docMk/>
            <pc:sldMk cId="2233869660" sldId="334"/>
            <ac:spMk id="60" creationId="{AAC2D58C-456A-458C-AAFA-AF32B57D426D}"/>
          </ac:spMkLst>
        </pc:spChg>
        <pc:grpChg chg="mod">
          <ac:chgData name="Garrett Wendel" userId="5de147c2e6e22100" providerId="LiveId" clId="{6C45C6E5-385F-42B2-8DA2-5D8EC596AA30}" dt="2023-08-24T16:57:29.672" v="3743" actId="14100"/>
          <ac:grpSpMkLst>
            <pc:docMk/>
            <pc:sldMk cId="2233869660" sldId="334"/>
            <ac:grpSpMk id="13" creationId="{771BCDBD-B6CF-D2EB-4FD0-6815BE5E9D6C}"/>
          </ac:grpSpMkLst>
        </pc:grpChg>
      </pc:sldChg>
      <pc:sldChg chg="modSp mod">
        <pc:chgData name="Garrett Wendel" userId="5de147c2e6e22100" providerId="LiveId" clId="{6C45C6E5-385F-42B2-8DA2-5D8EC596AA30}" dt="2023-08-24T16:51:39.948" v="3742" actId="20577"/>
        <pc:sldMkLst>
          <pc:docMk/>
          <pc:sldMk cId="452751437" sldId="364"/>
        </pc:sldMkLst>
        <pc:spChg chg="mod">
          <ac:chgData name="Garrett Wendel" userId="5de147c2e6e22100" providerId="LiveId" clId="{6C45C6E5-385F-42B2-8DA2-5D8EC596AA30}" dt="2023-08-24T16:51:39.948" v="3742" actId="20577"/>
          <ac:spMkLst>
            <pc:docMk/>
            <pc:sldMk cId="452751437" sldId="364"/>
            <ac:spMk id="6" creationId="{0403DC05-1B07-8627-4F46-49D3BD8617F0}"/>
          </ac:spMkLst>
        </pc:spChg>
      </pc:sldChg>
      <pc:sldChg chg="modSp mod">
        <pc:chgData name="Garrett Wendel" userId="5de147c2e6e22100" providerId="LiveId" clId="{6C45C6E5-385F-42B2-8DA2-5D8EC596AA30}" dt="2023-08-24T13:16:35.419" v="1189" actId="20577"/>
        <pc:sldMkLst>
          <pc:docMk/>
          <pc:sldMk cId="4255048108" sldId="367"/>
        </pc:sldMkLst>
        <pc:spChg chg="mod">
          <ac:chgData name="Garrett Wendel" userId="5de147c2e6e22100" providerId="LiveId" clId="{6C45C6E5-385F-42B2-8DA2-5D8EC596AA30}" dt="2023-08-24T13:16:35.419" v="1189" actId="20577"/>
          <ac:spMkLst>
            <pc:docMk/>
            <pc:sldMk cId="4255048108" sldId="367"/>
            <ac:spMk id="2" creationId="{4343C5C2-A0AB-F551-62D2-CAD88213BF1B}"/>
          </ac:spMkLst>
        </pc:spChg>
      </pc:sldChg>
      <pc:sldChg chg="modSp mod">
        <pc:chgData name="Garrett Wendel" userId="5de147c2e6e22100" providerId="LiveId" clId="{6C45C6E5-385F-42B2-8DA2-5D8EC596AA30}" dt="2023-08-24T13:17:39.516" v="1348" actId="20577"/>
        <pc:sldMkLst>
          <pc:docMk/>
          <pc:sldMk cId="2705259095" sldId="378"/>
        </pc:sldMkLst>
        <pc:spChg chg="mod">
          <ac:chgData name="Garrett Wendel" userId="5de147c2e6e22100" providerId="LiveId" clId="{6C45C6E5-385F-42B2-8DA2-5D8EC596AA30}" dt="2023-08-24T13:17:39.516" v="1348" actId="20577"/>
          <ac:spMkLst>
            <pc:docMk/>
            <pc:sldMk cId="2705259095" sldId="378"/>
            <ac:spMk id="3" creationId="{B077A153-31AE-2563-75DB-0F00FA28AC52}"/>
          </ac:spMkLst>
        </pc:spChg>
      </pc:sldChg>
      <pc:sldChg chg="addSp modSp mod">
        <pc:chgData name="Garrett Wendel" userId="5de147c2e6e22100" providerId="LiveId" clId="{6C45C6E5-385F-42B2-8DA2-5D8EC596AA30}" dt="2023-08-24T16:48:43.459" v="3727" actId="1076"/>
        <pc:sldMkLst>
          <pc:docMk/>
          <pc:sldMk cId="455938997" sldId="380"/>
        </pc:sldMkLst>
        <pc:spChg chg="add mod">
          <ac:chgData name="Garrett Wendel" userId="5de147c2e6e22100" providerId="LiveId" clId="{6C45C6E5-385F-42B2-8DA2-5D8EC596AA30}" dt="2023-08-24T16:48:43.459" v="3727" actId="1076"/>
          <ac:spMkLst>
            <pc:docMk/>
            <pc:sldMk cId="455938997" sldId="380"/>
            <ac:spMk id="3" creationId="{C21C97FC-B4A2-8F24-F584-0D174ABC3839}"/>
          </ac:spMkLst>
        </pc:spChg>
        <pc:spChg chg="mod">
          <ac:chgData name="Garrett Wendel" userId="5de147c2e6e22100" providerId="LiveId" clId="{6C45C6E5-385F-42B2-8DA2-5D8EC596AA30}" dt="2023-08-24T14:57:26.122" v="2889" actId="20577"/>
          <ac:spMkLst>
            <pc:docMk/>
            <pc:sldMk cId="455938997" sldId="380"/>
            <ac:spMk id="87" creationId="{2FEF0370-B8BB-FEEB-E03A-3AF0815E2F2B}"/>
          </ac:spMkLst>
        </pc:spChg>
      </pc:sldChg>
      <pc:sldChg chg="del">
        <pc:chgData name="Garrett Wendel" userId="5de147c2e6e22100" providerId="LiveId" clId="{6C45C6E5-385F-42B2-8DA2-5D8EC596AA30}" dt="2023-08-24T16:35:12.923" v="3654" actId="47"/>
        <pc:sldMkLst>
          <pc:docMk/>
          <pc:sldMk cId="4146730145" sldId="381"/>
        </pc:sldMkLst>
      </pc:sldChg>
      <pc:sldChg chg="ord">
        <pc:chgData name="Garrett Wendel" userId="5de147c2e6e22100" providerId="LiveId" clId="{6C45C6E5-385F-42B2-8DA2-5D8EC596AA30}" dt="2023-08-24T13:17:52.978" v="1350"/>
        <pc:sldMkLst>
          <pc:docMk/>
          <pc:sldMk cId="3393981710" sldId="382"/>
        </pc:sldMkLst>
      </pc:sldChg>
      <pc:sldChg chg="addSp modSp mod">
        <pc:chgData name="Garrett Wendel" userId="5de147c2e6e22100" providerId="LiveId" clId="{6C45C6E5-385F-42B2-8DA2-5D8EC596AA30}" dt="2023-08-24T17:12:49.916" v="3745" actId="164"/>
        <pc:sldMkLst>
          <pc:docMk/>
          <pc:sldMk cId="731614403" sldId="384"/>
        </pc:sldMkLst>
        <pc:spChg chg="mod">
          <ac:chgData name="Garrett Wendel" userId="5de147c2e6e22100" providerId="LiveId" clId="{6C45C6E5-385F-42B2-8DA2-5D8EC596AA30}" dt="2023-08-24T15:38:43.367" v="3462"/>
          <ac:spMkLst>
            <pc:docMk/>
            <pc:sldMk cId="731614403" sldId="384"/>
            <ac:spMk id="5" creationId="{A0D938B2-AD27-44E9-90E5-3B13B8F5FD11}"/>
          </ac:spMkLst>
        </pc:spChg>
        <pc:spChg chg="mod">
          <ac:chgData name="Garrett Wendel" userId="5de147c2e6e22100" providerId="LiveId" clId="{6C45C6E5-385F-42B2-8DA2-5D8EC596AA30}" dt="2023-08-24T17:12:49.916" v="3745" actId="164"/>
          <ac:spMkLst>
            <pc:docMk/>
            <pc:sldMk cId="731614403" sldId="384"/>
            <ac:spMk id="11" creationId="{4C5A5D71-BBAD-0843-652C-0E4742365439}"/>
          </ac:spMkLst>
        </pc:spChg>
        <pc:spChg chg="mod">
          <ac:chgData name="Garrett Wendel" userId="5de147c2e6e22100" providerId="LiveId" clId="{6C45C6E5-385F-42B2-8DA2-5D8EC596AA30}" dt="2023-08-24T17:12:49.916" v="3745" actId="164"/>
          <ac:spMkLst>
            <pc:docMk/>
            <pc:sldMk cId="731614403" sldId="384"/>
            <ac:spMk id="13" creationId="{49E43FA5-825D-3714-ACB9-2E611C721B86}"/>
          </ac:spMkLst>
        </pc:spChg>
        <pc:spChg chg="mod">
          <ac:chgData name="Garrett Wendel" userId="5de147c2e6e22100" providerId="LiveId" clId="{6C45C6E5-385F-42B2-8DA2-5D8EC596AA30}" dt="2023-08-24T15:35:54.226" v="3449" actId="1037"/>
          <ac:spMkLst>
            <pc:docMk/>
            <pc:sldMk cId="731614403" sldId="384"/>
            <ac:spMk id="14" creationId="{C135655B-E1FD-F9E8-FCAB-3DBC2C0F49B3}"/>
          </ac:spMkLst>
        </pc:spChg>
        <pc:spChg chg="add mod">
          <ac:chgData name="Garrett Wendel" userId="5de147c2e6e22100" providerId="LiveId" clId="{6C45C6E5-385F-42B2-8DA2-5D8EC596AA30}" dt="2023-08-24T17:12:49.916" v="3745" actId="164"/>
          <ac:spMkLst>
            <pc:docMk/>
            <pc:sldMk cId="731614403" sldId="384"/>
            <ac:spMk id="21" creationId="{280CB24F-E209-694E-5005-E9F8F826EF1F}"/>
          </ac:spMkLst>
        </pc:spChg>
        <pc:grpChg chg="mod">
          <ac:chgData name="Garrett Wendel" userId="5de147c2e6e22100" providerId="LiveId" clId="{6C45C6E5-385F-42B2-8DA2-5D8EC596AA30}" dt="2023-08-24T15:38:19.471" v="3456" actId="164"/>
          <ac:grpSpMkLst>
            <pc:docMk/>
            <pc:sldMk cId="731614403" sldId="384"/>
            <ac:grpSpMk id="17" creationId="{3404EB24-8AA8-3584-F64A-A91E222B29CD}"/>
          </ac:grpSpMkLst>
        </pc:grpChg>
        <pc:grpChg chg="add mod ord">
          <ac:chgData name="Garrett Wendel" userId="5de147c2e6e22100" providerId="LiveId" clId="{6C45C6E5-385F-42B2-8DA2-5D8EC596AA30}" dt="2023-08-24T17:12:49.916" v="3745" actId="164"/>
          <ac:grpSpMkLst>
            <pc:docMk/>
            <pc:sldMk cId="731614403" sldId="384"/>
            <ac:grpSpMk id="19" creationId="{2E639ACE-B5C5-A0AA-FD3E-E2A83AECB280}"/>
          </ac:grpSpMkLst>
        </pc:grpChg>
        <pc:grpChg chg="add mod">
          <ac:chgData name="Garrett Wendel" userId="5de147c2e6e22100" providerId="LiveId" clId="{6C45C6E5-385F-42B2-8DA2-5D8EC596AA30}" dt="2023-08-24T17:12:49.916" v="3745" actId="164"/>
          <ac:grpSpMkLst>
            <pc:docMk/>
            <pc:sldMk cId="731614403" sldId="384"/>
            <ac:grpSpMk id="22" creationId="{22226635-BCD4-0F9B-EDDE-252565E0BB9D}"/>
          </ac:grpSpMkLst>
        </pc:grpChg>
        <pc:picChg chg="add mod">
          <ac:chgData name="Garrett Wendel" userId="5de147c2e6e22100" providerId="LiveId" clId="{6C45C6E5-385F-42B2-8DA2-5D8EC596AA30}" dt="2023-08-24T15:38:19.471" v="3456" actId="164"/>
          <ac:picMkLst>
            <pc:docMk/>
            <pc:sldMk cId="731614403" sldId="384"/>
            <ac:picMk id="18" creationId="{FEDD517A-C4C1-814F-A178-F6EB62FD0713}"/>
          </ac:picMkLst>
        </pc:picChg>
      </pc:sldChg>
      <pc:sldChg chg="modSp mod">
        <pc:chgData name="Garrett Wendel" userId="5de147c2e6e22100" providerId="LiveId" clId="{6C45C6E5-385F-42B2-8DA2-5D8EC596AA30}" dt="2023-08-24T16:19:14.824" v="3652" actId="20577"/>
        <pc:sldMkLst>
          <pc:docMk/>
          <pc:sldMk cId="3137881146" sldId="386"/>
        </pc:sldMkLst>
        <pc:spChg chg="mod">
          <ac:chgData name="Garrett Wendel" userId="5de147c2e6e22100" providerId="LiveId" clId="{6C45C6E5-385F-42B2-8DA2-5D8EC596AA30}" dt="2023-08-24T16:19:14.824" v="3652" actId="20577"/>
          <ac:spMkLst>
            <pc:docMk/>
            <pc:sldMk cId="3137881146" sldId="386"/>
            <ac:spMk id="3" creationId="{AE8BC60B-5FB0-0AEB-FA70-55E2654A8CBF}"/>
          </ac:spMkLst>
        </pc:spChg>
      </pc:sldChg>
      <pc:sldChg chg="modSp del mod">
        <pc:chgData name="Garrett Wendel" userId="5de147c2e6e22100" providerId="LiveId" clId="{6C45C6E5-385F-42B2-8DA2-5D8EC596AA30}" dt="2023-08-24T16:35:10.744" v="3653" actId="47"/>
        <pc:sldMkLst>
          <pc:docMk/>
          <pc:sldMk cId="1013126187" sldId="388"/>
        </pc:sldMkLst>
        <pc:spChg chg="mod">
          <ac:chgData name="Garrett Wendel" userId="5de147c2e6e22100" providerId="LiveId" clId="{6C45C6E5-385F-42B2-8DA2-5D8EC596AA30}" dt="2023-08-24T13:23:23.222" v="1387" actId="21"/>
          <ac:spMkLst>
            <pc:docMk/>
            <pc:sldMk cId="1013126187" sldId="388"/>
            <ac:spMk id="3" creationId="{AE8BC60B-5FB0-0AEB-FA70-55E2654A8CBF}"/>
          </ac:spMkLst>
        </pc:spChg>
      </pc:sldChg>
      <pc:sldChg chg="addSp delSp modSp add mod">
        <pc:chgData name="Garrett Wendel" userId="5de147c2e6e22100" providerId="LiveId" clId="{6C45C6E5-385F-42B2-8DA2-5D8EC596AA30}" dt="2023-08-24T13:14:18.124" v="1105" actId="20577"/>
        <pc:sldMkLst>
          <pc:docMk/>
          <pc:sldMk cId="437684268" sldId="389"/>
        </pc:sldMkLst>
        <pc:spChg chg="add mod">
          <ac:chgData name="Garrett Wendel" userId="5de147c2e6e22100" providerId="LiveId" clId="{6C45C6E5-385F-42B2-8DA2-5D8EC596AA30}" dt="2023-08-24T13:14:18.124" v="1105" actId="20577"/>
          <ac:spMkLst>
            <pc:docMk/>
            <pc:sldMk cId="437684268" sldId="389"/>
            <ac:spMk id="2" creationId="{EDB0C148-55B3-B011-148D-6CE1DCB46F2C}"/>
          </ac:spMkLst>
        </pc:spChg>
        <pc:spChg chg="mod">
          <ac:chgData name="Garrett Wendel" userId="5de147c2e6e22100" providerId="LiveId" clId="{6C45C6E5-385F-42B2-8DA2-5D8EC596AA30}" dt="2023-08-23T12:28:16.121" v="3" actId="20577"/>
          <ac:spMkLst>
            <pc:docMk/>
            <pc:sldMk cId="437684268" sldId="389"/>
            <ac:spMk id="6" creationId="{0403DC05-1B07-8627-4F46-49D3BD8617F0}"/>
          </ac:spMkLst>
        </pc:spChg>
        <pc:spChg chg="add del mod">
          <ac:chgData name="Garrett Wendel" userId="5de147c2e6e22100" providerId="LiveId" clId="{6C45C6E5-385F-42B2-8DA2-5D8EC596AA30}" dt="2023-08-23T12:56:43.379" v="398" actId="478"/>
          <ac:spMkLst>
            <pc:docMk/>
            <pc:sldMk cId="437684268" sldId="389"/>
            <ac:spMk id="7" creationId="{5977F185-8C39-29D2-DFDB-3F0548BB8D7E}"/>
          </ac:spMkLst>
        </pc:spChg>
        <pc:spChg chg="del mod">
          <ac:chgData name="Garrett Wendel" userId="5de147c2e6e22100" providerId="LiveId" clId="{6C45C6E5-385F-42B2-8DA2-5D8EC596AA30}" dt="2023-08-23T12:29:10.001" v="46"/>
          <ac:spMkLst>
            <pc:docMk/>
            <pc:sldMk cId="437684268" sldId="389"/>
            <ac:spMk id="8" creationId="{EB71945D-18A2-D375-4983-51F4BDB94CEE}"/>
          </ac:spMkLst>
        </pc:spChg>
        <pc:spChg chg="add del mod">
          <ac:chgData name="Garrett Wendel" userId="5de147c2e6e22100" providerId="LiveId" clId="{6C45C6E5-385F-42B2-8DA2-5D8EC596AA30}" dt="2023-08-23T12:56:43.379" v="398" actId="478"/>
          <ac:spMkLst>
            <pc:docMk/>
            <pc:sldMk cId="437684268" sldId="389"/>
            <ac:spMk id="9" creationId="{16BAEA2D-F2E6-737C-A37C-470116A3807F}"/>
          </ac:spMkLst>
        </pc:spChg>
        <pc:spChg chg="mod">
          <ac:chgData name="Garrett Wendel" userId="5de147c2e6e22100" providerId="LiveId" clId="{6C45C6E5-385F-42B2-8DA2-5D8EC596AA30}" dt="2023-08-23T12:39:22.009" v="210"/>
          <ac:spMkLst>
            <pc:docMk/>
            <pc:sldMk cId="437684268" sldId="389"/>
            <ac:spMk id="11" creationId="{6BCA5B0E-F687-FC6C-5887-21253A4D8731}"/>
          </ac:spMkLst>
        </pc:spChg>
        <pc:spChg chg="mod">
          <ac:chgData name="Garrett Wendel" userId="5de147c2e6e22100" providerId="LiveId" clId="{6C45C6E5-385F-42B2-8DA2-5D8EC596AA30}" dt="2023-08-23T12:50:48.132" v="311" actId="20577"/>
          <ac:spMkLst>
            <pc:docMk/>
            <pc:sldMk cId="437684268" sldId="389"/>
            <ac:spMk id="12" creationId="{9DE0ABD2-64A6-7CE3-FCBA-A339740B973C}"/>
          </ac:spMkLst>
        </pc:spChg>
        <pc:spChg chg="mod">
          <ac:chgData name="Garrett Wendel" userId="5de147c2e6e22100" providerId="LiveId" clId="{6C45C6E5-385F-42B2-8DA2-5D8EC596AA30}" dt="2023-08-23T12:39:22.009" v="210"/>
          <ac:spMkLst>
            <pc:docMk/>
            <pc:sldMk cId="437684268" sldId="389"/>
            <ac:spMk id="14" creationId="{1C59613E-1FA0-D4F7-7B51-55838F640828}"/>
          </ac:spMkLst>
        </pc:spChg>
        <pc:spChg chg="mod">
          <ac:chgData name="Garrett Wendel" userId="5de147c2e6e22100" providerId="LiveId" clId="{6C45C6E5-385F-42B2-8DA2-5D8EC596AA30}" dt="2023-08-23T12:39:22.009" v="210"/>
          <ac:spMkLst>
            <pc:docMk/>
            <pc:sldMk cId="437684268" sldId="389"/>
            <ac:spMk id="15" creationId="{915066D2-534D-CA1E-7008-8412399303D9}"/>
          </ac:spMkLst>
        </pc:spChg>
        <pc:spChg chg="mod">
          <ac:chgData name="Garrett Wendel" userId="5de147c2e6e22100" providerId="LiveId" clId="{6C45C6E5-385F-42B2-8DA2-5D8EC596AA30}" dt="2023-08-23T12:56:45.711" v="399"/>
          <ac:spMkLst>
            <pc:docMk/>
            <pc:sldMk cId="437684268" sldId="389"/>
            <ac:spMk id="18" creationId="{CD2AA6AE-8052-40A8-9BE3-BD9A16950BA0}"/>
          </ac:spMkLst>
        </pc:spChg>
        <pc:spChg chg="mod">
          <ac:chgData name="Garrett Wendel" userId="5de147c2e6e22100" providerId="LiveId" clId="{6C45C6E5-385F-42B2-8DA2-5D8EC596AA30}" dt="2023-08-24T12:58:33.207" v="587" actId="20577"/>
          <ac:spMkLst>
            <pc:docMk/>
            <pc:sldMk cId="437684268" sldId="389"/>
            <ac:spMk id="19" creationId="{631E0DBF-FBEC-21C1-E87D-CA361AF2256E}"/>
          </ac:spMkLst>
        </pc:spChg>
        <pc:spChg chg="add mod">
          <ac:chgData name="Garrett Wendel" userId="5de147c2e6e22100" providerId="LiveId" clId="{6C45C6E5-385F-42B2-8DA2-5D8EC596AA30}" dt="2023-08-24T13:06:41.295" v="738" actId="1076"/>
          <ac:spMkLst>
            <pc:docMk/>
            <pc:sldMk cId="437684268" sldId="389"/>
            <ac:spMk id="21" creationId="{B3D18299-1316-17FD-99BE-68CEB15389E2}"/>
          </ac:spMkLst>
        </pc:spChg>
        <pc:grpChg chg="add mod">
          <ac:chgData name="Garrett Wendel" userId="5de147c2e6e22100" providerId="LiveId" clId="{6C45C6E5-385F-42B2-8DA2-5D8EC596AA30}" dt="2023-08-23T12:56:37.660" v="397" actId="1076"/>
          <ac:grpSpMkLst>
            <pc:docMk/>
            <pc:sldMk cId="437684268" sldId="389"/>
            <ac:grpSpMk id="10" creationId="{6A2EC8E0-E60D-93F9-DD47-E2CE76D97685}"/>
          </ac:grpSpMkLst>
        </pc:grpChg>
        <pc:grpChg chg="add del mod">
          <ac:chgData name="Garrett Wendel" userId="5de147c2e6e22100" providerId="LiveId" clId="{6C45C6E5-385F-42B2-8DA2-5D8EC596AA30}" dt="2023-08-23T12:39:32.344" v="212" actId="478"/>
          <ac:grpSpMkLst>
            <pc:docMk/>
            <pc:sldMk cId="437684268" sldId="389"/>
            <ac:grpSpMk id="13" creationId="{A22874A3-53DF-CA58-57D0-4E2B695D8AB7}"/>
          </ac:grpSpMkLst>
        </pc:grpChg>
        <pc:grpChg chg="add mod">
          <ac:chgData name="Garrett Wendel" userId="5de147c2e6e22100" providerId="LiveId" clId="{6C45C6E5-385F-42B2-8DA2-5D8EC596AA30}" dt="2023-08-23T12:56:52.632" v="400" actId="1076"/>
          <ac:grpSpMkLst>
            <pc:docMk/>
            <pc:sldMk cId="437684268" sldId="389"/>
            <ac:grpSpMk id="17" creationId="{BE1295A3-2800-1E39-885A-934E052AA8C9}"/>
          </ac:grpSpMkLst>
        </pc:grpChg>
        <pc:graphicFrameChg chg="add mod modGraphic">
          <ac:chgData name="Garrett Wendel" userId="5de147c2e6e22100" providerId="LiveId" clId="{6C45C6E5-385F-42B2-8DA2-5D8EC596AA30}" dt="2023-08-24T13:09:42.070" v="898" actId="207"/>
          <ac:graphicFrameMkLst>
            <pc:docMk/>
            <pc:sldMk cId="437684268" sldId="389"/>
            <ac:graphicFrameMk id="16" creationId="{617EA456-1230-8AAF-4488-6293B342AAF0}"/>
          </ac:graphicFrameMkLst>
        </pc:graphicFrameChg>
        <pc:picChg chg="add mod">
          <ac:chgData name="Garrett Wendel" userId="5de147c2e6e22100" providerId="LiveId" clId="{6C45C6E5-385F-42B2-8DA2-5D8EC596AA30}" dt="2023-08-23T12:40:21.962" v="239" actId="1076"/>
          <ac:picMkLst>
            <pc:docMk/>
            <pc:sldMk cId="437684268" sldId="389"/>
            <ac:picMk id="4" creationId="{2A638B55-093A-7B43-0F0F-846426385E55}"/>
          </ac:picMkLst>
        </pc:picChg>
      </pc:sldChg>
      <pc:sldChg chg="delSp modSp add del mod">
        <pc:chgData name="Garrett Wendel" userId="5de147c2e6e22100" providerId="LiveId" clId="{6C45C6E5-385F-42B2-8DA2-5D8EC596AA30}" dt="2023-08-24T13:11:55.333" v="995" actId="47"/>
        <pc:sldMkLst>
          <pc:docMk/>
          <pc:sldMk cId="543644067" sldId="390"/>
        </pc:sldMkLst>
        <pc:spChg chg="mod">
          <ac:chgData name="Garrett Wendel" userId="5de147c2e6e22100" providerId="LiveId" clId="{6C45C6E5-385F-42B2-8DA2-5D8EC596AA30}" dt="2023-08-23T12:51:59.094" v="350" actId="21"/>
          <ac:spMkLst>
            <pc:docMk/>
            <pc:sldMk cId="543644067" sldId="390"/>
            <ac:spMk id="2" creationId="{EDB0C148-55B3-B011-148D-6CE1DCB46F2C}"/>
          </ac:spMkLst>
        </pc:spChg>
        <pc:picChg chg="del mod">
          <ac:chgData name="Garrett Wendel" userId="5de147c2e6e22100" providerId="LiveId" clId="{6C45C6E5-385F-42B2-8DA2-5D8EC596AA30}" dt="2023-08-23T12:38:25.375" v="209" actId="478"/>
          <ac:picMkLst>
            <pc:docMk/>
            <pc:sldMk cId="543644067" sldId="390"/>
            <ac:picMk id="4" creationId="{2A638B55-093A-7B43-0F0F-846426385E55}"/>
          </ac:picMkLst>
        </pc:picChg>
      </pc:sldChg>
      <pc:sldChg chg="addSp delSp modSp add del mod">
        <pc:chgData name="Garrett Wendel" userId="5de147c2e6e22100" providerId="LiveId" clId="{6C45C6E5-385F-42B2-8DA2-5D8EC596AA30}" dt="2023-08-23T12:59:56.457" v="419" actId="47"/>
        <pc:sldMkLst>
          <pc:docMk/>
          <pc:sldMk cId="1151877488" sldId="391"/>
        </pc:sldMkLst>
        <pc:spChg chg="del mod">
          <ac:chgData name="Garrett Wendel" userId="5de147c2e6e22100" providerId="LiveId" clId="{6C45C6E5-385F-42B2-8DA2-5D8EC596AA30}" dt="2023-08-23T12:51:35.831" v="334"/>
          <ac:spMkLst>
            <pc:docMk/>
            <pc:sldMk cId="1151877488" sldId="391"/>
            <ac:spMk id="2" creationId="{EDB0C148-55B3-B011-148D-6CE1DCB46F2C}"/>
          </ac:spMkLst>
        </pc:spChg>
        <pc:spChg chg="mod">
          <ac:chgData name="Garrett Wendel" userId="5de147c2e6e22100" providerId="LiveId" clId="{6C45C6E5-385F-42B2-8DA2-5D8EC596AA30}" dt="2023-08-23T12:51:50.392" v="349" actId="1076"/>
          <ac:spMkLst>
            <pc:docMk/>
            <pc:sldMk cId="1151877488" sldId="391"/>
            <ac:spMk id="6" creationId="{0403DC05-1B07-8627-4F46-49D3BD8617F0}"/>
          </ac:spMkLst>
        </pc:spChg>
        <pc:spChg chg="add del mod">
          <ac:chgData name="Garrett Wendel" userId="5de147c2e6e22100" providerId="LiveId" clId="{6C45C6E5-385F-42B2-8DA2-5D8EC596AA30}" dt="2023-08-23T12:55:01.388" v="355" actId="478"/>
          <ac:spMkLst>
            <pc:docMk/>
            <pc:sldMk cId="1151877488" sldId="391"/>
            <ac:spMk id="8" creationId="{4783A70C-391D-7624-64F1-BD1E1CD231FC}"/>
          </ac:spMkLst>
        </pc:spChg>
        <pc:spChg chg="add mod">
          <ac:chgData name="Garrett Wendel" userId="5de147c2e6e22100" providerId="LiveId" clId="{6C45C6E5-385F-42B2-8DA2-5D8EC596AA30}" dt="2023-08-23T12:55:10.946" v="356"/>
          <ac:spMkLst>
            <pc:docMk/>
            <pc:sldMk cId="1151877488" sldId="391"/>
            <ac:spMk id="13" creationId="{01F7960A-0940-449C-1312-B9DECC9CEE00}"/>
          </ac:spMkLst>
        </pc:spChg>
      </pc:sldChg>
      <pc:sldChg chg="addSp delSp modSp add mod">
        <pc:chgData name="Garrett Wendel" userId="5de147c2e6e22100" providerId="LiveId" clId="{6C45C6E5-385F-42B2-8DA2-5D8EC596AA30}" dt="2023-08-24T15:03:15.671" v="2900" actId="1037"/>
        <pc:sldMkLst>
          <pc:docMk/>
          <pc:sldMk cId="4200754130" sldId="391"/>
        </pc:sldMkLst>
        <pc:spChg chg="mod">
          <ac:chgData name="Garrett Wendel" userId="5de147c2e6e22100" providerId="LiveId" clId="{6C45C6E5-385F-42B2-8DA2-5D8EC596AA30}" dt="2023-08-24T13:06:56.461" v="746" actId="20577"/>
          <ac:spMkLst>
            <pc:docMk/>
            <pc:sldMk cId="4200754130" sldId="391"/>
            <ac:spMk id="2" creationId="{EDB0C148-55B3-B011-148D-6CE1DCB46F2C}"/>
          </ac:spMkLst>
        </pc:spChg>
        <pc:spChg chg="mod">
          <ac:chgData name="Garrett Wendel" userId="5de147c2e6e22100" providerId="LiveId" clId="{6C45C6E5-385F-42B2-8DA2-5D8EC596AA30}" dt="2023-08-23T13:03:37.439" v="490" actId="1076"/>
          <ac:spMkLst>
            <pc:docMk/>
            <pc:sldMk cId="4200754130" sldId="391"/>
            <ac:spMk id="5" creationId="{A0D938B2-AD27-44E9-90E5-3B13B8F5FD11}"/>
          </ac:spMkLst>
        </pc:spChg>
        <pc:spChg chg="mod">
          <ac:chgData name="Garrett Wendel" userId="5de147c2e6e22100" providerId="LiveId" clId="{6C45C6E5-385F-42B2-8DA2-5D8EC596AA30}" dt="2023-08-23T13:03:37.439" v="490" actId="1076"/>
          <ac:spMkLst>
            <pc:docMk/>
            <pc:sldMk cId="4200754130" sldId="391"/>
            <ac:spMk id="6" creationId="{0403DC05-1B07-8627-4F46-49D3BD8617F0}"/>
          </ac:spMkLst>
        </pc:spChg>
        <pc:spChg chg="mod">
          <ac:chgData name="Garrett Wendel" userId="5de147c2e6e22100" providerId="LiveId" clId="{6C45C6E5-385F-42B2-8DA2-5D8EC596AA30}" dt="2023-08-24T13:05:29.531" v="725" actId="20577"/>
          <ac:spMkLst>
            <pc:docMk/>
            <pc:sldMk cId="4200754130" sldId="391"/>
            <ac:spMk id="12" creationId="{9DE0ABD2-64A6-7CE3-FCBA-A339740B973C}"/>
          </ac:spMkLst>
        </pc:spChg>
        <pc:spChg chg="mod">
          <ac:chgData name="Garrett Wendel" userId="5de147c2e6e22100" providerId="LiveId" clId="{6C45C6E5-385F-42B2-8DA2-5D8EC596AA30}" dt="2023-08-24T13:07:05.867" v="747"/>
          <ac:spMkLst>
            <pc:docMk/>
            <pc:sldMk cId="4200754130" sldId="391"/>
            <ac:spMk id="15" creationId="{C4FF06CB-8215-38CF-8BD6-6D476963CCC5}"/>
          </ac:spMkLst>
        </pc:spChg>
        <pc:spChg chg="mod">
          <ac:chgData name="Garrett Wendel" userId="5de147c2e6e22100" providerId="LiveId" clId="{6C45C6E5-385F-42B2-8DA2-5D8EC596AA30}" dt="2023-08-24T13:07:44.879" v="771" actId="14100"/>
          <ac:spMkLst>
            <pc:docMk/>
            <pc:sldMk cId="4200754130" sldId="391"/>
            <ac:spMk id="18" creationId="{CD2AA6AE-8052-40A8-9BE3-BD9A16950BA0}"/>
          </ac:spMkLst>
        </pc:spChg>
        <pc:spChg chg="mod">
          <ac:chgData name="Garrett Wendel" userId="5de147c2e6e22100" providerId="LiveId" clId="{6C45C6E5-385F-42B2-8DA2-5D8EC596AA30}" dt="2023-08-24T13:04:52.824" v="707" actId="20577"/>
          <ac:spMkLst>
            <pc:docMk/>
            <pc:sldMk cId="4200754130" sldId="391"/>
            <ac:spMk id="19" creationId="{631E0DBF-FBEC-21C1-E87D-CA361AF2256E}"/>
          </ac:spMkLst>
        </pc:spChg>
        <pc:spChg chg="mod">
          <ac:chgData name="Garrett Wendel" userId="5de147c2e6e22100" providerId="LiveId" clId="{6C45C6E5-385F-42B2-8DA2-5D8EC596AA30}" dt="2023-08-24T13:07:23.828" v="769" actId="20577"/>
          <ac:spMkLst>
            <pc:docMk/>
            <pc:sldMk cId="4200754130" sldId="391"/>
            <ac:spMk id="20" creationId="{760FEC48-FC07-8DA0-1E09-DF64CF27B045}"/>
          </ac:spMkLst>
        </pc:spChg>
        <pc:spChg chg="mod">
          <ac:chgData name="Garrett Wendel" userId="5de147c2e6e22100" providerId="LiveId" clId="{6C45C6E5-385F-42B2-8DA2-5D8EC596AA30}" dt="2023-08-24T13:07:53.226" v="773"/>
          <ac:spMkLst>
            <pc:docMk/>
            <pc:sldMk cId="4200754130" sldId="391"/>
            <ac:spMk id="22" creationId="{DF48A6FE-2293-C1E7-5802-2A65E3DA426B}"/>
          </ac:spMkLst>
        </pc:spChg>
        <pc:spChg chg="mod">
          <ac:chgData name="Garrett Wendel" userId="5de147c2e6e22100" providerId="LiveId" clId="{6C45C6E5-385F-42B2-8DA2-5D8EC596AA30}" dt="2023-08-24T13:07:59.018" v="801" actId="20577"/>
          <ac:spMkLst>
            <pc:docMk/>
            <pc:sldMk cId="4200754130" sldId="391"/>
            <ac:spMk id="23" creationId="{EEDD0999-31FF-848E-AAFC-0DF985AF3D0D}"/>
          </ac:spMkLst>
        </pc:spChg>
        <pc:grpChg chg="mod">
          <ac:chgData name="Garrett Wendel" userId="5de147c2e6e22100" providerId="LiveId" clId="{6C45C6E5-385F-42B2-8DA2-5D8EC596AA30}" dt="2023-08-24T13:05:39.299" v="728" actId="1076"/>
          <ac:grpSpMkLst>
            <pc:docMk/>
            <pc:sldMk cId="4200754130" sldId="391"/>
            <ac:grpSpMk id="10" creationId="{6A2EC8E0-E60D-93F9-DD47-E2CE76D97685}"/>
          </ac:grpSpMkLst>
        </pc:grpChg>
        <pc:grpChg chg="add mod">
          <ac:chgData name="Garrett Wendel" userId="5de147c2e6e22100" providerId="LiveId" clId="{6C45C6E5-385F-42B2-8DA2-5D8EC596AA30}" dt="2023-08-24T13:07:16.302" v="749" actId="14100"/>
          <ac:grpSpMkLst>
            <pc:docMk/>
            <pc:sldMk cId="4200754130" sldId="391"/>
            <ac:grpSpMk id="14" creationId="{26C20E6C-29D5-5427-1E19-7DB10190104E}"/>
          </ac:grpSpMkLst>
        </pc:grpChg>
        <pc:grpChg chg="del mod">
          <ac:chgData name="Garrett Wendel" userId="5de147c2e6e22100" providerId="LiveId" clId="{6C45C6E5-385F-42B2-8DA2-5D8EC596AA30}" dt="2023-08-24T13:07:50.004" v="772" actId="478"/>
          <ac:grpSpMkLst>
            <pc:docMk/>
            <pc:sldMk cId="4200754130" sldId="391"/>
            <ac:grpSpMk id="17" creationId="{BE1295A3-2800-1E39-885A-934E052AA8C9}"/>
          </ac:grpSpMkLst>
        </pc:grpChg>
        <pc:grpChg chg="add mod">
          <ac:chgData name="Garrett Wendel" userId="5de147c2e6e22100" providerId="LiveId" clId="{6C45C6E5-385F-42B2-8DA2-5D8EC596AA30}" dt="2023-08-24T13:08:09.234" v="804" actId="14100"/>
          <ac:grpSpMkLst>
            <pc:docMk/>
            <pc:sldMk cId="4200754130" sldId="391"/>
            <ac:grpSpMk id="21" creationId="{DD28B3AB-DBF5-3CB6-8859-12B7A273C811}"/>
          </ac:grpSpMkLst>
        </pc:grpChg>
        <pc:graphicFrameChg chg="add mod modGraphic">
          <ac:chgData name="Garrett Wendel" userId="5de147c2e6e22100" providerId="LiveId" clId="{6C45C6E5-385F-42B2-8DA2-5D8EC596AA30}" dt="2023-08-24T15:03:15.671" v="2900" actId="1037"/>
          <ac:graphicFrameMkLst>
            <pc:docMk/>
            <pc:sldMk cId="4200754130" sldId="391"/>
            <ac:graphicFrameMk id="3" creationId="{D45BF9B7-254F-6446-0F4E-6278CB3C0286}"/>
          </ac:graphicFrameMkLst>
        </pc:graphicFrameChg>
        <pc:graphicFrameChg chg="del mod modGraphic">
          <ac:chgData name="Garrett Wendel" userId="5de147c2e6e22100" providerId="LiveId" clId="{6C45C6E5-385F-42B2-8DA2-5D8EC596AA30}" dt="2023-08-24T12:58:40.072" v="588" actId="478"/>
          <ac:graphicFrameMkLst>
            <pc:docMk/>
            <pc:sldMk cId="4200754130" sldId="391"/>
            <ac:graphicFrameMk id="16" creationId="{617EA456-1230-8AAF-4488-6293B342AAF0}"/>
          </ac:graphicFrameMkLst>
        </pc:graphicFrameChg>
        <pc:picChg chg="del mod">
          <ac:chgData name="Garrett Wendel" userId="5de147c2e6e22100" providerId="LiveId" clId="{6C45C6E5-385F-42B2-8DA2-5D8EC596AA30}" dt="2023-08-24T13:04:26.155" v="678" actId="478"/>
          <ac:picMkLst>
            <pc:docMk/>
            <pc:sldMk cId="4200754130" sldId="391"/>
            <ac:picMk id="4" creationId="{2A638B55-093A-7B43-0F0F-846426385E55}"/>
          </ac:picMkLst>
        </pc:picChg>
        <pc:picChg chg="add del">
          <ac:chgData name="Garrett Wendel" userId="5de147c2e6e22100" providerId="LiveId" clId="{6C45C6E5-385F-42B2-8DA2-5D8EC596AA30}" dt="2023-08-24T13:04:28.535" v="680" actId="22"/>
          <ac:picMkLst>
            <pc:docMk/>
            <pc:sldMk cId="4200754130" sldId="391"/>
            <ac:picMk id="8" creationId="{6597BB79-704A-8D8E-8856-3A1E0FB8CEF9}"/>
          </ac:picMkLst>
        </pc:picChg>
        <pc:picChg chg="add mod">
          <ac:chgData name="Garrett Wendel" userId="5de147c2e6e22100" providerId="LiveId" clId="{6C45C6E5-385F-42B2-8DA2-5D8EC596AA30}" dt="2023-08-24T13:05:12.868" v="711" actId="14100"/>
          <ac:picMkLst>
            <pc:docMk/>
            <pc:sldMk cId="4200754130" sldId="391"/>
            <ac:picMk id="13" creationId="{D0034F64-8F18-04F4-2357-F4F55DBE1CAB}"/>
          </ac:picMkLst>
        </pc:picChg>
      </pc:sldChg>
      <pc:sldChg chg="addSp delSp modSp add mod">
        <pc:chgData name="Garrett Wendel" userId="5de147c2e6e22100" providerId="LiveId" clId="{6C45C6E5-385F-42B2-8DA2-5D8EC596AA30}" dt="2023-08-24T15:01:54.429" v="2895" actId="1076"/>
        <pc:sldMkLst>
          <pc:docMk/>
          <pc:sldMk cId="4172647753" sldId="392"/>
        </pc:sldMkLst>
        <pc:spChg chg="mod">
          <ac:chgData name="Garrett Wendel" userId="5de147c2e6e22100" providerId="LiveId" clId="{6C45C6E5-385F-42B2-8DA2-5D8EC596AA30}" dt="2023-08-24T13:10:18.371" v="941" actId="20577"/>
          <ac:spMkLst>
            <pc:docMk/>
            <pc:sldMk cId="4172647753" sldId="392"/>
            <ac:spMk id="2" creationId="{EDB0C148-55B3-B011-148D-6CE1DCB46F2C}"/>
          </ac:spMkLst>
        </pc:spChg>
        <pc:spChg chg="mod">
          <ac:chgData name="Garrett Wendel" userId="5de147c2e6e22100" providerId="LiveId" clId="{6C45C6E5-385F-42B2-8DA2-5D8EC596AA30}" dt="2023-08-24T13:11:37.410" v="975" actId="20577"/>
          <ac:spMkLst>
            <pc:docMk/>
            <pc:sldMk cId="4172647753" sldId="392"/>
            <ac:spMk id="20" creationId="{760FEC48-FC07-8DA0-1E09-DF64CF27B045}"/>
          </ac:spMkLst>
        </pc:spChg>
        <pc:spChg chg="mod">
          <ac:chgData name="Garrett Wendel" userId="5de147c2e6e22100" providerId="LiveId" clId="{6C45C6E5-385F-42B2-8DA2-5D8EC596AA30}" dt="2023-08-24T13:11:48.452" v="994" actId="20577"/>
          <ac:spMkLst>
            <pc:docMk/>
            <pc:sldMk cId="4172647753" sldId="392"/>
            <ac:spMk id="23" creationId="{EEDD0999-31FF-848E-AAFC-0DF985AF3D0D}"/>
          </ac:spMkLst>
        </pc:spChg>
        <pc:grpChg chg="del">
          <ac:chgData name="Garrett Wendel" userId="5de147c2e6e22100" providerId="LiveId" clId="{6C45C6E5-385F-42B2-8DA2-5D8EC596AA30}" dt="2023-08-24T13:11:20.504" v="946" actId="478"/>
          <ac:grpSpMkLst>
            <pc:docMk/>
            <pc:sldMk cId="4172647753" sldId="392"/>
            <ac:grpSpMk id="10" creationId="{6A2EC8E0-E60D-93F9-DD47-E2CE76D97685}"/>
          </ac:grpSpMkLst>
        </pc:grpChg>
        <pc:grpChg chg="mod">
          <ac:chgData name="Garrett Wendel" userId="5de147c2e6e22100" providerId="LiveId" clId="{6C45C6E5-385F-42B2-8DA2-5D8EC596AA30}" dt="2023-08-24T13:11:32.066" v="949" actId="14100"/>
          <ac:grpSpMkLst>
            <pc:docMk/>
            <pc:sldMk cId="4172647753" sldId="392"/>
            <ac:grpSpMk id="14" creationId="{26C20E6C-29D5-5427-1E19-7DB10190104E}"/>
          </ac:grpSpMkLst>
        </pc:grpChg>
        <pc:grpChg chg="mod">
          <ac:chgData name="Garrett Wendel" userId="5de147c2e6e22100" providerId="LiveId" clId="{6C45C6E5-385F-42B2-8DA2-5D8EC596AA30}" dt="2023-08-24T13:11:42.765" v="976" actId="1076"/>
          <ac:grpSpMkLst>
            <pc:docMk/>
            <pc:sldMk cId="4172647753" sldId="392"/>
            <ac:grpSpMk id="21" creationId="{DD28B3AB-DBF5-3CB6-8859-12B7A273C811}"/>
          </ac:grpSpMkLst>
        </pc:grpChg>
        <pc:graphicFrameChg chg="mod modGraphic">
          <ac:chgData name="Garrett Wendel" userId="5de147c2e6e22100" providerId="LiveId" clId="{6C45C6E5-385F-42B2-8DA2-5D8EC596AA30}" dt="2023-08-24T15:01:54.429" v="2895" actId="1076"/>
          <ac:graphicFrameMkLst>
            <pc:docMk/>
            <pc:sldMk cId="4172647753" sldId="392"/>
            <ac:graphicFrameMk id="3" creationId="{D45BF9B7-254F-6446-0F4E-6278CB3C0286}"/>
          </ac:graphicFrameMkLst>
        </pc:graphicFrameChg>
        <pc:picChg chg="add mod">
          <ac:chgData name="Garrett Wendel" userId="5de147c2e6e22100" providerId="LiveId" clId="{6C45C6E5-385F-42B2-8DA2-5D8EC596AA30}" dt="2023-08-24T13:11:13.434" v="945" actId="1076"/>
          <ac:picMkLst>
            <pc:docMk/>
            <pc:sldMk cId="4172647753" sldId="392"/>
            <ac:picMk id="7" creationId="{3E64199C-DAC0-9CC2-E4A4-0694A0F1B9CE}"/>
          </ac:picMkLst>
        </pc:picChg>
        <pc:picChg chg="del">
          <ac:chgData name="Garrett Wendel" userId="5de147c2e6e22100" providerId="LiveId" clId="{6C45C6E5-385F-42B2-8DA2-5D8EC596AA30}" dt="2023-08-24T13:10:28.456" v="942" actId="478"/>
          <ac:picMkLst>
            <pc:docMk/>
            <pc:sldMk cId="4172647753" sldId="392"/>
            <ac:picMk id="13" creationId="{D0034F64-8F18-04F4-2357-F4F55DBE1CAB}"/>
          </ac:picMkLst>
        </pc:picChg>
      </pc:sldChg>
      <pc:sldChg chg="addSp delSp modSp add mod">
        <pc:chgData name="Garrett Wendel" userId="5de147c2e6e22100" providerId="LiveId" clId="{6C45C6E5-385F-42B2-8DA2-5D8EC596AA30}" dt="2023-08-24T13:20:18.866" v="1369" actId="14100"/>
        <pc:sldMkLst>
          <pc:docMk/>
          <pc:sldMk cId="847329075" sldId="393"/>
        </pc:sldMkLst>
        <pc:spChg chg="mod">
          <ac:chgData name="Garrett Wendel" userId="5de147c2e6e22100" providerId="LiveId" clId="{6C45C6E5-385F-42B2-8DA2-5D8EC596AA30}" dt="2023-08-24T13:19:33.295" v="1363" actId="20577"/>
          <ac:spMkLst>
            <pc:docMk/>
            <pc:sldMk cId="847329075" sldId="393"/>
            <ac:spMk id="2" creationId="{449B7B27-DA14-4DC9-B206-77AF5EC385E3}"/>
          </ac:spMkLst>
        </pc:spChg>
        <pc:spChg chg="del">
          <ac:chgData name="Garrett Wendel" userId="5de147c2e6e22100" providerId="LiveId" clId="{6C45C6E5-385F-42B2-8DA2-5D8EC596AA30}" dt="2023-08-24T13:19:43.201" v="1366" actId="478"/>
          <ac:spMkLst>
            <pc:docMk/>
            <pc:sldMk cId="847329075" sldId="393"/>
            <ac:spMk id="3" creationId="{6FACF71D-BCFF-41EA-91FC-2D3D6C7C202F}"/>
          </ac:spMkLst>
        </pc:spChg>
        <pc:picChg chg="del">
          <ac:chgData name="Garrett Wendel" userId="5de147c2e6e22100" providerId="LiveId" clId="{6C45C6E5-385F-42B2-8DA2-5D8EC596AA30}" dt="2023-08-24T13:19:40.853" v="1365" actId="478"/>
          <ac:picMkLst>
            <pc:docMk/>
            <pc:sldMk cId="847329075" sldId="393"/>
            <ac:picMk id="7" creationId="{293A9546-3795-103D-2BE3-AB5A8D25E62B}"/>
          </ac:picMkLst>
        </pc:picChg>
        <pc:picChg chg="del">
          <ac:chgData name="Garrett Wendel" userId="5de147c2e6e22100" providerId="LiveId" clId="{6C45C6E5-385F-42B2-8DA2-5D8EC596AA30}" dt="2023-08-24T13:19:38.158" v="1364" actId="478"/>
          <ac:picMkLst>
            <pc:docMk/>
            <pc:sldMk cId="847329075" sldId="393"/>
            <ac:picMk id="8" creationId="{5999C09D-B65D-3C8A-E2B2-FD7D4FA43A9A}"/>
          </ac:picMkLst>
        </pc:picChg>
        <pc:picChg chg="del">
          <ac:chgData name="Garrett Wendel" userId="5de147c2e6e22100" providerId="LiveId" clId="{6C45C6E5-385F-42B2-8DA2-5D8EC596AA30}" dt="2023-08-24T13:19:38.158" v="1364" actId="478"/>
          <ac:picMkLst>
            <pc:docMk/>
            <pc:sldMk cId="847329075" sldId="393"/>
            <ac:picMk id="9" creationId="{B964BFF9-5346-8EE9-3456-74BFCA0B215A}"/>
          </ac:picMkLst>
        </pc:picChg>
        <pc:picChg chg="add mod">
          <ac:chgData name="Garrett Wendel" userId="5de147c2e6e22100" providerId="LiveId" clId="{6C45C6E5-385F-42B2-8DA2-5D8EC596AA30}" dt="2023-08-24T13:20:18.866" v="1369" actId="14100"/>
          <ac:picMkLst>
            <pc:docMk/>
            <pc:sldMk cId="847329075" sldId="393"/>
            <ac:picMk id="10" creationId="{6B26C282-6181-DC02-44BA-060482F9DB1D}"/>
          </ac:picMkLst>
        </pc:picChg>
      </pc:sldChg>
      <pc:sldChg chg="addSp delSp modSp add mod">
        <pc:chgData name="Garrett Wendel" userId="5de147c2e6e22100" providerId="LiveId" clId="{6C45C6E5-385F-42B2-8DA2-5D8EC596AA30}" dt="2023-08-24T13:22:57.564" v="1386" actId="1076"/>
        <pc:sldMkLst>
          <pc:docMk/>
          <pc:sldMk cId="2499515084" sldId="394"/>
        </pc:sldMkLst>
        <pc:picChg chg="add mod">
          <ac:chgData name="Garrett Wendel" userId="5de147c2e6e22100" providerId="LiveId" clId="{6C45C6E5-385F-42B2-8DA2-5D8EC596AA30}" dt="2023-08-24T13:22:57.564" v="1386" actId="1076"/>
          <ac:picMkLst>
            <pc:docMk/>
            <pc:sldMk cId="2499515084" sldId="394"/>
            <ac:picMk id="4" creationId="{ED59C9FF-F14A-BE0B-EB2B-B3F03CA4DD33}"/>
          </ac:picMkLst>
        </pc:picChg>
        <pc:picChg chg="del">
          <ac:chgData name="Garrett Wendel" userId="5de147c2e6e22100" providerId="LiveId" clId="{6C45C6E5-385F-42B2-8DA2-5D8EC596AA30}" dt="2023-08-24T13:20:23.577" v="1372" actId="478"/>
          <ac:picMkLst>
            <pc:docMk/>
            <pc:sldMk cId="2499515084" sldId="394"/>
            <ac:picMk id="10" creationId="{6B26C282-6181-DC02-44BA-060482F9DB1D}"/>
          </ac:picMkLst>
        </pc:picChg>
      </pc:sldChg>
      <pc:sldChg chg="addSp delSp modSp add mod ord">
        <pc:chgData name="Garrett Wendel" userId="5de147c2e6e22100" providerId="LiveId" clId="{6C45C6E5-385F-42B2-8DA2-5D8EC596AA30}" dt="2023-08-24T13:22:18.693" v="1383"/>
        <pc:sldMkLst>
          <pc:docMk/>
          <pc:sldMk cId="811045452" sldId="395"/>
        </pc:sldMkLst>
        <pc:picChg chg="add mod">
          <ac:chgData name="Garrett Wendel" userId="5de147c2e6e22100" providerId="LiveId" clId="{6C45C6E5-385F-42B2-8DA2-5D8EC596AA30}" dt="2023-08-24T13:21:24.417" v="1376" actId="1076"/>
          <ac:picMkLst>
            <pc:docMk/>
            <pc:sldMk cId="811045452" sldId="395"/>
            <ac:picMk id="4" creationId="{78F47658-687D-4AFB-BF4F-2A5623B630F9}"/>
          </ac:picMkLst>
        </pc:picChg>
        <pc:picChg chg="add mod modCrop">
          <ac:chgData name="Garrett Wendel" userId="5de147c2e6e22100" providerId="LiveId" clId="{6C45C6E5-385F-42B2-8DA2-5D8EC596AA30}" dt="2023-08-24T13:22:14.643" v="1381" actId="14100"/>
          <ac:picMkLst>
            <pc:docMk/>
            <pc:sldMk cId="811045452" sldId="395"/>
            <ac:picMk id="8" creationId="{90052CCA-2DC1-F41A-2BA7-4BAD2B6C414B}"/>
          </ac:picMkLst>
        </pc:picChg>
        <pc:picChg chg="del">
          <ac:chgData name="Garrett Wendel" userId="5de147c2e6e22100" providerId="LiveId" clId="{6C45C6E5-385F-42B2-8DA2-5D8EC596AA30}" dt="2023-08-24T13:20:26.275" v="1373" actId="478"/>
          <ac:picMkLst>
            <pc:docMk/>
            <pc:sldMk cId="811045452" sldId="395"/>
            <ac:picMk id="10" creationId="{6B26C282-6181-DC02-44BA-060482F9DB1D}"/>
          </ac:picMkLst>
        </pc:picChg>
      </pc:sldChg>
      <pc:sldChg chg="delSp modSp add mod ord">
        <pc:chgData name="Garrett Wendel" userId="5de147c2e6e22100" providerId="LiveId" clId="{6C45C6E5-385F-42B2-8DA2-5D8EC596AA30}" dt="2023-08-24T16:43:16.519" v="3725" actId="20577"/>
        <pc:sldMkLst>
          <pc:docMk/>
          <pc:sldMk cId="3025424579" sldId="396"/>
        </pc:sldMkLst>
        <pc:spChg chg="del">
          <ac:chgData name="Garrett Wendel" userId="5de147c2e6e22100" providerId="LiveId" clId="{6C45C6E5-385F-42B2-8DA2-5D8EC596AA30}" dt="2023-08-24T14:45:21.772" v="2707" actId="478"/>
          <ac:spMkLst>
            <pc:docMk/>
            <pc:sldMk cId="3025424579" sldId="396"/>
            <ac:spMk id="3" creationId="{BA78EBFE-9ABD-7B44-0AF7-9A0B4180EFD6}"/>
          </ac:spMkLst>
        </pc:spChg>
        <pc:spChg chg="mod">
          <ac:chgData name="Garrett Wendel" userId="5de147c2e6e22100" providerId="LiveId" clId="{6C45C6E5-385F-42B2-8DA2-5D8EC596AA30}" dt="2023-08-24T16:43:16.519" v="3725" actId="20577"/>
          <ac:spMkLst>
            <pc:docMk/>
            <pc:sldMk cId="3025424579" sldId="396"/>
            <ac:spMk id="8" creationId="{EB71945D-18A2-D375-4983-51F4BDB94CEE}"/>
          </ac:spMkLst>
        </pc:spChg>
      </pc:sldChg>
      <pc:sldChg chg="delSp modSp add del mod">
        <pc:chgData name="Garrett Wendel" userId="5de147c2e6e22100" providerId="LiveId" clId="{6C45C6E5-385F-42B2-8DA2-5D8EC596AA30}" dt="2023-08-24T14:58:46.760" v="2892" actId="47"/>
        <pc:sldMkLst>
          <pc:docMk/>
          <pc:sldMk cId="3648404641" sldId="397"/>
        </pc:sldMkLst>
        <pc:grpChg chg="del">
          <ac:chgData name="Garrett Wendel" userId="5de147c2e6e22100" providerId="LiveId" clId="{6C45C6E5-385F-42B2-8DA2-5D8EC596AA30}" dt="2023-08-24T14:58:41.337" v="2891" actId="478"/>
          <ac:grpSpMkLst>
            <pc:docMk/>
            <pc:sldMk cId="3648404641" sldId="397"/>
            <ac:grpSpMk id="52" creationId="{9640D3C2-703A-B9F5-7C66-CF815B001091}"/>
          </ac:grpSpMkLst>
        </pc:grpChg>
        <pc:cxnChg chg="mod">
          <ac:chgData name="Garrett Wendel" userId="5de147c2e6e22100" providerId="LiveId" clId="{6C45C6E5-385F-42B2-8DA2-5D8EC596AA30}" dt="2023-08-24T14:58:41.337" v="2891" actId="478"/>
          <ac:cxnSpMkLst>
            <pc:docMk/>
            <pc:sldMk cId="3648404641" sldId="397"/>
            <ac:cxnSpMk id="55" creationId="{99EF0AAA-FC8D-9CBC-530C-DDD4015B2B69}"/>
          </ac:cxnSpMkLst>
        </pc:cxnChg>
        <pc:cxnChg chg="mod">
          <ac:chgData name="Garrett Wendel" userId="5de147c2e6e22100" providerId="LiveId" clId="{6C45C6E5-385F-42B2-8DA2-5D8EC596AA30}" dt="2023-08-24T14:58:41.337" v="2891" actId="478"/>
          <ac:cxnSpMkLst>
            <pc:docMk/>
            <pc:sldMk cId="3648404641" sldId="397"/>
            <ac:cxnSpMk id="63" creationId="{BAB4CAE9-B239-799B-63EA-E409F5BB7F74}"/>
          </ac:cxnSpMkLst>
        </pc:cxnChg>
        <pc:cxnChg chg="mod">
          <ac:chgData name="Garrett Wendel" userId="5de147c2e6e22100" providerId="LiveId" clId="{6C45C6E5-385F-42B2-8DA2-5D8EC596AA30}" dt="2023-08-24T14:58:41.337" v="2891" actId="478"/>
          <ac:cxnSpMkLst>
            <pc:docMk/>
            <pc:sldMk cId="3648404641" sldId="397"/>
            <ac:cxnSpMk id="68" creationId="{1C9FA7BE-B21F-BF44-8DF0-724CE7F4D452}"/>
          </ac:cxnSpMkLst>
        </pc:cxnChg>
        <pc:cxnChg chg="mod">
          <ac:chgData name="Garrett Wendel" userId="5de147c2e6e22100" providerId="LiveId" clId="{6C45C6E5-385F-42B2-8DA2-5D8EC596AA30}" dt="2023-08-24T14:58:41.337" v="2891" actId="478"/>
          <ac:cxnSpMkLst>
            <pc:docMk/>
            <pc:sldMk cId="3648404641" sldId="397"/>
            <ac:cxnSpMk id="75" creationId="{A9B653BF-D330-4F46-269B-83701B61B1C0}"/>
          </ac:cxnSpMkLst>
        </pc:cxnChg>
        <pc:cxnChg chg="mod">
          <ac:chgData name="Garrett Wendel" userId="5de147c2e6e22100" providerId="LiveId" clId="{6C45C6E5-385F-42B2-8DA2-5D8EC596AA30}" dt="2023-08-24T14:58:41.337" v="2891" actId="478"/>
          <ac:cxnSpMkLst>
            <pc:docMk/>
            <pc:sldMk cId="3648404641" sldId="397"/>
            <ac:cxnSpMk id="78" creationId="{F6782B71-E157-AE9E-2E03-FBC765C62394}"/>
          </ac:cxnSpMkLst>
        </pc:cxnChg>
        <pc:cxnChg chg="mod">
          <ac:chgData name="Garrett Wendel" userId="5de147c2e6e22100" providerId="LiveId" clId="{6C45C6E5-385F-42B2-8DA2-5D8EC596AA30}" dt="2023-08-24T14:58:41.337" v="2891" actId="478"/>
          <ac:cxnSpMkLst>
            <pc:docMk/>
            <pc:sldMk cId="3648404641" sldId="397"/>
            <ac:cxnSpMk id="81" creationId="{4C747C40-8970-AA71-9C95-03A36309A0E1}"/>
          </ac:cxnSpMkLst>
        </pc:cxnChg>
      </pc:sldChg>
      <pc:sldChg chg="addSp delSp modSp add mod">
        <pc:chgData name="Garrett Wendel" userId="5de147c2e6e22100" providerId="LiveId" clId="{6C45C6E5-385F-42B2-8DA2-5D8EC596AA30}" dt="2023-08-24T15:13:34.116" v="3381" actId="20577"/>
        <pc:sldMkLst>
          <pc:docMk/>
          <pc:sldMk cId="3734864882" sldId="397"/>
        </pc:sldMkLst>
        <pc:spChg chg="mod">
          <ac:chgData name="Garrett Wendel" userId="5de147c2e6e22100" providerId="LiveId" clId="{6C45C6E5-385F-42B2-8DA2-5D8EC596AA30}" dt="2023-08-24T15:13:34.116" v="3381" actId="20577"/>
          <ac:spMkLst>
            <pc:docMk/>
            <pc:sldMk cId="3734864882" sldId="397"/>
            <ac:spMk id="3" creationId="{E7F7BDA9-D70D-12F0-C56F-3DA3A4490F54}"/>
          </ac:spMkLst>
        </pc:spChg>
        <pc:spChg chg="del">
          <ac:chgData name="Garrett Wendel" userId="5de147c2e6e22100" providerId="LiveId" clId="{6C45C6E5-385F-42B2-8DA2-5D8EC596AA30}" dt="2023-08-24T15:10:14.814" v="2935" actId="478"/>
          <ac:spMkLst>
            <pc:docMk/>
            <pc:sldMk cId="3734864882" sldId="397"/>
            <ac:spMk id="17" creationId="{54F2753D-C9C5-859E-2712-7280ECD402D5}"/>
          </ac:spMkLst>
        </pc:spChg>
        <pc:spChg chg="del">
          <ac:chgData name="Garrett Wendel" userId="5de147c2e6e22100" providerId="LiveId" clId="{6C45C6E5-385F-42B2-8DA2-5D8EC596AA30}" dt="2023-08-24T15:10:14.814" v="2935" actId="478"/>
          <ac:spMkLst>
            <pc:docMk/>
            <pc:sldMk cId="3734864882" sldId="397"/>
            <ac:spMk id="18" creationId="{AB47E9C6-B517-89BA-96CE-81C16A33E279}"/>
          </ac:spMkLst>
        </pc:spChg>
        <pc:grpChg chg="del">
          <ac:chgData name="Garrett Wendel" userId="5de147c2e6e22100" providerId="LiveId" clId="{6C45C6E5-385F-42B2-8DA2-5D8EC596AA30}" dt="2023-08-24T15:10:12.068" v="2934" actId="478"/>
          <ac:grpSpMkLst>
            <pc:docMk/>
            <pc:sldMk cId="3734864882" sldId="397"/>
            <ac:grpSpMk id="25" creationId="{44A0E065-FFFB-E138-883E-19DD00EED649}"/>
          </ac:grpSpMkLst>
        </pc:grpChg>
        <pc:grpChg chg="del">
          <ac:chgData name="Garrett Wendel" userId="5de147c2e6e22100" providerId="LiveId" clId="{6C45C6E5-385F-42B2-8DA2-5D8EC596AA30}" dt="2023-08-24T15:10:10.221" v="2933" actId="478"/>
          <ac:grpSpMkLst>
            <pc:docMk/>
            <pc:sldMk cId="3734864882" sldId="397"/>
            <ac:grpSpMk id="26" creationId="{C1424F82-3D89-00EE-F901-334B510BB0DC}"/>
          </ac:grpSpMkLst>
        </pc:grpChg>
        <pc:picChg chg="add mod modCrop">
          <ac:chgData name="Garrett Wendel" userId="5de147c2e6e22100" providerId="LiveId" clId="{6C45C6E5-385F-42B2-8DA2-5D8EC596AA30}" dt="2023-08-24T15:11:11.975" v="2945" actId="1076"/>
          <ac:picMkLst>
            <pc:docMk/>
            <pc:sldMk cId="3734864882" sldId="397"/>
            <ac:picMk id="9" creationId="{7FFED110-401C-BFB2-7018-A74C14FB40FA}"/>
          </ac:picMkLst>
        </pc:picChg>
        <pc:cxnChg chg="del">
          <ac:chgData name="Garrett Wendel" userId="5de147c2e6e22100" providerId="LiveId" clId="{6C45C6E5-385F-42B2-8DA2-5D8EC596AA30}" dt="2023-08-24T15:10:14.814" v="2935" actId="478"/>
          <ac:cxnSpMkLst>
            <pc:docMk/>
            <pc:sldMk cId="3734864882" sldId="397"/>
            <ac:cxnSpMk id="20" creationId="{AC6D0946-52D0-053C-F9C0-73A2DA4C1BFD}"/>
          </ac:cxnSpMkLst>
        </pc:cxnChg>
        <pc:cxnChg chg="del">
          <ac:chgData name="Garrett Wendel" userId="5de147c2e6e22100" providerId="LiveId" clId="{6C45C6E5-385F-42B2-8DA2-5D8EC596AA30}" dt="2023-08-24T15:10:14.814" v="2935" actId="478"/>
          <ac:cxnSpMkLst>
            <pc:docMk/>
            <pc:sldMk cId="3734864882" sldId="397"/>
            <ac:cxnSpMk id="21" creationId="{A4F4E8E9-E1CF-0437-98BA-DFBCD322D68D}"/>
          </ac:cxnSpMkLst>
        </pc:cxnChg>
      </pc:sldChg>
      <pc:sldChg chg="modSp new mod">
        <pc:chgData name="Garrett Wendel" userId="5de147c2e6e22100" providerId="LiveId" clId="{6C45C6E5-385F-42B2-8DA2-5D8EC596AA30}" dt="2023-08-24T16:35:27.171" v="3677" actId="5793"/>
        <pc:sldMkLst>
          <pc:docMk/>
          <pc:sldMk cId="2386157920" sldId="398"/>
        </pc:sldMkLst>
        <pc:spChg chg="mod">
          <ac:chgData name="Garrett Wendel" userId="5de147c2e6e22100" providerId="LiveId" clId="{6C45C6E5-385F-42B2-8DA2-5D8EC596AA30}" dt="2023-08-24T16:35:24.819" v="3672" actId="20577"/>
          <ac:spMkLst>
            <pc:docMk/>
            <pc:sldMk cId="2386157920" sldId="398"/>
            <ac:spMk id="2" creationId="{84546336-7F19-8145-2584-AD511360DBC1}"/>
          </ac:spMkLst>
        </pc:spChg>
        <pc:spChg chg="mod">
          <ac:chgData name="Garrett Wendel" userId="5de147c2e6e22100" providerId="LiveId" clId="{6C45C6E5-385F-42B2-8DA2-5D8EC596AA30}" dt="2023-08-24T16:35:27.171" v="3677" actId="5793"/>
          <ac:spMkLst>
            <pc:docMk/>
            <pc:sldMk cId="2386157920" sldId="398"/>
            <ac:spMk id="3" creationId="{64FFD104-336C-DB03-0302-1F7AC59F54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9A327-F577-4703-96CE-DB5F21E21E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5E70-3A99-4FFD-8B5E-3DEB5467F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4CCF-76D3-4709-A55D-365011612AA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215BE-DFB8-4F54-8FAD-C8419B48CB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EFF3A-FECF-409D-9E80-54770F8B67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C6BCF-8B21-4684-A568-2485D3AC8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9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EE04-93C0-4378-88AD-E63521BDD89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A5BC-5D1E-44A4-92DC-6D146EF4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C9954D-FF6D-3128-943F-C3262016C422}"/>
              </a:ext>
            </a:extLst>
          </p:cNvPr>
          <p:cNvGrpSpPr/>
          <p:nvPr userDrawn="1"/>
        </p:nvGrpSpPr>
        <p:grpSpPr>
          <a:xfrm>
            <a:off x="0" y="0"/>
            <a:ext cx="12237106" cy="6924983"/>
            <a:chOff x="-3" y="-17112"/>
            <a:chExt cx="12237106" cy="69249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A913854-87D1-D9C6-849D-BE3B75CCCA34}"/>
                </a:ext>
              </a:extLst>
            </p:cNvPr>
            <p:cNvGrpSpPr/>
            <p:nvPr/>
          </p:nvGrpSpPr>
          <p:grpSpPr>
            <a:xfrm>
              <a:off x="0" y="6102388"/>
              <a:ext cx="12237103" cy="805483"/>
              <a:chOff x="0" y="6102388"/>
              <a:chExt cx="12237103" cy="80548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1A4A67C-F552-A5E1-4DCC-AA95D5388494}"/>
                  </a:ext>
                </a:extLst>
              </p:cNvPr>
              <p:cNvGrpSpPr/>
              <p:nvPr/>
            </p:nvGrpSpPr>
            <p:grpSpPr>
              <a:xfrm>
                <a:off x="0" y="6102388"/>
                <a:ext cx="12192000" cy="755612"/>
                <a:chOff x="0" y="6102388"/>
                <a:chExt cx="12192000" cy="755612"/>
              </a:xfrm>
            </p:grpSpPr>
            <p:sp>
              <p:nvSpPr>
                <p:cNvPr id="12" name="object 9">
                  <a:extLst>
                    <a:ext uri="{FF2B5EF4-FFF2-40B4-BE49-F238E27FC236}">
                      <a16:creationId xmlns:a16="http://schemas.microsoft.com/office/drawing/2014/main" id="{0B530009-49F2-9990-9226-2735A39F568F}"/>
                    </a:ext>
                  </a:extLst>
                </p:cNvPr>
                <p:cNvSpPr/>
                <p:nvPr/>
              </p:nvSpPr>
              <p:spPr>
                <a:xfrm>
                  <a:off x="9833907" y="6102388"/>
                  <a:ext cx="2358092" cy="755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780" h="1908175">
                      <a:moveTo>
                        <a:pt x="4716780" y="0"/>
                      </a:moveTo>
                      <a:lnTo>
                        <a:pt x="0" y="1908047"/>
                      </a:lnTo>
                      <a:lnTo>
                        <a:pt x="4716780" y="1908047"/>
                      </a:lnTo>
                      <a:lnTo>
                        <a:pt x="471678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6500">
                      <a:srgbClr val="0F1C7B"/>
                    </a:gs>
                    <a:gs pos="0">
                      <a:srgbClr val="0F1C7B"/>
                    </a:gs>
                    <a:gs pos="36000">
                      <a:srgbClr val="0F1C7B"/>
                    </a:gs>
                    <a:gs pos="83273">
                      <a:srgbClr val="0F1C7B">
                        <a:lumMod val="54000"/>
                        <a:lumOff val="46000"/>
                      </a:srgbClr>
                    </a:gs>
                    <a:gs pos="60000">
                      <a:srgbClr val="0F1C7B">
                        <a:lumMod val="84000"/>
                        <a:lumOff val="16000"/>
                      </a:srgbClr>
                    </a:gs>
                  </a:gsLst>
                  <a:lin ang="0" scaled="0"/>
                  <a:tileRect/>
                </a:gra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8">
                  <a:extLst>
                    <a:ext uri="{FF2B5EF4-FFF2-40B4-BE49-F238E27FC236}">
                      <a16:creationId xmlns:a16="http://schemas.microsoft.com/office/drawing/2014/main" id="{B0031C02-BFE8-EFCC-C0ED-DC08E10DF926}"/>
                    </a:ext>
                  </a:extLst>
                </p:cNvPr>
                <p:cNvSpPr/>
                <p:nvPr/>
              </p:nvSpPr>
              <p:spPr>
                <a:xfrm>
                  <a:off x="0" y="6800508"/>
                  <a:ext cx="10315746" cy="57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815" h="332740">
                      <a:moveTo>
                        <a:pt x="0" y="332232"/>
                      </a:moveTo>
                      <a:lnTo>
                        <a:pt x="6647688" y="332232"/>
                      </a:lnTo>
                      <a:lnTo>
                        <a:pt x="6647688" y="0"/>
                      </a:lnTo>
                      <a:lnTo>
                        <a:pt x="0" y="0"/>
                      </a:lnTo>
                      <a:lnTo>
                        <a:pt x="0" y="332232"/>
                      </a:lnTo>
                      <a:close/>
                    </a:path>
                  </a:pathLst>
                </a:custGeom>
                <a:solidFill>
                  <a:srgbClr val="0F1C7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0">
                  <a:extLst>
                    <a:ext uri="{FF2B5EF4-FFF2-40B4-BE49-F238E27FC236}">
                      <a16:creationId xmlns:a16="http://schemas.microsoft.com/office/drawing/2014/main" id="{4DCF1177-DB1B-E917-F224-CDD3D79EF808}"/>
                    </a:ext>
                  </a:extLst>
                </p:cNvPr>
                <p:cNvSpPr/>
                <p:nvPr/>
              </p:nvSpPr>
              <p:spPr>
                <a:xfrm>
                  <a:off x="9957104" y="6225586"/>
                  <a:ext cx="2234896" cy="63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780" h="1643379">
                      <a:moveTo>
                        <a:pt x="4716780" y="0"/>
                      </a:moveTo>
                      <a:lnTo>
                        <a:pt x="0" y="1642872"/>
                      </a:lnTo>
                      <a:lnTo>
                        <a:pt x="4716780" y="1642872"/>
                      </a:lnTo>
                      <a:lnTo>
                        <a:pt x="471678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6500">
                      <a:srgbClr val="A0A2A2">
                        <a:lumMod val="67000"/>
                      </a:srgbClr>
                    </a:gs>
                    <a:gs pos="0">
                      <a:srgbClr val="E1E3E3">
                        <a:shade val="30000"/>
                        <a:satMod val="115000"/>
                        <a:lumMod val="62000"/>
                      </a:srgbClr>
                    </a:gs>
                    <a:gs pos="36000">
                      <a:srgbClr val="E1E3E3">
                        <a:shade val="67500"/>
                        <a:satMod val="115000"/>
                        <a:lumMod val="96000"/>
                      </a:srgbClr>
                    </a:gs>
                    <a:gs pos="83273">
                      <a:srgbClr val="E1E3E3">
                        <a:shade val="100000"/>
                        <a:satMod val="115000"/>
                        <a:lumMod val="40000"/>
                        <a:lumOff val="60000"/>
                      </a:srgbClr>
                    </a:gs>
                    <a:gs pos="60000">
                      <a:srgbClr val="E1E3E3">
                        <a:shade val="100000"/>
                        <a:satMod val="115000"/>
                        <a:lumMod val="43000"/>
                        <a:lumOff val="57000"/>
                      </a:srgbClr>
                    </a:gs>
                  </a:gsLst>
                  <a:lin ang="17400000" scaled="0"/>
                  <a:tileRect/>
                </a:gra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pic>
            <p:nvPicPr>
              <p:cNvPr id="11" name="Picture 4" descr="See the source image">
                <a:extLst>
                  <a:ext uri="{FF2B5EF4-FFF2-40B4-BE49-F238E27FC236}">
                    <a16:creationId xmlns:a16="http://schemas.microsoft.com/office/drawing/2014/main" id="{299F1585-6BDE-1B20-4C4E-B801D13C5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4789" y="6416813"/>
                <a:ext cx="1072314" cy="491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4A1E0C3-8E69-49CD-503C-81878C7B996A}"/>
                </a:ext>
              </a:extLst>
            </p:cNvPr>
            <p:cNvSpPr/>
            <p:nvPr/>
          </p:nvSpPr>
          <p:spPr>
            <a:xfrm rot="10800000">
              <a:off x="-3" y="-17112"/>
              <a:ext cx="1008995" cy="269359"/>
            </a:xfrm>
            <a:custGeom>
              <a:avLst/>
              <a:gdLst/>
              <a:ahLst/>
              <a:cxnLst/>
              <a:rect l="l" t="t" r="r" b="b"/>
              <a:pathLst>
                <a:path w="4716780" h="1908175">
                  <a:moveTo>
                    <a:pt x="4716780" y="0"/>
                  </a:moveTo>
                  <a:lnTo>
                    <a:pt x="0" y="1908047"/>
                  </a:lnTo>
                  <a:lnTo>
                    <a:pt x="4716780" y="1908047"/>
                  </a:lnTo>
                  <a:lnTo>
                    <a:pt x="4716780" y="0"/>
                  </a:lnTo>
                  <a:close/>
                </a:path>
              </a:pathLst>
            </a:custGeom>
            <a:gradFill flip="none" rotWithShape="1">
              <a:gsLst>
                <a:gs pos="16500">
                  <a:srgbClr val="0F1C7B"/>
                </a:gs>
                <a:gs pos="0">
                  <a:srgbClr val="0F1C7B"/>
                </a:gs>
                <a:gs pos="36000">
                  <a:srgbClr val="0F1C7B"/>
                </a:gs>
                <a:gs pos="83273">
                  <a:srgbClr val="0F1C7B">
                    <a:lumMod val="54000"/>
                    <a:lumOff val="46000"/>
                  </a:srgbClr>
                </a:gs>
                <a:gs pos="60000">
                  <a:srgbClr val="0F1C7B">
                    <a:lumMod val="84000"/>
                    <a:lumOff val="16000"/>
                  </a:srgbClr>
                </a:gs>
              </a:gsLst>
              <a:lin ang="0" scaled="0"/>
              <a:tileRect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808481-E617-408C-9576-FACC1F2CC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B650E-F3DB-44C2-A9D1-B9B4933A0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3BBB-9CD6-4BD0-8D72-6BCA2FFB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6987" y="6356349"/>
            <a:ext cx="2743200" cy="365125"/>
          </a:xfrm>
        </p:spPr>
        <p:txBody>
          <a:bodyPr/>
          <a:lstStyle/>
          <a:p>
            <a:fld id="{D4556943-9657-41D8-A7B8-980BF284BBBD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D1891-34AB-4FF7-8A2F-B5B35212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284E3-508B-4E0E-940B-17E0E7BA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1813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E9F420B2-EBC4-466C-BA3D-528752E8D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BBA9-90EB-462B-8685-FB03AFC6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9597A-38AB-4984-808D-22E2C6192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443E-B3E4-4343-AB0A-41BF3AC7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2570-77EE-4979-AF8D-E2C5019BCB0F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2829-EE27-4519-AD02-3E37BD00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A0FF7-83E1-4FB3-89FC-509191C0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0902C-BDB5-4778-9BFF-A70F29655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1A510-889E-4B66-8C6C-43D489AA3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5FA1C-7FCD-4007-8407-8D54EDEA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E7-ADB1-4111-A3C2-32E4FE292A4A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0468-45C2-4509-8FFC-E6BAC6AD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51A25-D925-40E5-99A4-D07638FE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4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D2E6-EDE0-40A6-9DA5-BFC639A3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73AA-24A9-4963-AB31-E1BDA50A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7F44-9C35-498F-AB4B-76600E41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E121-600C-47E6-B92D-F7A1674C1ADE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95E7-D770-4D61-8FDB-467DBEDE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58D6-C312-4732-AD97-A44FE7A6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EC7C-BA01-4243-9CD9-DC1F16B4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41B6-4413-4DAC-8C2A-C2AB9CCF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4C27-B951-4F82-AE11-8B4512A4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8BB2-0DCA-4E4B-8A56-D25608011D0D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7F17-5ED0-4591-9ACD-72C1B181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4AC6-2D23-4115-AF0E-1EC4E85E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E25B-0E94-4108-A51F-EF1C3680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CF8A4-A976-4C5B-B85D-7ADDF6266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9BFB4-DC29-4B0D-AF75-2DFE9BCCD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679A-C560-4AA7-A168-F98E28B5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4B3-7CFE-486F-AC7A-A08526A52A8F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A227-58CF-43F1-9CE4-85601A61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CD064-61B0-4A6A-9035-2FB234E3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02A4-057B-474E-9A81-F28D92C4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11CE3-A4CD-415E-B6D7-23B2D6CF8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D1AB4-4F39-4955-A639-398C011EB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A86D8-EADC-4124-BAC2-B5CA77F43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CC31E-95C8-4BF4-B702-FA2FCEB6B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49D31-511D-4659-8698-B1329E21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1EE-7E5C-43AA-AAF0-77398CC6FA29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708E0-05E1-462B-A284-23E3980B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F3E2A-F2B9-487E-A5C1-569273F8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208F-D6D9-4BB1-AE09-A12F5723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08773-C147-4DDF-BF3A-520DD692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20A6-2A5F-4EA6-B2D2-06C4A8FE9619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3E266-B7E8-45B5-8087-6BA4EA43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9142A-2901-4C2C-8218-E538DB9A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7D8A7-A37A-4987-86E6-D174A0DF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C580-970D-4547-97A0-AF1D3B724EA5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4232B-17D9-4F4B-AA5C-E3BE04BA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72704-5085-4555-B0B4-696D853F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D17D-9BD2-466B-93A7-5281AE05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8996-9CBA-4753-A4B9-E12DF3EB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0F3BC-FB18-43DA-94A5-8B3D6B6B8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C707A-D742-4F5E-8770-B953DAE6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2B7A-F59E-41FA-BED9-2FD5C9E289EE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45399-147B-469D-86A7-4EF8BAB6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6496-9107-4CBD-A38E-5A434372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643E-871B-4F67-9689-A659C64F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B9DDD-A2A5-4250-AE83-4045ABFAF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75483-A889-4AF6-BE25-A615E89D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28F44-4429-4D8A-A55C-F29BC5E7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E8D5-B609-493F-8838-F8A674A2BF6C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62249-9B6A-403B-A547-0B2D88BD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8C091-7FF1-4F82-9A57-CDC26B65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DFF50-C3A4-40E8-A17F-F0F20DD8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6384E-46E9-4667-8A03-C8AC70B8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7B17E-DA34-40E7-B0C4-1FACEE173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27A2-1150-4976-AEE3-E880ED1F35F1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30ED-57CE-4964-8F51-25BCC8DA7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A474-AD0B-4F2C-AC5E-4C88AE7EC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5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20B2-EBC4-466C-BA3D-528752E8DD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22605E-FDFC-3B03-CD39-AB061807509F}"/>
              </a:ext>
            </a:extLst>
          </p:cNvPr>
          <p:cNvGrpSpPr/>
          <p:nvPr userDrawn="1"/>
        </p:nvGrpSpPr>
        <p:grpSpPr>
          <a:xfrm>
            <a:off x="0" y="0"/>
            <a:ext cx="12237106" cy="6924983"/>
            <a:chOff x="-3" y="-17112"/>
            <a:chExt cx="12237106" cy="69249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162E65-9800-646D-4CB9-9BBA675A9E76}"/>
                </a:ext>
              </a:extLst>
            </p:cNvPr>
            <p:cNvGrpSpPr/>
            <p:nvPr/>
          </p:nvGrpSpPr>
          <p:grpSpPr>
            <a:xfrm>
              <a:off x="0" y="6102388"/>
              <a:ext cx="12237103" cy="805483"/>
              <a:chOff x="0" y="6102388"/>
              <a:chExt cx="12237103" cy="80548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CBC772E-67AF-B550-C57C-43BA26562DD7}"/>
                  </a:ext>
                </a:extLst>
              </p:cNvPr>
              <p:cNvGrpSpPr/>
              <p:nvPr/>
            </p:nvGrpSpPr>
            <p:grpSpPr>
              <a:xfrm>
                <a:off x="0" y="6102388"/>
                <a:ext cx="12192000" cy="755612"/>
                <a:chOff x="0" y="6102388"/>
                <a:chExt cx="12192000" cy="755612"/>
              </a:xfrm>
            </p:grpSpPr>
            <p:sp>
              <p:nvSpPr>
                <p:cNvPr id="12" name="object 9">
                  <a:extLst>
                    <a:ext uri="{FF2B5EF4-FFF2-40B4-BE49-F238E27FC236}">
                      <a16:creationId xmlns:a16="http://schemas.microsoft.com/office/drawing/2014/main" id="{C72686B7-4A91-83EE-17C0-B9CE63D72CAA}"/>
                    </a:ext>
                  </a:extLst>
                </p:cNvPr>
                <p:cNvSpPr/>
                <p:nvPr/>
              </p:nvSpPr>
              <p:spPr>
                <a:xfrm>
                  <a:off x="9833907" y="6102388"/>
                  <a:ext cx="2358092" cy="755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780" h="1908175">
                      <a:moveTo>
                        <a:pt x="4716780" y="0"/>
                      </a:moveTo>
                      <a:lnTo>
                        <a:pt x="0" y="1908047"/>
                      </a:lnTo>
                      <a:lnTo>
                        <a:pt x="4716780" y="1908047"/>
                      </a:lnTo>
                      <a:lnTo>
                        <a:pt x="471678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6500">
                      <a:srgbClr val="0F1C7B"/>
                    </a:gs>
                    <a:gs pos="0">
                      <a:srgbClr val="0F1C7B"/>
                    </a:gs>
                    <a:gs pos="36000">
                      <a:srgbClr val="0F1C7B"/>
                    </a:gs>
                    <a:gs pos="83273">
                      <a:srgbClr val="0F1C7B">
                        <a:lumMod val="54000"/>
                        <a:lumOff val="46000"/>
                      </a:srgbClr>
                    </a:gs>
                    <a:gs pos="60000">
                      <a:srgbClr val="0F1C7B">
                        <a:lumMod val="84000"/>
                        <a:lumOff val="16000"/>
                      </a:srgbClr>
                    </a:gs>
                  </a:gsLst>
                  <a:lin ang="0" scaled="0"/>
                  <a:tileRect/>
                </a:gra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8">
                  <a:extLst>
                    <a:ext uri="{FF2B5EF4-FFF2-40B4-BE49-F238E27FC236}">
                      <a16:creationId xmlns:a16="http://schemas.microsoft.com/office/drawing/2014/main" id="{5A271331-13E2-F18F-CA51-D148F207F89B}"/>
                    </a:ext>
                  </a:extLst>
                </p:cNvPr>
                <p:cNvSpPr/>
                <p:nvPr/>
              </p:nvSpPr>
              <p:spPr>
                <a:xfrm>
                  <a:off x="0" y="6800508"/>
                  <a:ext cx="10315746" cy="57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815" h="332740">
                      <a:moveTo>
                        <a:pt x="0" y="332232"/>
                      </a:moveTo>
                      <a:lnTo>
                        <a:pt x="6647688" y="332232"/>
                      </a:lnTo>
                      <a:lnTo>
                        <a:pt x="6647688" y="0"/>
                      </a:lnTo>
                      <a:lnTo>
                        <a:pt x="0" y="0"/>
                      </a:lnTo>
                      <a:lnTo>
                        <a:pt x="0" y="332232"/>
                      </a:lnTo>
                      <a:close/>
                    </a:path>
                  </a:pathLst>
                </a:custGeom>
                <a:solidFill>
                  <a:srgbClr val="0F1C7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0">
                  <a:extLst>
                    <a:ext uri="{FF2B5EF4-FFF2-40B4-BE49-F238E27FC236}">
                      <a16:creationId xmlns:a16="http://schemas.microsoft.com/office/drawing/2014/main" id="{BB14E630-0C2D-13B6-84C7-361FE8024F4C}"/>
                    </a:ext>
                  </a:extLst>
                </p:cNvPr>
                <p:cNvSpPr/>
                <p:nvPr/>
              </p:nvSpPr>
              <p:spPr>
                <a:xfrm>
                  <a:off x="9957104" y="6225586"/>
                  <a:ext cx="2234896" cy="63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780" h="1643379">
                      <a:moveTo>
                        <a:pt x="4716780" y="0"/>
                      </a:moveTo>
                      <a:lnTo>
                        <a:pt x="0" y="1642872"/>
                      </a:lnTo>
                      <a:lnTo>
                        <a:pt x="4716780" y="1642872"/>
                      </a:lnTo>
                      <a:lnTo>
                        <a:pt x="471678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6500">
                      <a:srgbClr val="A0A2A2">
                        <a:lumMod val="67000"/>
                      </a:srgbClr>
                    </a:gs>
                    <a:gs pos="0">
                      <a:srgbClr val="E1E3E3">
                        <a:shade val="30000"/>
                        <a:satMod val="115000"/>
                        <a:lumMod val="62000"/>
                      </a:srgbClr>
                    </a:gs>
                    <a:gs pos="36000">
                      <a:srgbClr val="E1E3E3">
                        <a:shade val="67500"/>
                        <a:satMod val="115000"/>
                        <a:lumMod val="96000"/>
                      </a:srgbClr>
                    </a:gs>
                    <a:gs pos="83273">
                      <a:srgbClr val="E1E3E3">
                        <a:shade val="100000"/>
                        <a:satMod val="115000"/>
                        <a:lumMod val="40000"/>
                        <a:lumOff val="60000"/>
                      </a:srgbClr>
                    </a:gs>
                    <a:gs pos="60000">
                      <a:srgbClr val="E1E3E3">
                        <a:shade val="100000"/>
                        <a:satMod val="115000"/>
                        <a:lumMod val="43000"/>
                        <a:lumOff val="57000"/>
                      </a:srgbClr>
                    </a:gs>
                  </a:gsLst>
                  <a:lin ang="17400000" scaled="0"/>
                  <a:tileRect/>
                </a:gra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pic>
            <p:nvPicPr>
              <p:cNvPr id="11" name="Picture 4" descr="See the source image">
                <a:extLst>
                  <a:ext uri="{FF2B5EF4-FFF2-40B4-BE49-F238E27FC236}">
                    <a16:creationId xmlns:a16="http://schemas.microsoft.com/office/drawing/2014/main" id="{DBBC7E1C-7D47-4AA0-2172-6C8FF8B58A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4789" y="6416813"/>
                <a:ext cx="1072314" cy="491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304DB17-2B95-7257-F344-376323261051}"/>
                </a:ext>
              </a:extLst>
            </p:cNvPr>
            <p:cNvSpPr/>
            <p:nvPr/>
          </p:nvSpPr>
          <p:spPr>
            <a:xfrm rot="10800000">
              <a:off x="-3" y="-17112"/>
              <a:ext cx="1008995" cy="269359"/>
            </a:xfrm>
            <a:custGeom>
              <a:avLst/>
              <a:gdLst/>
              <a:ahLst/>
              <a:cxnLst/>
              <a:rect l="l" t="t" r="r" b="b"/>
              <a:pathLst>
                <a:path w="4716780" h="1908175">
                  <a:moveTo>
                    <a:pt x="4716780" y="0"/>
                  </a:moveTo>
                  <a:lnTo>
                    <a:pt x="0" y="1908047"/>
                  </a:lnTo>
                  <a:lnTo>
                    <a:pt x="4716780" y="1908047"/>
                  </a:lnTo>
                  <a:lnTo>
                    <a:pt x="4716780" y="0"/>
                  </a:lnTo>
                  <a:close/>
                </a:path>
              </a:pathLst>
            </a:custGeom>
            <a:gradFill flip="none" rotWithShape="1">
              <a:gsLst>
                <a:gs pos="16500">
                  <a:srgbClr val="0F1C7B"/>
                </a:gs>
                <a:gs pos="0">
                  <a:srgbClr val="0F1C7B"/>
                </a:gs>
                <a:gs pos="36000">
                  <a:srgbClr val="0F1C7B"/>
                </a:gs>
                <a:gs pos="83273">
                  <a:srgbClr val="0F1C7B">
                    <a:lumMod val="54000"/>
                    <a:lumOff val="46000"/>
                  </a:srgbClr>
                </a:gs>
                <a:gs pos="60000">
                  <a:srgbClr val="0F1C7B">
                    <a:lumMod val="84000"/>
                    <a:lumOff val="16000"/>
                  </a:srgbClr>
                </a:gs>
              </a:gsLst>
              <a:lin ang="0" scaled="0"/>
              <a:tileRect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0" Type="http://schemas.openxmlformats.org/officeDocument/2006/relationships/image" Target="../media/image34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arxiv.org/pdf/1903.04057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arxiv.org/pdf/1903.0405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arxiv.org/pdf/1903.0405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3.04057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932D-2320-491F-B317-18E68B2A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523" y="1152839"/>
            <a:ext cx="9400953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HITMAN: Machine Learning Likelihoods for Arbitrary Optical Neutrino Detectors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CBC4C-741B-425F-80E5-507B831D8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Garrett Wendel </a:t>
            </a:r>
            <a:r>
              <a:rPr lang="en-US" sz="1800" dirty="0"/>
              <a:t>(gmw5164@psu.edu)</a:t>
            </a:r>
            <a:r>
              <a:rPr lang="en-US" dirty="0"/>
              <a:t>, Penn State University</a:t>
            </a:r>
          </a:p>
          <a:p>
            <a:r>
              <a:rPr lang="en-US" sz="2000" dirty="0"/>
              <a:t>August 24</a:t>
            </a:r>
            <a:r>
              <a:rPr lang="en-US" sz="2000" baseline="30000" dirty="0"/>
              <a:t>th</a:t>
            </a:r>
            <a:r>
              <a:rPr lang="en-US" sz="2000" dirty="0"/>
              <a:t>, 2023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35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Extended Maximum Likelihood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EDB0C148-55B3-B011-148D-6CE1DCB46F2C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3486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Assume each detector is comprised of infinitesimally small tiles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) such that it only sees one photon per event.</a:t>
                </a:r>
              </a:p>
            </p:txBody>
          </p:sp>
        </mc:Choice>
        <mc:Fallback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EDB0C148-55B3-B011-148D-6CE1DCB46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348609" cy="830997"/>
              </a:xfrm>
              <a:prstGeom prst="rect">
                <a:avLst/>
              </a:prstGeom>
              <a:blipFill>
                <a:blip r:embed="rId2"/>
                <a:stretch>
                  <a:fillRect l="-943" t="-6569" r="-64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638B55-093A-7B43-0F0F-846426385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65" y="3185081"/>
            <a:ext cx="5866950" cy="13574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2EC8E0-E60D-93F9-DD47-E2CE76D97685}"/>
              </a:ext>
            </a:extLst>
          </p:cNvPr>
          <p:cNvGrpSpPr/>
          <p:nvPr/>
        </p:nvGrpSpPr>
        <p:grpSpPr>
          <a:xfrm>
            <a:off x="4101028" y="4542496"/>
            <a:ext cx="2716287" cy="1150458"/>
            <a:chOff x="6422907" y="3054382"/>
            <a:chExt cx="2540674" cy="1150458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6BCA5B0E-F687-FC6C-5887-21253A4D8731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E0ABD2-64A6-7CE3-FCBA-A339740B973C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Likelihood per infinitesimal sensor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617EA456-1230-8AAF-4488-6293B342AA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843131"/>
                  </p:ext>
                </p:extLst>
              </p:nvPr>
            </p:nvGraphicFramePr>
            <p:xfrm>
              <a:off x="7417460" y="2884721"/>
              <a:ext cx="4315360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20">
                      <a:extLst>
                        <a:ext uri="{9D8B030D-6E8A-4147-A177-3AD203B41FA5}">
                          <a16:colId xmlns:a16="http://schemas.microsoft.com/office/drawing/2014/main" val="4247277983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74140527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1838349636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1973584448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883690176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978839780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2297073782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129725769"/>
                        </a:ext>
                      </a:extLst>
                    </a:gridCol>
                  </a:tblGrid>
                  <a:tr h="35980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2949605"/>
                      </a:ext>
                    </a:extLst>
                  </a:tr>
                  <a:tr h="34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7106714"/>
                      </a:ext>
                    </a:extLst>
                  </a:tr>
                  <a:tr h="34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9377"/>
                      </a:ext>
                    </a:extLst>
                  </a:tr>
                  <a:tr h="34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749471"/>
                      </a:ext>
                    </a:extLst>
                  </a:tr>
                  <a:tr h="34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414808"/>
                      </a:ext>
                    </a:extLst>
                  </a:tr>
                  <a:tr h="34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3469012"/>
                      </a:ext>
                    </a:extLst>
                  </a:tr>
                  <a:tr h="34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1044972"/>
                      </a:ext>
                    </a:extLst>
                  </a:tr>
                  <a:tr h="34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18788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617EA456-1230-8AAF-4488-6293B342AA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843131"/>
                  </p:ext>
                </p:extLst>
              </p:nvPr>
            </p:nvGraphicFramePr>
            <p:xfrm>
              <a:off x="7417460" y="2884721"/>
              <a:ext cx="4315360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20">
                      <a:extLst>
                        <a:ext uri="{9D8B030D-6E8A-4147-A177-3AD203B41FA5}">
                          <a16:colId xmlns:a16="http://schemas.microsoft.com/office/drawing/2014/main" val="4247277983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74140527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1838349636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1973584448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883690176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978839780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2297073782"/>
                        </a:ext>
                      </a:extLst>
                    </a:gridCol>
                    <a:gridCol w="539420">
                      <a:extLst>
                        <a:ext uri="{9D8B030D-6E8A-4147-A177-3AD203B41FA5}">
                          <a16:colId xmlns:a16="http://schemas.microsoft.com/office/drawing/2014/main" val="12972576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29496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71067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93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296721" r="-400000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7494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4148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3469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10449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187883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E1295A3-2800-1E39-885A-934E052AA8C9}"/>
              </a:ext>
            </a:extLst>
          </p:cNvPr>
          <p:cNvGrpSpPr/>
          <p:nvPr/>
        </p:nvGrpSpPr>
        <p:grpSpPr>
          <a:xfrm>
            <a:off x="838200" y="4542496"/>
            <a:ext cx="2716287" cy="842682"/>
            <a:chOff x="6422907" y="3054382"/>
            <a:chExt cx="2540674" cy="842682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CD2AA6AE-8052-40A8-9BE3-BD9A16950BA0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1E0DBF-FBEC-21C1-E87D-CA361AF2256E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Full Detector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3D18299-1316-17FD-99BE-68CEB15389E2}"/>
              </a:ext>
            </a:extLst>
          </p:cNvPr>
          <p:cNvSpPr txBox="1"/>
          <p:nvPr/>
        </p:nvSpPr>
        <p:spPr>
          <a:xfrm>
            <a:off x="4933030" y="3239703"/>
            <a:ext cx="396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~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8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824" y="6356349"/>
            <a:ext cx="2743200" cy="365125"/>
          </a:xfrm>
        </p:spPr>
        <p:txBody>
          <a:bodyPr/>
          <a:lstStyle/>
          <a:p>
            <a:fld id="{E9F420B2-EBC4-466C-BA3D-528752E8DD3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6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Extended Maximum Likelihood</a:t>
            </a:r>
            <a:endParaRPr lang="en-US" sz="40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EDB0C148-55B3-B011-148D-6CE1DCB46F2C}"/>
              </a:ext>
            </a:extLst>
          </p:cNvPr>
          <p:cNvSpPr txBox="1"/>
          <p:nvPr/>
        </p:nvSpPr>
        <p:spPr>
          <a:xfrm>
            <a:off x="859465" y="1690688"/>
            <a:ext cx="1034860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To account for finite size photosensors, integrate over area generating an additional Poisson-like term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EC8E0-E60D-93F9-DD47-E2CE76D97685}"/>
              </a:ext>
            </a:extLst>
          </p:cNvPr>
          <p:cNvGrpSpPr/>
          <p:nvPr/>
        </p:nvGrpSpPr>
        <p:grpSpPr>
          <a:xfrm>
            <a:off x="4818115" y="4316969"/>
            <a:ext cx="2303153" cy="1150458"/>
            <a:chOff x="6422907" y="3054382"/>
            <a:chExt cx="2540674" cy="1150458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6BCA5B0E-F687-FC6C-5887-21253A4D8731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E0ABD2-64A6-7CE3-FCBA-A339740B973C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Likelihood per photon</a:t>
              </a:r>
            </a:p>
          </p:txBody>
        </p:sp>
      </p:grpSp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D45BF9B7-254F-6446-0F4E-6278CB3C0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11279"/>
              </p:ext>
            </p:extLst>
          </p:nvPr>
        </p:nvGraphicFramePr>
        <p:xfrm>
          <a:off x="7431982" y="2873276"/>
          <a:ext cx="43153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20">
                  <a:extLst>
                    <a:ext uri="{9D8B030D-6E8A-4147-A177-3AD203B41FA5}">
                      <a16:colId xmlns:a16="http://schemas.microsoft.com/office/drawing/2014/main" val="4247277983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74140527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1838349636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1973584448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883690176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978839780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2297073782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129725769"/>
                    </a:ext>
                  </a:extLst>
                </a:gridCol>
              </a:tblGrid>
              <a:tr h="3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949605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06714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377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49471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4808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69012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44972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7883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0034F64-8F18-04F4-2357-F4F55DBE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9" y="3247731"/>
            <a:ext cx="6615907" cy="10692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6C20E6C-29D5-5427-1E19-7DB10190104E}"/>
              </a:ext>
            </a:extLst>
          </p:cNvPr>
          <p:cNvGrpSpPr/>
          <p:nvPr/>
        </p:nvGrpSpPr>
        <p:grpSpPr>
          <a:xfrm>
            <a:off x="2530907" y="4316969"/>
            <a:ext cx="2174887" cy="1150458"/>
            <a:chOff x="6422907" y="3054382"/>
            <a:chExt cx="2540674" cy="1150458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C4FF06CB-8215-38CF-8BD6-6D476963CCC5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0FEC48-FC07-8DA0-1E09-DF64CF27B045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Poisson-Like term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28B3AB-DBF5-3CB6-8859-12B7A273C811}"/>
              </a:ext>
            </a:extLst>
          </p:cNvPr>
          <p:cNvGrpSpPr/>
          <p:nvPr/>
        </p:nvGrpSpPr>
        <p:grpSpPr>
          <a:xfrm>
            <a:off x="542068" y="4316969"/>
            <a:ext cx="1664093" cy="1150458"/>
            <a:chOff x="6422907" y="3054382"/>
            <a:chExt cx="2540674" cy="1150458"/>
          </a:xfrm>
        </p:grpSpPr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DF48A6FE-2293-C1E7-5802-2A65E3DA426B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D0999-31FF-848E-AAFC-0DF985AF3D0D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Finite Sensor Likelihood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75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824" y="6356349"/>
            <a:ext cx="2743200" cy="365125"/>
          </a:xfrm>
        </p:spPr>
        <p:txBody>
          <a:bodyPr/>
          <a:lstStyle/>
          <a:p>
            <a:fld id="{E9F420B2-EBC4-466C-BA3D-528752E8DD3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6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Extended Maximum Likelihood</a:t>
            </a:r>
            <a:endParaRPr lang="en-US" sz="40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EDB0C148-55B3-B011-148D-6CE1DCB46F2C}"/>
              </a:ext>
            </a:extLst>
          </p:cNvPr>
          <p:cNvSpPr txBox="1"/>
          <p:nvPr/>
        </p:nvSpPr>
        <p:spPr>
          <a:xfrm>
            <a:off x="859465" y="1690688"/>
            <a:ext cx="103486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Combine finite size sensors likelihoods by multiplying them together</a:t>
            </a:r>
          </a:p>
        </p:txBody>
      </p:sp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D45BF9B7-254F-6446-0F4E-6278CB3C0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00709"/>
              </p:ext>
            </p:extLst>
          </p:nvPr>
        </p:nvGraphicFramePr>
        <p:xfrm>
          <a:off x="7435273" y="2896596"/>
          <a:ext cx="43153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20">
                  <a:extLst>
                    <a:ext uri="{9D8B030D-6E8A-4147-A177-3AD203B41FA5}">
                      <a16:colId xmlns:a16="http://schemas.microsoft.com/office/drawing/2014/main" val="4247277983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74140527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1838349636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1973584448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883690176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978839780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2297073782"/>
                    </a:ext>
                  </a:extLst>
                </a:gridCol>
                <a:gridCol w="539420">
                  <a:extLst>
                    <a:ext uri="{9D8B030D-6E8A-4147-A177-3AD203B41FA5}">
                      <a16:colId xmlns:a16="http://schemas.microsoft.com/office/drawing/2014/main" val="129725769"/>
                    </a:ext>
                  </a:extLst>
                </a:gridCol>
              </a:tblGrid>
              <a:tr h="3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949605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06714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377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49471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4808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69012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44972"/>
                  </a:ext>
                </a:extLst>
              </a:tr>
              <a:tr h="3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78835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26C20E6C-29D5-5427-1E19-7DB10190104E}"/>
              </a:ext>
            </a:extLst>
          </p:cNvPr>
          <p:cNvGrpSpPr/>
          <p:nvPr/>
        </p:nvGrpSpPr>
        <p:grpSpPr>
          <a:xfrm>
            <a:off x="2951024" y="4316970"/>
            <a:ext cx="4405740" cy="842682"/>
            <a:chOff x="6422907" y="3054382"/>
            <a:chExt cx="2540674" cy="842682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C4FF06CB-8215-38CF-8BD6-6D476963CCC5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0FEC48-FC07-8DA0-1E09-DF64CF27B045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Finite Sensor Likelihood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28B3AB-DBF5-3CB6-8859-12B7A273C811}"/>
              </a:ext>
            </a:extLst>
          </p:cNvPr>
          <p:cNvGrpSpPr/>
          <p:nvPr/>
        </p:nvGrpSpPr>
        <p:grpSpPr>
          <a:xfrm>
            <a:off x="328312" y="4290417"/>
            <a:ext cx="1664093" cy="1150458"/>
            <a:chOff x="6422907" y="3054382"/>
            <a:chExt cx="2540674" cy="1150458"/>
          </a:xfrm>
        </p:grpSpPr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DF48A6FE-2293-C1E7-5802-2A65E3DA426B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D0999-31FF-848E-AAFC-0DF985AF3D0D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Full Likelihood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64199C-DAC0-9CC2-E4A4-0694A0F1B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67" y="3212479"/>
            <a:ext cx="6988629" cy="10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CF3644D-6509-2063-FC0E-DDA85D39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59" y="3719815"/>
            <a:ext cx="7894061" cy="103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Extended Maximum Likelihood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BEFD8-D9E2-4F62-B113-3C54CB77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13</a:t>
            </a:fld>
            <a:endParaRPr lang="en-US" dirty="0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A12F26D3-DE38-4BC3-9ECD-EA5086147C3A}"/>
              </a:ext>
            </a:extLst>
          </p:cNvPr>
          <p:cNvSpPr/>
          <p:nvPr/>
        </p:nvSpPr>
        <p:spPr>
          <a:xfrm rot="16200000">
            <a:off x="2684575" y="4125304"/>
            <a:ext cx="389467" cy="162969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95D3A4-F3B0-440F-9F00-D76F34735E97}"/>
              </a:ext>
            </a:extLst>
          </p:cNvPr>
          <p:cNvSpPr txBox="1"/>
          <p:nvPr/>
        </p:nvSpPr>
        <p:spPr>
          <a:xfrm>
            <a:off x="1952294" y="5187993"/>
            <a:ext cx="185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Full Likelihood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1BCDBD-B6CF-D2EB-4FD0-6815BE5E9D6C}"/>
              </a:ext>
            </a:extLst>
          </p:cNvPr>
          <p:cNvGrpSpPr/>
          <p:nvPr/>
        </p:nvGrpSpPr>
        <p:grpSpPr>
          <a:xfrm>
            <a:off x="7331072" y="4745421"/>
            <a:ext cx="2627448" cy="1150458"/>
            <a:chOff x="6422907" y="3054382"/>
            <a:chExt cx="2540674" cy="1150458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70815E98-156E-4869-B592-94F71E5F3E54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7526E98-1FD6-49C9-BB39-07E112395542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Information per photon (</a:t>
              </a:r>
              <a:r>
                <a:rPr lang="en-US" sz="2000" dirty="0" err="1"/>
                <a:t>Hitnet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252E61-F5C1-E5F4-4F85-AADE6021FD94}"/>
              </a:ext>
            </a:extLst>
          </p:cNvPr>
          <p:cNvGrpSpPr/>
          <p:nvPr/>
        </p:nvGrpSpPr>
        <p:grpSpPr>
          <a:xfrm>
            <a:off x="4226016" y="4745420"/>
            <a:ext cx="2495328" cy="1151462"/>
            <a:chOff x="9034834" y="3053378"/>
            <a:chExt cx="2495328" cy="1151462"/>
          </a:xfrm>
        </p:grpSpPr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F52C78AF-2816-41F5-B6BB-3BE5012003AF}"/>
                </a:ext>
              </a:extLst>
            </p:cNvPr>
            <p:cNvSpPr/>
            <p:nvPr/>
          </p:nvSpPr>
          <p:spPr>
            <a:xfrm rot="16200000">
              <a:off x="10087764" y="2000448"/>
              <a:ext cx="389467" cy="2495328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AC2D58C-456A-458C-AAFA-AF32B57D426D}"/>
                </a:ext>
              </a:extLst>
            </p:cNvPr>
            <p:cNvSpPr txBox="1"/>
            <p:nvPr/>
          </p:nvSpPr>
          <p:spPr>
            <a:xfrm>
              <a:off x="9224868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Multi-sensor Info</a:t>
              </a:r>
            </a:p>
            <a:p>
              <a:pPr algn="ctr"/>
              <a:r>
                <a:rPr lang="en-US" sz="2000" dirty="0"/>
                <a:t>(</a:t>
              </a:r>
              <a:r>
                <a:rPr lang="en-US" sz="2000" dirty="0" err="1"/>
                <a:t>Chargenet</a:t>
              </a:r>
              <a:r>
                <a:rPr lang="en-US" sz="2000" dirty="0"/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E36A660B-A369-2259-F9C4-AEB2CCCC2F72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348609" cy="23083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We rewrite the full likelihood in a less intuitive, but functionally equivalent way: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full likelihood space is built with two densely connected networks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err="1"/>
                  <a:t>Chargenet</a:t>
                </a:r>
                <a:r>
                  <a:rPr lang="en-US" sz="2400" dirty="0"/>
                  <a:t>: Likelihood utilizing ‘calorimetric’ information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err="1"/>
                  <a:t>Hitnet</a:t>
                </a:r>
                <a:r>
                  <a:rPr lang="en-US" sz="2400" dirty="0"/>
                  <a:t>:  Likelihood utilizing single photon information (over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photons)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E36A660B-A369-2259-F9C4-AEB2CCCC2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348609" cy="2308324"/>
              </a:xfrm>
              <a:prstGeom prst="rect">
                <a:avLst/>
              </a:prstGeom>
              <a:blipFill>
                <a:blip r:embed="rId3"/>
                <a:stretch>
                  <a:fillRect l="-943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86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A047A8-69CA-5A81-2F7B-6D0048BF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90467" cy="1342496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Optimization Routine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1840EB-7E8B-39D3-D2CD-AFBDD158452E}"/>
              </a:ext>
            </a:extLst>
          </p:cNvPr>
          <p:cNvGrpSpPr/>
          <p:nvPr/>
        </p:nvGrpSpPr>
        <p:grpSpPr>
          <a:xfrm>
            <a:off x="9427880" y="1904635"/>
            <a:ext cx="2658533" cy="3302619"/>
            <a:chOff x="8949167" y="1881915"/>
            <a:chExt cx="2652654" cy="3410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78F2D52-D653-B3AB-A8F4-0A78C2D33256}"/>
                    </a:ext>
                  </a:extLst>
                </p:cNvPr>
                <p:cNvSpPr/>
                <p:nvPr/>
              </p:nvSpPr>
              <p:spPr>
                <a:xfrm>
                  <a:off x="10485816" y="1883521"/>
                  <a:ext cx="1116005" cy="406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78F2D52-D653-B3AB-A8F4-0A78C2D332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5816" y="1883521"/>
                  <a:ext cx="1116005" cy="406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1CA20745-0308-B51B-F296-403112F7973C}"/>
                    </a:ext>
                  </a:extLst>
                </p:cNvPr>
                <p:cNvSpPr/>
                <p:nvPr/>
              </p:nvSpPr>
              <p:spPr>
                <a:xfrm>
                  <a:off x="8949167" y="1881915"/>
                  <a:ext cx="1260105" cy="406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1CA20745-0308-B51B-F296-403112F797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9167" y="1881915"/>
                  <a:ext cx="1260105" cy="406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45B4B32-2867-10F9-6C26-0A1E0664296D}"/>
                </a:ext>
              </a:extLst>
            </p:cNvPr>
            <p:cNvSpPr/>
            <p:nvPr/>
          </p:nvSpPr>
          <p:spPr>
            <a:xfrm>
              <a:off x="8949167" y="2783235"/>
              <a:ext cx="2652654" cy="4064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Neural Network (Trained)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56293B8-C4AC-052D-40A7-63A3CC0B6680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>
              <a:off x="9507170" y="2288315"/>
              <a:ext cx="768324" cy="49492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CB36CD-B42F-BE7C-F6CC-8F995181D7C9}"/>
                </a:ext>
              </a:extLst>
            </p:cNvPr>
            <p:cNvCxnSpPr>
              <a:stCxn id="12" idx="2"/>
              <a:endCxn id="14" idx="0"/>
            </p:cNvCxnSpPr>
            <p:nvPr/>
          </p:nvCxnSpPr>
          <p:spPr>
            <a:xfrm flipH="1">
              <a:off x="10275494" y="2289921"/>
              <a:ext cx="768325" cy="49331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D172BD-78A1-D1B0-868F-8EAEC3C9F109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10275494" y="3189635"/>
              <a:ext cx="0" cy="62840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9">
                  <a:extLst>
                    <a:ext uri="{FF2B5EF4-FFF2-40B4-BE49-F238E27FC236}">
                      <a16:creationId xmlns:a16="http://schemas.microsoft.com/office/drawing/2014/main" id="{A768FD3A-784D-7628-BD41-7200CE3ACA7B}"/>
                    </a:ext>
                  </a:extLst>
                </p:cNvPr>
                <p:cNvSpPr txBox="1"/>
                <p:nvPr/>
              </p:nvSpPr>
              <p:spPr>
                <a:xfrm>
                  <a:off x="10209272" y="3319172"/>
                  <a:ext cx="125856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/>
                </a:p>
              </p:txBody>
            </p:sp>
          </mc:Choice>
          <mc:Fallback xmlns="">
            <p:sp>
              <p:nvSpPr>
                <p:cNvPr id="15" name="TextBox 9">
                  <a:extLst>
                    <a:ext uri="{FF2B5EF4-FFF2-40B4-BE49-F238E27FC236}">
                      <a16:creationId xmlns:a16="http://schemas.microsoft.com/office/drawing/2014/main" id="{A768FD3A-784D-7628-BD41-7200CE3AC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9272" y="3319172"/>
                  <a:ext cx="125856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A6522D-5058-FBCD-3AD2-1C706048729D}"/>
                </a:ext>
              </a:extLst>
            </p:cNvPr>
            <p:cNvSpPr/>
            <p:nvPr/>
          </p:nvSpPr>
          <p:spPr>
            <a:xfrm>
              <a:off x="8949167" y="3799191"/>
              <a:ext cx="2652654" cy="406400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Optimizer</a:t>
              </a:r>
            </a:p>
          </p:txBody>
        </p: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02799C66-0CB9-6B7E-C97E-59CF7BA6CAC6}"/>
                </a:ext>
              </a:extLst>
            </p:cNvPr>
            <p:cNvCxnSpPr>
              <a:cxnSpLocks/>
              <a:stCxn id="23" idx="1"/>
              <a:endCxn id="13" idx="1"/>
            </p:cNvCxnSpPr>
            <p:nvPr/>
          </p:nvCxnSpPr>
          <p:spPr>
            <a:xfrm rot="10800000">
              <a:off x="8949167" y="2085115"/>
              <a:ext cx="12700" cy="1917276"/>
            </a:xfrm>
            <a:prstGeom prst="curvedConnector3">
              <a:avLst>
                <a:gd name="adj1" fmla="val 2859797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B5EB991-37D8-4FBA-8836-2AC08C9563BE}"/>
                </a:ext>
              </a:extLst>
            </p:cNvPr>
            <p:cNvCxnSpPr/>
            <p:nvPr/>
          </p:nvCxnSpPr>
          <p:spPr>
            <a:xfrm>
              <a:off x="10275494" y="4205591"/>
              <a:ext cx="0" cy="62840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B053E784-59D2-C9B3-4031-D27C3E745ECB}"/>
                    </a:ext>
                  </a:extLst>
                </p:cNvPr>
                <p:cNvSpPr txBox="1"/>
                <p:nvPr/>
              </p:nvSpPr>
              <p:spPr>
                <a:xfrm>
                  <a:off x="9259554" y="4922592"/>
                  <a:ext cx="203188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>
                      <a:ea typeface="Cambria Math" panose="02040503050406030204" pitchFamily="18" charset="0"/>
                    </a:rPr>
                    <a:t>Most Likely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/>
                    <a:t> Value</a:t>
                  </a:r>
                </a:p>
              </p:txBody>
            </p:sp>
          </mc:Choice>
          <mc:Fallback xmlns=""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B053E784-59D2-C9B3-4031-D27C3E745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9554" y="4922592"/>
                  <a:ext cx="203188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695" t="-10345" r="-299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8EC0B3-F328-42A6-D071-FD8FCB248B1B}"/>
              </a:ext>
            </a:extLst>
          </p:cNvPr>
          <p:cNvSpPr>
            <a:spLocks noGrp="1"/>
          </p:cNvSpPr>
          <p:nvPr/>
        </p:nvSpPr>
        <p:spPr>
          <a:xfrm>
            <a:off x="18655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F420B2-EBC4-466C-BA3D-528752E8DD38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4343C5C2-A0AB-F551-62D2-CAD88213BF1B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8312524" cy="36625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Once Likelihood is constructed using NRE and EML, we find the maximum likelihood estimate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Currently utilizes simple gradient descent algorithm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Leverage deep learning’s automatic differentiation tools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1600" dirty="0"/>
                  <a:t>	w is a constant (“step size”) tuned to the scale of the problem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4343C5C2-A0AB-F551-62D2-CAD88213B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8312524" cy="3662541"/>
              </a:xfrm>
              <a:prstGeom prst="rect">
                <a:avLst/>
              </a:prstGeom>
              <a:blipFill>
                <a:blip r:embed="rId10"/>
                <a:stretch>
                  <a:fillRect l="-1100" t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4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st">
            <a:hlinkClick r:id="" action="ppaction://media"/>
            <a:extLst>
              <a:ext uri="{FF2B5EF4-FFF2-40B4-BE49-F238E27FC236}">
                <a16:creationId xmlns:a16="http://schemas.microsoft.com/office/drawing/2014/main" id="{89E3DB65-F4CF-0423-D7F4-62A11EE8F9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6018" t="1170" r="14043" b="5072"/>
          <a:stretch/>
        </p:blipFill>
        <p:spPr>
          <a:xfrm>
            <a:off x="123104" y="1293924"/>
            <a:ext cx="10069537" cy="53684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A047A8-69CA-5A81-2F7B-6D0048BF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0564" cy="1342496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Optimization Routine: Example Detection Event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8EC0B3-F328-42A6-D071-FD8FCB248B1B}"/>
              </a:ext>
            </a:extLst>
          </p:cNvPr>
          <p:cNvSpPr>
            <a:spLocks noGrp="1"/>
          </p:cNvSpPr>
          <p:nvPr/>
        </p:nvSpPr>
        <p:spPr>
          <a:xfrm>
            <a:off x="18655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F420B2-EBC4-466C-BA3D-528752E8DD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FE6-064F-E791-00AA-31479E0F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BDA9-D70D-12F0-C56F-3DA3A449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59" y="4751576"/>
            <a:ext cx="5872424" cy="178733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A toy experiment with an analytic solution: Determining the position of a light source located on a 2D plane with 5 photosensors along the x axis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3989-A7C8-86C6-9007-7D475D2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16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A0E065-FFFB-E138-883E-19DD00EED649}"/>
              </a:ext>
            </a:extLst>
          </p:cNvPr>
          <p:cNvGrpSpPr/>
          <p:nvPr/>
        </p:nvGrpSpPr>
        <p:grpSpPr>
          <a:xfrm>
            <a:off x="5858466" y="1575448"/>
            <a:ext cx="6452904" cy="5028590"/>
            <a:chOff x="5858466" y="1646240"/>
            <a:chExt cx="6452904" cy="50285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5C16A4-DF44-5E79-E3A7-5F67FF58AAC9}"/>
                </a:ext>
              </a:extLst>
            </p:cNvPr>
            <p:cNvGrpSpPr/>
            <p:nvPr/>
          </p:nvGrpSpPr>
          <p:grpSpPr>
            <a:xfrm>
              <a:off x="5858466" y="1646240"/>
              <a:ext cx="6452904" cy="5028590"/>
              <a:chOff x="15463673" y="15412722"/>
              <a:chExt cx="13009879" cy="980006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EA0AA9E-1B27-A959-7371-D8EFFF71169A}"/>
                  </a:ext>
                </a:extLst>
              </p:cNvPr>
              <p:cNvGrpSpPr/>
              <p:nvPr/>
            </p:nvGrpSpPr>
            <p:grpSpPr>
              <a:xfrm>
                <a:off x="15528598" y="15412722"/>
                <a:ext cx="12675015" cy="5881586"/>
                <a:chOff x="15377594" y="24797890"/>
                <a:chExt cx="9099248" cy="4222324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89CCE50A-52CB-A911-5D26-891AF4933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377594" y="24797890"/>
                  <a:ext cx="9099248" cy="366401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C4CE98A3-9E0C-B9AC-B827-17BB528CF9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496734" y="28330463"/>
                  <a:ext cx="7162800" cy="689751"/>
                </a:xfrm>
                <a:prstGeom prst="rect">
                  <a:avLst/>
                </a:prstGeom>
              </p:spPr>
            </p:pic>
          </p:grpSp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D414DCA-E054-3392-B9EB-9BF28E6D7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63673" y="21108829"/>
                <a:ext cx="13009879" cy="4103958"/>
              </a:xfrm>
              <a:prstGeom prst="rect">
                <a:avLst/>
              </a:prstGeom>
            </p:spPr>
            <p:txBody>
              <a:bodyPr vert="horz" lIns="438866" tIns="219433" rIns="438866" bIns="219433" rtlCol="0">
                <a:noAutofit/>
              </a:bodyPr>
              <a:lstStyle>
                <a:lvl1pPr marL="1645747" indent="-1645747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5787" indent="-1371457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582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15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448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6881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3147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7477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1807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Comparing log-likelihood (LLH) contours from a single event from the toy model, comparing the analytic solution with a neural network created akin to HITMAN for a single event.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7464E-FBD7-0FA5-BD84-EDB6BDB3AE8D}"/>
                </a:ext>
              </a:extLst>
            </p:cNvPr>
            <p:cNvSpPr txBox="1"/>
            <p:nvPr/>
          </p:nvSpPr>
          <p:spPr>
            <a:xfrm>
              <a:off x="10043942" y="1850628"/>
              <a:ext cx="1981143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sz="1600" b="1" i="1" dirty="0"/>
                <a:t>T  	</a:t>
              </a:r>
              <a:r>
                <a:rPr lang="en-US" sz="1600" dirty="0"/>
                <a:t>Source position</a:t>
              </a:r>
            </a:p>
            <a:p>
              <a:pPr marL="342900" indent="-342900"/>
              <a:r>
                <a:rPr lang="en-US" sz="1600" dirty="0"/>
                <a:t>	Analytic LLH</a:t>
              </a:r>
            </a:p>
            <a:p>
              <a:pPr marL="342900" indent="-342900"/>
              <a:r>
                <a:rPr lang="en-US" sz="1600" dirty="0"/>
                <a:t>	Network LLH</a:t>
              </a:r>
            </a:p>
          </p:txBody>
        </p:sp>
      </p:grp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4F2753D-C9C5-859E-2712-7280ECD402D5}"/>
              </a:ext>
            </a:extLst>
          </p:cNvPr>
          <p:cNvSpPr/>
          <p:nvPr/>
        </p:nvSpPr>
        <p:spPr>
          <a:xfrm>
            <a:off x="7381635" y="2173657"/>
            <a:ext cx="272146" cy="234535"/>
          </a:xfrm>
          <a:prstGeom prst="star5">
            <a:avLst>
              <a:gd name="adj" fmla="val 2828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B47E9C6-B517-89BA-96CE-81C16A33E279}"/>
              </a:ext>
            </a:extLst>
          </p:cNvPr>
          <p:cNvSpPr/>
          <p:nvPr/>
        </p:nvSpPr>
        <p:spPr>
          <a:xfrm>
            <a:off x="10095123" y="1812416"/>
            <a:ext cx="273049" cy="252359"/>
          </a:xfrm>
          <a:prstGeom prst="star5">
            <a:avLst>
              <a:gd name="adj" fmla="val 2828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6D0946-52D0-053C-F9C0-73A2DA4C1BFD}"/>
              </a:ext>
            </a:extLst>
          </p:cNvPr>
          <p:cNvCxnSpPr/>
          <p:nvPr/>
        </p:nvCxnSpPr>
        <p:spPr>
          <a:xfrm>
            <a:off x="10118039" y="2201237"/>
            <a:ext cx="27305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F4E8E9-E1CF-0437-98BA-DFBCD322D68D}"/>
              </a:ext>
            </a:extLst>
          </p:cNvPr>
          <p:cNvCxnSpPr/>
          <p:nvPr/>
        </p:nvCxnSpPr>
        <p:spPr>
          <a:xfrm>
            <a:off x="10118039" y="2448887"/>
            <a:ext cx="2730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424F82-3D89-00EE-F901-334B510BB0DC}"/>
              </a:ext>
            </a:extLst>
          </p:cNvPr>
          <p:cNvGrpSpPr/>
          <p:nvPr/>
        </p:nvGrpSpPr>
        <p:grpSpPr>
          <a:xfrm>
            <a:off x="24990" y="1663860"/>
            <a:ext cx="6134788" cy="2905154"/>
            <a:chOff x="24990" y="1663860"/>
            <a:chExt cx="6134788" cy="29051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E36701-AEA6-B401-0ED1-424858E55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90" y="1663860"/>
              <a:ext cx="6134788" cy="2905154"/>
            </a:xfrm>
            <a:prstGeom prst="rect">
              <a:avLst/>
            </a:prstGeom>
          </p:spPr>
        </p:pic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6567EEAC-76D5-6647-06C9-5170C9068755}"/>
                </a:ext>
              </a:extLst>
            </p:cNvPr>
            <p:cNvSpPr/>
            <p:nvPr/>
          </p:nvSpPr>
          <p:spPr>
            <a:xfrm>
              <a:off x="4179734" y="2151963"/>
              <a:ext cx="322415" cy="289373"/>
            </a:xfrm>
            <a:prstGeom prst="star5">
              <a:avLst>
                <a:gd name="adj" fmla="val 28282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77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FE6-064F-E791-00AA-31479E0F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BDA9-D70D-12F0-C56F-3DA3A449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820392" cy="178733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In addition to event-by-event comparisons shown on the previous slide, we can look at the forward posterior distributions to check the network’s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3989-A7C8-86C6-9007-7D475D2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FED110-401C-BFB2-7018-A74C14FB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/>
          <a:stretch/>
        </p:blipFill>
        <p:spPr>
          <a:xfrm>
            <a:off x="5613583" y="1647222"/>
            <a:ext cx="6386433" cy="41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6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4E8C01-4066-7CF9-9293-F87894AB6911}"/>
              </a:ext>
            </a:extLst>
          </p:cNvPr>
          <p:cNvSpPr/>
          <p:nvPr/>
        </p:nvSpPr>
        <p:spPr>
          <a:xfrm>
            <a:off x="5728625" y="5854995"/>
            <a:ext cx="6463375" cy="957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595084E-977B-19B9-0F7F-D025C71C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55" y="302150"/>
            <a:ext cx="6808645" cy="6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A98223B-3D29-4709-CDBA-11B06E6B810B}"/>
              </a:ext>
            </a:extLst>
          </p:cNvPr>
          <p:cNvSpPr txBox="1"/>
          <p:nvPr/>
        </p:nvSpPr>
        <p:spPr>
          <a:xfrm>
            <a:off x="838200" y="2063220"/>
            <a:ext cx="479213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rabicPeriod"/>
            </a:pPr>
            <a:endParaRPr lang="en-US" sz="2000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9988C0C-184C-1046-1687-7742B5643838}"/>
                  </a:ext>
                </a:extLst>
              </p:cNvPr>
              <p:cNvSpPr txBox="1"/>
              <p:nvPr/>
            </p:nvSpPr>
            <p:spPr>
              <a:xfrm>
                <a:off x="838200" y="1707621"/>
                <a:ext cx="4103193" cy="34163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cs typeface="Calibri" panose="020F0502020204030204"/>
                  </a:rPr>
                  <a:t>The same technique can be extended to a more realistic detector by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cs typeface="Calibri" panose="020F0502020204030204"/>
                  </a:rPr>
                  <a:t>Generating data using a detailed forward model (</a:t>
                </a:r>
                <a:r>
                  <a:rPr lang="en-US" sz="2400" dirty="0" err="1">
                    <a:cs typeface="Calibri" panose="020F0502020204030204"/>
                  </a:rPr>
                  <a:t>ratpac</a:t>
                </a:r>
                <a:r>
                  <a:rPr lang="en-US" sz="2400" dirty="0">
                    <a:cs typeface="Calibri" panose="020F0502020204030204"/>
                  </a:rPr>
                  <a:t>-two)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cs typeface="Calibri" panose="020F0502020204030204"/>
                  </a:rPr>
                  <a:t>Adding additional kinematical quantities in the hypothesis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𝜃</m:t>
                    </m:r>
                  </m:oMath>
                </a14:m>
                <a:endParaRPr lang="en-US" sz="2400" b="0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9988C0C-184C-1046-1687-7742B5643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7621"/>
                <a:ext cx="4103193" cy="3416320"/>
              </a:xfrm>
              <a:prstGeom prst="rect">
                <a:avLst/>
              </a:prstGeom>
              <a:blipFill>
                <a:blip r:embed="rId3"/>
                <a:stretch>
                  <a:fillRect l="-2377" t="-142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6DB51F1E-3AC2-C3A8-1CD9-C785DEFA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Model</a:t>
            </a:r>
          </a:p>
        </p:txBody>
      </p:sp>
    </p:spTree>
    <p:extLst>
      <p:ext uri="{BB962C8B-B14F-4D97-AF65-F5344CB8AC3E}">
        <p14:creationId xmlns:p14="http://schemas.microsoft.com/office/powerpoint/2010/main" val="302636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A98223B-3D29-4709-CDBA-11B06E6B810B}"/>
              </a:ext>
            </a:extLst>
          </p:cNvPr>
          <p:cNvSpPr txBox="1"/>
          <p:nvPr/>
        </p:nvSpPr>
        <p:spPr>
          <a:xfrm>
            <a:off x="838200" y="2063220"/>
            <a:ext cx="10424686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400" dirty="0">
                <a:cs typeface="Calibri" panose="020F0502020204030204"/>
              </a:rPr>
              <a:t>Produce a correlated dataset from Monte Carlo simulation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cs typeface="Calibri" panose="020F0502020204030204"/>
              </a:rPr>
              <a:t>Generate Network using HITMAN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cs typeface="Calibri" panose="020F0502020204030204"/>
              </a:rPr>
              <a:t>Produce predictions from trained network (find MLE, perform scans of likelihood space, etc.)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A047A8-69CA-5A81-2F7B-6D0048BF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2134" cy="1342496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HITMAN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5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HITMAN: Event Reconstruction Software</a:t>
            </a:r>
            <a:endParaRPr lang="en-US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B71945D-18A2-D375-4983-51F4BDB94CEE}"/>
              </a:ext>
            </a:extLst>
          </p:cNvPr>
          <p:cNvSpPr txBox="1"/>
          <p:nvPr/>
        </p:nvSpPr>
        <p:spPr>
          <a:xfrm>
            <a:off x="838200" y="1690688"/>
            <a:ext cx="10764520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Flipping the ML paradigm: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ML methods typically focus on innovative network structures to handle high dimensional input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a regression on input data to produce a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HITMAN focuses on analytic decomposition of inputs to reduce dimensionality and produces a scalar likelihood values for predictions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2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FE6-064F-E791-00AA-31479E0F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BDA9-D70D-12F0-C56F-3DA3A449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561" y="5123830"/>
            <a:ext cx="3999368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Eos: Mixed Water-Cherenkov Scintillator medium lined with Photosensors [4]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3989-A7C8-86C6-9007-7D475D2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9AC1FC-DEFB-140C-6C9B-68E8A4F056EC}"/>
              </a:ext>
            </a:extLst>
          </p:cNvPr>
          <p:cNvSpPr txBox="1">
            <a:spLocks/>
          </p:cNvSpPr>
          <p:nvPr/>
        </p:nvSpPr>
        <p:spPr>
          <a:xfrm>
            <a:off x="8617929" y="5123830"/>
            <a:ext cx="3841122" cy="1345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LiquidO</a:t>
            </a:r>
            <a:r>
              <a:rPr lang="en-US" sz="2400" dirty="0"/>
              <a:t>: Highly scattering scintillator with wavelength shifting fibers to capture photons [5]</a:t>
            </a:r>
          </a:p>
        </p:txBody>
      </p:sp>
      <p:pic>
        <p:nvPicPr>
          <p:cNvPr id="6" name="Picture 2" descr="EOS">
            <a:extLst>
              <a:ext uri="{FF2B5EF4-FFF2-40B4-BE49-F238E27FC236}">
                <a16:creationId xmlns:a16="http://schemas.microsoft.com/office/drawing/2014/main" id="{AD0AF4B9-0556-E637-5DC4-3F7B098B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40" y="1412404"/>
            <a:ext cx="3505410" cy="36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square with green lines&#10;&#10;Description automatically generated">
            <a:extLst>
              <a:ext uri="{FF2B5EF4-FFF2-40B4-BE49-F238E27FC236}">
                <a16:creationId xmlns:a16="http://schemas.microsoft.com/office/drawing/2014/main" id="{9EF78EEF-D553-9D1B-FA8E-6D527F453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" t="22" r="-94" b="27247"/>
          <a:stretch/>
        </p:blipFill>
        <p:spPr>
          <a:xfrm>
            <a:off x="8850072" y="1412404"/>
            <a:ext cx="2963878" cy="3601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69B6E-82C2-B043-6D8A-501F55B79F96}"/>
                  </a:ext>
                </a:extLst>
              </p:cNvPr>
              <p:cNvSpPr txBox="1"/>
              <p:nvPr/>
            </p:nvSpPr>
            <p:spPr>
              <a:xfrm>
                <a:off x="532281" y="5000610"/>
                <a:ext cx="38541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MeV scale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/>
              </a:p>
              <a:p>
                <a:r>
                  <a:rPr lang="en-US" sz="2400" dirty="0"/>
                  <a:t>Primarily focused on Inverse Beta Decay interaction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69B6E-82C2-B043-6D8A-501F55B79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81" y="5000610"/>
                <a:ext cx="3854137" cy="1200329"/>
              </a:xfrm>
              <a:prstGeom prst="rect">
                <a:avLst/>
              </a:prstGeom>
              <a:blipFill>
                <a:blip r:embed="rId4"/>
                <a:stretch>
                  <a:fillRect l="-237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>
            <a:extLst>
              <a:ext uri="{FF2B5EF4-FFF2-40B4-BE49-F238E27FC236}">
                <a16:creationId xmlns:a16="http://schemas.microsoft.com/office/drawing/2014/main" id="{56F7403D-881E-63AC-7190-D6BAAF97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0" y="1771764"/>
            <a:ext cx="4091664" cy="30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3C4E9C-F045-EB4E-0113-FD0435E8E22F}"/>
              </a:ext>
            </a:extLst>
          </p:cNvPr>
          <p:cNvSpPr txBox="1"/>
          <p:nvPr/>
        </p:nvSpPr>
        <p:spPr>
          <a:xfrm>
            <a:off x="0" y="6352142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u="none" strike="noStrike" dirty="0">
                <a:effectLst/>
              </a:rPr>
              <a:t>[4] doi:10.1088/1748-0221/18/02/P02009,	[5] doi:10.1038/s42005-021-00763-5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94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FE6-064F-E791-00AA-31479E0F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</a:t>
            </a:r>
            <a:r>
              <a:rPr lang="en-US" sz="2800" dirty="0">
                <a:cs typeface="Calibri Light"/>
              </a:rPr>
              <a:t>OS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BDA9-D70D-12F0-C56F-3DA3A449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654"/>
            <a:ext cx="5856805" cy="483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Reconstruction Goal: Use mixed Cherenkov and Scintillation light signal from particle interactions to obtain benefits from both sources of light</a:t>
            </a:r>
          </a:p>
          <a:p>
            <a:r>
              <a:rPr lang="en-US" dirty="0"/>
              <a:t>Cherenkov Light</a:t>
            </a:r>
          </a:p>
          <a:p>
            <a:pPr lvl="1"/>
            <a:r>
              <a:rPr lang="en-US" dirty="0"/>
              <a:t>Informs on particle direction</a:t>
            </a:r>
          </a:p>
          <a:p>
            <a:pPr lvl="1"/>
            <a:r>
              <a:rPr lang="en-US" dirty="0"/>
              <a:t>Low light yield</a:t>
            </a:r>
          </a:p>
          <a:p>
            <a:r>
              <a:rPr lang="en-US" dirty="0"/>
              <a:t>Scintillation Light</a:t>
            </a:r>
          </a:p>
          <a:p>
            <a:pPr lvl="1"/>
            <a:r>
              <a:rPr lang="en-US" dirty="0"/>
              <a:t>Isotropic; no information on direction</a:t>
            </a:r>
          </a:p>
          <a:p>
            <a:pPr lvl="1"/>
            <a:r>
              <a:rPr lang="en-US" dirty="0"/>
              <a:t>High light yield; improve energy and vertex resolution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3989-A7C8-86C6-9007-7D475D2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8FBFB70-973D-795C-7A59-D66415A7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12" y="1"/>
            <a:ext cx="4583723" cy="3245226"/>
          </a:xfrm>
          <a:prstGeom prst="rect">
            <a:avLst/>
          </a:prstGeom>
        </p:spPr>
      </p:pic>
      <p:pic>
        <p:nvPicPr>
          <p:cNvPr id="10" name="Picture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DBF70D0-0E89-3035-F325-3264D7EFD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40" y="3127993"/>
            <a:ext cx="4658794" cy="3246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C0CA55-DF19-34E3-E698-60F52FBC3DF1}"/>
              </a:ext>
            </a:extLst>
          </p:cNvPr>
          <p:cNvSpPr txBox="1"/>
          <p:nvPr/>
        </p:nvSpPr>
        <p:spPr>
          <a:xfrm>
            <a:off x="7272750" y="6215745"/>
            <a:ext cx="4043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Note: Actual distributions depend on detector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36827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15887A-17C4-F54C-2324-F858752098CA}"/>
              </a:ext>
            </a:extLst>
          </p:cNvPr>
          <p:cNvGrpSpPr/>
          <p:nvPr/>
        </p:nvGrpSpPr>
        <p:grpSpPr>
          <a:xfrm>
            <a:off x="6412911" y="1336999"/>
            <a:ext cx="5524337" cy="3822398"/>
            <a:chOff x="5263537" y="1446590"/>
            <a:chExt cx="6031815" cy="4102823"/>
          </a:xfrm>
        </p:grpSpPr>
        <p:pic>
          <p:nvPicPr>
            <p:cNvPr id="2" name="Picture 1" descr="Chart, histogram&#10;&#10;Description automatically generated">
              <a:extLst>
                <a:ext uri="{FF2B5EF4-FFF2-40B4-BE49-F238E27FC236}">
                  <a16:creationId xmlns:a16="http://schemas.microsoft.com/office/drawing/2014/main" id="{BBDF7EDD-EFD9-874C-999E-9A9C4C3DF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6"/>
            <a:stretch/>
          </p:blipFill>
          <p:spPr>
            <a:xfrm>
              <a:off x="5263537" y="1446590"/>
              <a:ext cx="6031815" cy="4102823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E775B04-A771-C9D8-FF45-6AB88DCE73B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239" y="3629680"/>
              <a:ext cx="9314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5AA209-87A5-EE29-8CBE-631370E016C7}"/>
                </a:ext>
              </a:extLst>
            </p:cNvPr>
            <p:cNvSpPr txBox="1"/>
            <p:nvPr/>
          </p:nvSpPr>
          <p:spPr>
            <a:xfrm>
              <a:off x="8364952" y="2980479"/>
              <a:ext cx="18878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Predicted</a:t>
              </a:r>
            </a:p>
            <a:p>
              <a:r>
                <a:rPr lang="en-US" sz="1600" dirty="0"/>
                <a:t>improvement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</a:t>
            </a:r>
            <a:r>
              <a:rPr lang="en-US" sz="2800" dirty="0">
                <a:cs typeface="Calibri Light"/>
              </a:rPr>
              <a:t>OS</a:t>
            </a:r>
            <a:r>
              <a:rPr lang="en-US" dirty="0">
                <a:cs typeface="Calibri Light"/>
              </a:rPr>
              <a:t>: Reconstructing New Photosensor Tech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EB71945D-18A2-D375-4983-51F4BDB94CEE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119197" cy="30469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cs typeface="Calibri"/>
                  </a:rPr>
                  <a:t>Maximum likelihood reconstruction of a hypothetical Eos prototype that provides photon wavelength information </a:t>
                </a:r>
              </a:p>
              <a:p>
                <a:endParaRPr lang="en-US" sz="2400" dirty="0">
                  <a:cs typeface="Calibri"/>
                </a:endParaRPr>
              </a:p>
              <a:p>
                <a:r>
                  <a:rPr lang="en-US" sz="2400" dirty="0">
                    <a:cs typeface="Calibri"/>
                  </a:rPr>
                  <a:t>To incorporate in HITMAN, simply add wavelength to the observable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EB71945D-18A2-D375-4983-51F4BDB94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119197" cy="3046988"/>
              </a:xfrm>
              <a:prstGeom prst="rect">
                <a:avLst/>
              </a:prstGeom>
              <a:blipFill>
                <a:blip r:embed="rId3"/>
                <a:stretch>
                  <a:fillRect l="-1907" t="-1600" r="-3099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6A55C7-D567-F2C6-66E4-3C839725521D}"/>
              </a:ext>
            </a:extLst>
          </p:cNvPr>
          <p:cNvSpPr txBox="1"/>
          <p:nvPr/>
        </p:nvSpPr>
        <p:spPr>
          <a:xfrm>
            <a:off x="6275742" y="5123842"/>
            <a:ext cx="6117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</a:t>
            </a:r>
            <a:r>
              <a:rPr lang="en-US" sz="1800" dirty="0"/>
              <a:t>econstruction performance with 'standard’ photosensor vs wavelength-sensitive photosensors </a:t>
            </a:r>
            <a:r>
              <a:rPr lang="en-US" dirty="0"/>
              <a:t>(idealized</a:t>
            </a:r>
            <a:r>
              <a:rPr lang="en-US" sz="1800" dirty="0"/>
              <a:t> </a:t>
            </a:r>
            <a:r>
              <a:rPr lang="en-US" sz="1800" dirty="0" err="1"/>
              <a:t>dichroicons</a:t>
            </a:r>
            <a:r>
              <a:rPr lang="en-US" sz="1800" dirty="0"/>
              <a:t>) [6].  The angle (Δ𝜃) between true and reconstructed directions serves as the figure of merit.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0610D-0A71-5D26-90DF-202F74D30E55}"/>
              </a:ext>
            </a:extLst>
          </p:cNvPr>
          <p:cNvSpPr txBox="1"/>
          <p:nvPr/>
        </p:nvSpPr>
        <p:spPr>
          <a:xfrm>
            <a:off x="0" y="6352142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u="none" strike="noStrike" dirty="0">
                <a:effectLst/>
              </a:rPr>
              <a:t>[6] doi:10.1103/PhysRevD.101.072002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D55EC-8D42-FC9F-7953-2069367C3151}"/>
              </a:ext>
            </a:extLst>
          </p:cNvPr>
          <p:cNvSpPr txBox="1"/>
          <p:nvPr/>
        </p:nvSpPr>
        <p:spPr>
          <a:xfrm rot="20125890">
            <a:off x="8540124" y="2258864"/>
            <a:ext cx="202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>
                    <a:alpha val="49000"/>
                  </a:srgbClr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82175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</a:t>
            </a:r>
            <a:r>
              <a:rPr lang="en-US" sz="2800" dirty="0">
                <a:cs typeface="Calibri Light"/>
              </a:rPr>
              <a:t>OS</a:t>
            </a:r>
            <a:r>
              <a:rPr lang="en-US" dirty="0">
                <a:cs typeface="Calibri Light"/>
              </a:rPr>
              <a:t>: Prototype Development</a:t>
            </a:r>
            <a:endParaRPr lang="en-US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B71945D-18A2-D375-4983-51F4BDB94CEE}"/>
              </a:ext>
            </a:extLst>
          </p:cNvPr>
          <p:cNvSpPr txBox="1"/>
          <p:nvPr/>
        </p:nvSpPr>
        <p:spPr>
          <a:xfrm>
            <a:off x="838200" y="1690688"/>
            <a:ext cx="358369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An example study of directional resolutions of Eos prototypes varying geometries and target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HITMAN’s small lightweight networks have quick turnaround time for training and reconstruction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5655B-E1FD-F9E8-FCAB-3DBC2C0F49B3}"/>
              </a:ext>
            </a:extLst>
          </p:cNvPr>
          <p:cNvSpPr txBox="1"/>
          <p:nvPr/>
        </p:nvSpPr>
        <p:spPr>
          <a:xfrm>
            <a:off x="4565109" y="4917043"/>
            <a:ext cx="7228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Example study of the angle between predicted and true angle (Δ𝜃) of electrons in various E</a:t>
            </a:r>
            <a:r>
              <a:rPr lang="en-US" sz="1200" dirty="0"/>
              <a:t>OS</a:t>
            </a:r>
            <a:r>
              <a:rPr lang="en-US" sz="1800" dirty="0"/>
              <a:t> prototypes varying the position of a calibration source and switching the target material from pure water to Water based Liquid Scintillator (</a:t>
            </a:r>
            <a:r>
              <a:rPr lang="en-US" sz="1800" dirty="0" err="1"/>
              <a:t>WbLS</a:t>
            </a:r>
            <a:r>
              <a:rPr lang="en-US" sz="1800" dirty="0"/>
              <a:t>) 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226635-BCD4-0F9B-EDDE-252565E0BB9D}"/>
              </a:ext>
            </a:extLst>
          </p:cNvPr>
          <p:cNvGrpSpPr/>
          <p:nvPr/>
        </p:nvGrpSpPr>
        <p:grpSpPr>
          <a:xfrm>
            <a:off x="4039196" y="1457381"/>
            <a:ext cx="8198621" cy="3580426"/>
            <a:chOff x="4039196" y="1457381"/>
            <a:chExt cx="8198621" cy="35804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639ACE-B5C5-A0AA-FD3E-E2A83AECB280}"/>
                </a:ext>
              </a:extLst>
            </p:cNvPr>
            <p:cNvGrpSpPr/>
            <p:nvPr/>
          </p:nvGrpSpPr>
          <p:grpSpPr>
            <a:xfrm>
              <a:off x="4039196" y="1457381"/>
              <a:ext cx="7945433" cy="3580426"/>
              <a:chOff x="4062948" y="1457381"/>
              <a:chExt cx="7945433" cy="358042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404EB24-8AA8-3584-F64A-A91E222B29CD}"/>
                  </a:ext>
                </a:extLst>
              </p:cNvPr>
              <p:cNvGrpSpPr/>
              <p:nvPr/>
            </p:nvGrpSpPr>
            <p:grpSpPr>
              <a:xfrm>
                <a:off x="4062948" y="1457381"/>
                <a:ext cx="7675810" cy="3580426"/>
                <a:chOff x="4193577" y="1457381"/>
                <a:chExt cx="7675810" cy="3580426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6008023F-D411-184C-8F92-760D5528EA72}"/>
                    </a:ext>
                  </a:extLst>
                </p:cNvPr>
                <p:cNvGrpSpPr/>
                <p:nvPr/>
              </p:nvGrpSpPr>
              <p:grpSpPr>
                <a:xfrm>
                  <a:off x="4286351" y="1457381"/>
                  <a:ext cx="7583036" cy="3580426"/>
                  <a:chOff x="17111918" y="27314553"/>
                  <a:chExt cx="14303417" cy="6543547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F9D79419-72F1-6032-08CF-A02FC83F274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7111918" y="27754190"/>
                    <a:ext cx="14303417" cy="6103910"/>
                    <a:chOff x="16466353" y="25146000"/>
                    <a:chExt cx="5602382" cy="2390788"/>
                  </a:xfrm>
                </p:grpSpPr>
                <p:pic>
                  <p:nvPicPr>
                    <p:cNvPr id="9" name="Picture 8" descr="A picture containing colorfulness, blue, screenshot, nature&#10;&#10;Description automatically generated">
                      <a:extLst>
                        <a:ext uri="{FF2B5EF4-FFF2-40B4-BE49-F238E27FC236}">
                          <a16:creationId xmlns:a16="http://schemas.microsoft.com/office/drawing/2014/main" id="{ACB93AD4-07A6-01A4-EB69-8D99C1A3F5B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0155" r="75047" b="44816"/>
                    <a:stretch/>
                  </p:blipFill>
                  <p:spPr>
                    <a:xfrm>
                      <a:off x="16466353" y="25146000"/>
                      <a:ext cx="2812247" cy="23907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Picture 9" descr="A picture containing colorfulness, blue, screenshot, nature&#10;&#10;Description automatically generated">
                      <a:extLst>
                        <a:ext uri="{FF2B5EF4-FFF2-40B4-BE49-F238E27FC236}">
                          <a16:creationId xmlns:a16="http://schemas.microsoft.com/office/drawing/2014/main" id="{5245276D-403F-2570-2429-7652ED239F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9788" t="10155" r="25259" b="44816"/>
                    <a:stretch/>
                  </p:blipFill>
                  <p:spPr>
                    <a:xfrm>
                      <a:off x="19256488" y="25146000"/>
                      <a:ext cx="2812247" cy="2390788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9EB7E898-02A1-F9D8-47CC-EAB24E86C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8128778" y="27314553"/>
                    <a:ext cx="5920095" cy="73933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Water</a:t>
                    </a:r>
                  </a:p>
                </p:txBody>
              </p: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3E37FBA-82E9-C8CC-AF2F-C35DFE3FD080}"/>
                      </a:ext>
                    </a:extLst>
                  </p:cNvPr>
                  <p:cNvSpPr txBox="1"/>
                  <p:nvPr/>
                </p:nvSpPr>
                <p:spPr>
                  <a:xfrm>
                    <a:off x="25450155" y="27337937"/>
                    <a:ext cx="5920095" cy="7393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 err="1"/>
                      <a:t>WbLS</a:t>
                    </a:r>
                    <a:endParaRPr lang="en-US" sz="2000" dirty="0"/>
                  </a:p>
                </p:txBody>
              </p: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77100EE-15C0-AB6E-AA2D-7BEC0480B073}"/>
                    </a:ext>
                  </a:extLst>
                </p:cNvPr>
                <p:cNvSpPr/>
                <p:nvPr/>
              </p:nvSpPr>
              <p:spPr>
                <a:xfrm rot="16200000">
                  <a:off x="7593758" y="2968277"/>
                  <a:ext cx="1200330" cy="2835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Δ𝜃 (deg)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C032369-C0E0-BF4A-8662-E9D47E094601}"/>
                    </a:ext>
                  </a:extLst>
                </p:cNvPr>
                <p:cNvSpPr/>
                <p:nvPr/>
              </p:nvSpPr>
              <p:spPr>
                <a:xfrm rot="16200000">
                  <a:off x="3735180" y="2968277"/>
                  <a:ext cx="1200330" cy="2835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Δ𝜃 (deg)</a:t>
                  </a: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EDD517A-C4C1-814F-A178-F6EB62FD0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37647" y="1781299"/>
                <a:ext cx="170734" cy="268372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A5D71-BBAD-0843-652C-0E4742365439}"/>
                </a:ext>
              </a:extLst>
            </p:cNvPr>
            <p:cNvSpPr txBox="1"/>
            <p:nvPr/>
          </p:nvSpPr>
          <p:spPr>
            <a:xfrm rot="20125890">
              <a:off x="5303774" y="2728979"/>
              <a:ext cx="2024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>
                      <a:alpha val="49000"/>
                    </a:srgbClr>
                  </a:solidFill>
                </a:rPr>
                <a:t>Work in progress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E43FA5-825D-3714-ACB9-2E611C721B86}"/>
                </a:ext>
              </a:extLst>
            </p:cNvPr>
            <p:cNvSpPr txBox="1"/>
            <p:nvPr/>
          </p:nvSpPr>
          <p:spPr>
            <a:xfrm rot="20125890">
              <a:off x="9271429" y="2728978"/>
              <a:ext cx="2024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>
                      <a:alpha val="49000"/>
                    </a:srgbClr>
                  </a:solidFill>
                </a:rPr>
                <a:t>Work in progress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0CB24F-E209-694E-5005-E9F8F826EF1F}"/>
                </a:ext>
              </a:extLst>
            </p:cNvPr>
            <p:cNvSpPr txBox="1"/>
            <p:nvPr/>
          </p:nvSpPr>
          <p:spPr>
            <a:xfrm rot="16200000">
              <a:off x="11091052" y="2682929"/>
              <a:ext cx="19549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Density of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61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FE6-064F-E791-00AA-31479E0F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LiquidO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BDA9-D70D-12F0-C56F-3DA3A449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Paradigm: Localize light to preserve event topology</a:t>
            </a:r>
          </a:p>
          <a:p>
            <a:r>
              <a:rPr lang="en-US" sz="2400" dirty="0"/>
              <a:t>Improve Particle ID</a:t>
            </a:r>
          </a:p>
          <a:p>
            <a:pPr lvl="1"/>
            <a:r>
              <a:rPr lang="en-US" sz="2000" dirty="0"/>
              <a:t>Reduce Shielding requirements</a:t>
            </a:r>
          </a:p>
          <a:p>
            <a:pPr lvl="1"/>
            <a:r>
              <a:rPr lang="en-US" sz="2000" dirty="0"/>
              <a:t>Discriminate e</a:t>
            </a:r>
            <a:r>
              <a:rPr lang="en-US" sz="2000" baseline="30000" dirty="0"/>
              <a:t>-</a:t>
            </a:r>
            <a:r>
              <a:rPr lang="en-US" sz="2000" dirty="0"/>
              <a:t> from e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</a:p>
          <a:p>
            <a:r>
              <a:rPr lang="en-US" sz="2400" dirty="0"/>
              <a:t>Detailed Particle Track information for higher energy interactions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3989-A7C8-86C6-9007-7D475D2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7388E-C521-FD2F-99C0-9C2BDB6D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2712077"/>
            <a:ext cx="4625619" cy="27646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9F3A55-64FF-4F3B-4119-3C1318BFB57E}"/>
              </a:ext>
            </a:extLst>
          </p:cNvPr>
          <p:cNvGrpSpPr/>
          <p:nvPr/>
        </p:nvGrpSpPr>
        <p:grpSpPr>
          <a:xfrm>
            <a:off x="7418753" y="202093"/>
            <a:ext cx="2362198" cy="2321624"/>
            <a:chOff x="7332135" y="1111968"/>
            <a:chExt cx="2502529" cy="23170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45CE54-EB91-B56B-CA12-6AFEAB337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2135" y="1111968"/>
              <a:ext cx="2502529" cy="231703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3DA7BA-390D-D548-43AE-9F3A2FCB89AD}"/>
                </a:ext>
              </a:extLst>
            </p:cNvPr>
            <p:cNvSpPr txBox="1"/>
            <p:nvPr/>
          </p:nvSpPr>
          <p:spPr>
            <a:xfrm>
              <a:off x="7808790" y="1495531"/>
              <a:ext cx="2025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Positron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E4C80E1-0B74-5C31-7F03-027124E89E37}"/>
              </a:ext>
            </a:extLst>
          </p:cNvPr>
          <p:cNvSpPr txBox="1"/>
          <p:nvPr/>
        </p:nvSpPr>
        <p:spPr>
          <a:xfrm>
            <a:off x="7642203" y="5596000"/>
            <a:ext cx="4287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Example </a:t>
            </a:r>
            <a:r>
              <a:rPr lang="en-US" sz="2400" dirty="0" err="1"/>
              <a:t>LiquidO</a:t>
            </a:r>
            <a:r>
              <a:rPr lang="en-US" sz="2400" dirty="0"/>
              <a:t> photon topology of single event for various particles [5]</a:t>
            </a:r>
          </a:p>
        </p:txBody>
      </p:sp>
    </p:spTree>
    <p:extLst>
      <p:ext uri="{BB962C8B-B14F-4D97-AF65-F5344CB8AC3E}">
        <p14:creationId xmlns:p14="http://schemas.microsoft.com/office/powerpoint/2010/main" val="236864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LiquidO</a:t>
            </a:r>
            <a:r>
              <a:rPr lang="en-US" dirty="0">
                <a:cs typeface="Calibri Light"/>
              </a:rPr>
              <a:t>: Fixed Source Multi-Event Reconstruction</a:t>
            </a:r>
            <a:endParaRPr lang="en-US" dirty="0"/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7B30E280-CFBF-21AB-94FD-350564AE5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53779" r="51651" b="7314"/>
          <a:stretch/>
        </p:blipFill>
        <p:spPr>
          <a:xfrm>
            <a:off x="1418853" y="1728402"/>
            <a:ext cx="2461152" cy="2393925"/>
          </a:xfrm>
          <a:prstGeom prst="rect">
            <a:avLst/>
          </a:prstGeom>
        </p:spPr>
      </p:pic>
      <p:sp>
        <p:nvSpPr>
          <p:cNvPr id="3" name="Equals 2">
            <a:extLst>
              <a:ext uri="{FF2B5EF4-FFF2-40B4-BE49-F238E27FC236}">
                <a16:creationId xmlns:a16="http://schemas.microsoft.com/office/drawing/2014/main" id="{FE6877FB-4CD0-48DA-CB79-DB30F38A99E3}"/>
              </a:ext>
            </a:extLst>
          </p:cNvPr>
          <p:cNvSpPr/>
          <p:nvPr/>
        </p:nvSpPr>
        <p:spPr>
          <a:xfrm>
            <a:off x="7908624" y="3043778"/>
            <a:ext cx="334145" cy="29392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659FBE4-AD63-08AA-794C-38E6B65E1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53841" r="51778" b="6793"/>
          <a:stretch/>
        </p:blipFill>
        <p:spPr>
          <a:xfrm>
            <a:off x="4443853" y="1721670"/>
            <a:ext cx="2377424" cy="2400657"/>
          </a:xfrm>
          <a:prstGeom prst="rect">
            <a:avLst/>
          </a:prstGeom>
        </p:spPr>
      </p:pic>
      <p:sp>
        <p:nvSpPr>
          <p:cNvPr id="10" name="Cross 9">
            <a:extLst>
              <a:ext uri="{FF2B5EF4-FFF2-40B4-BE49-F238E27FC236}">
                <a16:creationId xmlns:a16="http://schemas.microsoft.com/office/drawing/2014/main" id="{DA935087-C4B7-76F2-AE3D-C0018B7B9DB6}"/>
              </a:ext>
            </a:extLst>
          </p:cNvPr>
          <p:cNvSpPr/>
          <p:nvPr/>
        </p:nvSpPr>
        <p:spPr>
          <a:xfrm rot="2677732">
            <a:off x="7108929" y="3021429"/>
            <a:ext cx="259403" cy="259216"/>
          </a:xfrm>
          <a:prstGeom prst="plus">
            <a:avLst>
              <a:gd name="adj" fmla="val 36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6733D09-0029-661B-85BE-46F5668D7ACC}"/>
              </a:ext>
            </a:extLst>
          </p:cNvPr>
          <p:cNvSpPr txBox="1"/>
          <p:nvPr/>
        </p:nvSpPr>
        <p:spPr>
          <a:xfrm>
            <a:off x="7459194" y="2981546"/>
            <a:ext cx="2362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B4D42-12BD-AFDC-BA53-58740F545869}"/>
              </a:ext>
            </a:extLst>
          </p:cNvPr>
          <p:cNvSpPr txBox="1"/>
          <p:nvPr/>
        </p:nvSpPr>
        <p:spPr>
          <a:xfrm>
            <a:off x="437642" y="4295245"/>
            <a:ext cx="83285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HITMAN applied used to locate the direction of a fixed external gamma source with a </a:t>
            </a:r>
            <a:r>
              <a:rPr lang="en-US" sz="2400" dirty="0" err="1">
                <a:cs typeface="Arial" panose="020B0604020202020204" pitchFamily="34" charset="0"/>
              </a:rPr>
              <a:t>LiquidO</a:t>
            </a:r>
            <a:r>
              <a:rPr lang="en-US" sz="2400" dirty="0">
                <a:cs typeface="Arial" panose="020B0604020202020204" pitchFamily="34" charset="0"/>
              </a:rPr>
              <a:t> style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Multiple likelihoods from single gamma detections are multiplied together to constrain direction of a 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Application in addition to neutrino physics: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PET scanners, Radiation Security &amp; Nonproliferation,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02D5B5-370A-3FD7-7F33-89EDC70F0FD5}"/>
              </a:ext>
            </a:extLst>
          </p:cNvPr>
          <p:cNvGrpSpPr/>
          <p:nvPr/>
        </p:nvGrpSpPr>
        <p:grpSpPr>
          <a:xfrm>
            <a:off x="8242769" y="1294049"/>
            <a:ext cx="3457440" cy="3255897"/>
            <a:chOff x="7049077" y="1679441"/>
            <a:chExt cx="4632747" cy="4581228"/>
          </a:xfrm>
        </p:grpSpPr>
        <p:pic>
          <p:nvPicPr>
            <p:cNvPr id="4" name="Picture 3" descr="Chart&#10;&#10;Description automatically generated">
              <a:extLst>
                <a:ext uri="{FF2B5EF4-FFF2-40B4-BE49-F238E27FC236}">
                  <a16:creationId xmlns:a16="http://schemas.microsoft.com/office/drawing/2014/main" id="{68489096-B859-4BFB-79E9-7A687FE0F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2" t="11568" r="8725" b="7323"/>
            <a:stretch/>
          </p:blipFill>
          <p:spPr>
            <a:xfrm>
              <a:off x="7213704" y="1679441"/>
              <a:ext cx="4468120" cy="43804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40E7DF-92BF-5C75-086A-7FE407E57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7921" y="5859078"/>
              <a:ext cx="4230976" cy="4015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76DA4A-CC31-39CD-5D5C-B01E7D876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9077" y="1690687"/>
              <a:ext cx="369759" cy="4251325"/>
            </a:xfrm>
            <a:prstGeom prst="rect">
              <a:avLst/>
            </a:prstGeom>
          </p:spPr>
        </p:pic>
      </p:grpSp>
      <p:sp>
        <p:nvSpPr>
          <p:cNvPr id="18" name="Cross 17">
            <a:extLst>
              <a:ext uri="{FF2B5EF4-FFF2-40B4-BE49-F238E27FC236}">
                <a16:creationId xmlns:a16="http://schemas.microsoft.com/office/drawing/2014/main" id="{2F476DB8-BD79-B04A-CB8E-6F12EC23B458}"/>
              </a:ext>
            </a:extLst>
          </p:cNvPr>
          <p:cNvSpPr/>
          <p:nvPr/>
        </p:nvSpPr>
        <p:spPr>
          <a:xfrm rot="2677732">
            <a:off x="4069364" y="3021429"/>
            <a:ext cx="259403" cy="259216"/>
          </a:xfrm>
          <a:prstGeom prst="plus">
            <a:avLst>
              <a:gd name="adj" fmla="val 36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E658C-0B91-A109-5EF1-03D32E4D7AAB}"/>
              </a:ext>
            </a:extLst>
          </p:cNvPr>
          <p:cNvSpPr txBox="1"/>
          <p:nvPr/>
        </p:nvSpPr>
        <p:spPr>
          <a:xfrm rot="20125890">
            <a:off x="1786018" y="2387767"/>
            <a:ext cx="202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>
                    <a:alpha val="49000"/>
                  </a:srgbClr>
                </a:solidFill>
              </a:rPr>
              <a:t>Work in progress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DC3C6-3332-94A5-8CF3-82D135A05FA5}"/>
              </a:ext>
            </a:extLst>
          </p:cNvPr>
          <p:cNvSpPr txBox="1"/>
          <p:nvPr/>
        </p:nvSpPr>
        <p:spPr>
          <a:xfrm rot="20125890">
            <a:off x="4736363" y="2387767"/>
            <a:ext cx="202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>
                    <a:alpha val="49000"/>
                  </a:srgbClr>
                </a:solidFill>
              </a:rPr>
              <a:t>Work in progress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71A372-D0E6-C31C-54FB-8E85EA6E6E8F}"/>
              </a:ext>
            </a:extLst>
          </p:cNvPr>
          <p:cNvSpPr txBox="1"/>
          <p:nvPr/>
        </p:nvSpPr>
        <p:spPr>
          <a:xfrm rot="20125890">
            <a:off x="9020430" y="2348065"/>
            <a:ext cx="202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>
                    <a:alpha val="49000"/>
                  </a:srgbClr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93079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Future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EB71945D-18A2-D375-4983-51F4BDB94CEE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764520" cy="30469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Extend information included in hypothesis variable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Particle ID: append particle type</a:t>
                </a:r>
                <a:endParaRPr lang="en-US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l-GR" sz="2400" dirty="0"/>
                  <a:t>β</a:t>
                </a:r>
                <a:r>
                  <a:rPr lang="en-US" sz="2400" baseline="30000" dirty="0"/>
                  <a:t>-</a:t>
                </a:r>
                <a:r>
                  <a:rPr lang="en-US" sz="2400" dirty="0"/>
                  <a:t>, </a:t>
                </a:r>
                <a:r>
                  <a:rPr lang="el-GR" sz="2400" dirty="0"/>
                  <a:t>β</a:t>
                </a:r>
                <a:r>
                  <a:rPr lang="en-US" sz="2400" baseline="30000" dirty="0"/>
                  <a:t>+</a:t>
                </a:r>
                <a:r>
                  <a:rPr lang="en-US" sz="2400" dirty="0"/>
                  <a:t>, </a:t>
                </a:r>
                <a:r>
                  <a:rPr lang="el-GR" sz="2400" dirty="0"/>
                  <a:t>γ</a:t>
                </a:r>
                <a:r>
                  <a:rPr lang="en-US" sz="2400" dirty="0"/>
                  <a:t>, etc.</a:t>
                </a:r>
                <a:r>
                  <a:rPr lang="en-US" sz="2400" baseline="30000" dirty="0"/>
                  <a:t> </a:t>
                </a:r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Multi-particle reconstruction for IBD events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alibri"/>
                  </a:rPr>
                  <a:t>Efficiently parameterize particle tracks and include in hypothesis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alibri"/>
                  </a:rPr>
                  <a:t>Provide options to include non-uniform prior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alibri"/>
                  </a:rPr>
                  <a:t>Maximum probability estimation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alibri"/>
                  </a:rPr>
                  <a:t>Extracting confidence intervals </a:t>
                </a:r>
              </a:p>
            </p:txBody>
          </p:sp>
        </mc:Choice>
        <mc:Fallback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EB71945D-18A2-D375-4983-51F4BDB94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764520" cy="3046988"/>
              </a:xfrm>
              <a:prstGeom prst="rect">
                <a:avLst/>
              </a:prstGeom>
              <a:blipFill>
                <a:blip r:embed="rId2"/>
                <a:stretch>
                  <a:fillRect l="-793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76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D8CF-8028-29F3-F11B-BF8A33E1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C60B-5FB0-0AEB-FA70-55E2654A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49"/>
          </a:xfrm>
        </p:spPr>
        <p:txBody>
          <a:bodyPr>
            <a:normAutofit/>
          </a:bodyPr>
          <a:lstStyle/>
          <a:p>
            <a:r>
              <a:rPr lang="en-US" sz="2400" dirty="0"/>
              <a:t>Combining NREs and EML provides a flexible event reconstruction for optical neutrino detectors</a:t>
            </a:r>
          </a:p>
          <a:p>
            <a:pPr lvl="1"/>
            <a:r>
              <a:rPr lang="en-US" dirty="0"/>
              <a:t>Scalable to arbitrary numbers of photosensors with no architecture changes</a:t>
            </a:r>
          </a:p>
          <a:p>
            <a:pPr lvl="1"/>
            <a:r>
              <a:rPr lang="en-US" dirty="0"/>
              <a:t>All additional detector details are implicitly encoded in dataset maps</a:t>
            </a:r>
          </a:p>
          <a:p>
            <a:r>
              <a:rPr lang="en-US" sz="2400" dirty="0"/>
              <a:t>Access to full likelihood space provides additional statistical information typically unavailable to other ML techniques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400" b="1" dirty="0"/>
              <a:t>This work was funded in-part by the Consortium for Monitoring, Technology, and Verification under Department of Energy National Nuclear Security Administration award number DE-NA0003920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82812-FEFA-C078-7A5C-3ECE5985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81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6336-7F19-8145-2584-AD511360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D104-336C-DB03-0302-1F7AC59F5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55A52-3CA4-B02A-89FF-A59979CC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7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BF3B-0DDB-9894-C717-D9F097D3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Network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A153-31AE-2563-75DB-0F00FA28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100k tunable parameters</a:t>
            </a:r>
          </a:p>
          <a:p>
            <a:pPr lvl="1"/>
            <a:r>
              <a:rPr lang="en-US" dirty="0"/>
              <a:t>1 transformation layer to normalize inputs</a:t>
            </a:r>
          </a:p>
          <a:p>
            <a:pPr lvl="1"/>
            <a:r>
              <a:rPr lang="en-US" dirty="0"/>
              <a:t>3 dense layers of width 256</a:t>
            </a:r>
          </a:p>
          <a:p>
            <a:pPr lvl="1"/>
            <a:r>
              <a:rPr lang="en-US" dirty="0"/>
              <a:t>1 scalar output</a:t>
            </a:r>
          </a:p>
          <a:p>
            <a:r>
              <a:rPr lang="en-US" dirty="0"/>
              <a:t>Activations</a:t>
            </a:r>
          </a:p>
          <a:p>
            <a:pPr lvl="1"/>
            <a:r>
              <a:rPr lang="en-US" dirty="0"/>
              <a:t>Mish activation between dense layers</a:t>
            </a:r>
          </a:p>
          <a:p>
            <a:pPr lvl="2"/>
            <a:r>
              <a:rPr lang="en-US" dirty="0"/>
              <a:t>provides smooth gradients of likelihood space</a:t>
            </a:r>
          </a:p>
          <a:p>
            <a:pPr lvl="1"/>
            <a:r>
              <a:rPr lang="en-US" dirty="0"/>
              <a:t>Sigmoid for output during training</a:t>
            </a:r>
          </a:p>
          <a:p>
            <a:pPr lvl="2"/>
            <a:r>
              <a:rPr lang="en-US" dirty="0"/>
              <a:t>Changed to linear after training to ‘automatically’ produce log(likelihood)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9E932-7393-17DB-3CDB-96525911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508D31-9A92-91DC-1CBB-79F9C44BA289}"/>
              </a:ext>
            </a:extLst>
          </p:cNvPr>
          <p:cNvSpPr/>
          <p:nvPr/>
        </p:nvSpPr>
        <p:spPr>
          <a:xfrm>
            <a:off x="7607963" y="2199037"/>
            <a:ext cx="2923135" cy="4755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Transformation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6609286-C966-3D5D-D556-7CB82057C70E}"/>
                  </a:ext>
                </a:extLst>
              </p:cNvPr>
              <p:cNvSpPr/>
              <p:nvPr/>
            </p:nvSpPr>
            <p:spPr>
              <a:xfrm>
                <a:off x="9328114" y="1511232"/>
                <a:ext cx="1202984" cy="45049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lt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lt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6609286-C966-3D5D-D556-7CB82057C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114" y="1511232"/>
                <a:ext cx="1202984" cy="450494"/>
              </a:xfrm>
              <a:prstGeom prst="roundRect">
                <a:avLst/>
              </a:prstGeom>
              <a:blipFill>
                <a:blip r:embed="rId2"/>
                <a:stretch>
                  <a:fillRect b="-144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CAB23A8-1348-9C5A-2193-23F57DBA16E0}"/>
                  </a:ext>
                </a:extLst>
              </p:cNvPr>
              <p:cNvSpPr/>
              <p:nvPr/>
            </p:nvSpPr>
            <p:spPr>
              <a:xfrm>
                <a:off x="7606367" y="1511232"/>
                <a:ext cx="1167642" cy="450495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lt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lt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CAB23A8-1348-9C5A-2193-23F57DBA1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67" y="1511232"/>
                <a:ext cx="1167642" cy="450495"/>
              </a:xfrm>
              <a:prstGeom prst="round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821EEB-B929-D169-5DE2-B18339ECB9C6}"/>
              </a:ext>
            </a:extLst>
          </p:cNvPr>
          <p:cNvSpPr/>
          <p:nvPr/>
        </p:nvSpPr>
        <p:spPr>
          <a:xfrm>
            <a:off x="6864044" y="2911921"/>
            <a:ext cx="4410972" cy="39360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Dense Layer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14D7A-E872-E555-43C8-B8B4275AF64D}"/>
              </a:ext>
            </a:extLst>
          </p:cNvPr>
          <p:cNvSpPr/>
          <p:nvPr/>
        </p:nvSpPr>
        <p:spPr>
          <a:xfrm>
            <a:off x="6864044" y="3530308"/>
            <a:ext cx="4410972" cy="39360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Dense Layer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F2C155-D8F5-C14A-3620-BB57C3EFF326}"/>
              </a:ext>
            </a:extLst>
          </p:cNvPr>
          <p:cNvSpPr/>
          <p:nvPr/>
        </p:nvSpPr>
        <p:spPr>
          <a:xfrm>
            <a:off x="6864044" y="4148695"/>
            <a:ext cx="4410972" cy="39360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Dense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B48BF2-DF7F-600E-6883-F7B9DD4DFD03}"/>
                  </a:ext>
                </a:extLst>
              </p:cNvPr>
              <p:cNvSpPr/>
              <p:nvPr/>
            </p:nvSpPr>
            <p:spPr>
              <a:xfrm>
                <a:off x="8484668" y="4779628"/>
                <a:ext cx="1167642" cy="450495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lt"/>
                        </a:rPr>
                        <m:t>𝑂𝑢𝑡𝑝𝑢𝑡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B48BF2-DF7F-600E-6883-F7B9DD4DF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668" y="4779628"/>
                <a:ext cx="1167642" cy="450495"/>
              </a:xfrm>
              <a:prstGeom prst="roundRect">
                <a:avLst/>
              </a:prstGeom>
              <a:blipFill>
                <a:blip r:embed="rId4"/>
                <a:stretch>
                  <a:fillRect l="-6218" r="-5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F9B0E4-A9E7-7C96-DDF0-632EC4334D2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190188" y="1961727"/>
            <a:ext cx="304273" cy="23731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955F4-8478-FC5B-0340-F43150AB84B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9642359" y="1961726"/>
            <a:ext cx="287247" cy="23731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F23E88-563B-4D62-D75F-3F04673574FC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9069530" y="2674611"/>
            <a:ext cx="1" cy="23731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FB7CD7-307F-8385-2BCC-08754E5036E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069530" y="3305522"/>
            <a:ext cx="0" cy="22478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DB6C3B-0A09-7151-DE62-15CAB33DADC4}"/>
              </a:ext>
            </a:extLst>
          </p:cNvPr>
          <p:cNvCxnSpPr>
            <a:cxnSpLocks/>
          </p:cNvCxnSpPr>
          <p:nvPr/>
        </p:nvCxnSpPr>
        <p:spPr>
          <a:xfrm>
            <a:off x="9068489" y="3923909"/>
            <a:ext cx="0" cy="22478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4F09F3-DBF6-96AA-CC8A-F217986AF92C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9068489" y="4542296"/>
            <a:ext cx="1041" cy="23733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25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HITMAN: Event Reconstruction Software</a:t>
            </a:r>
            <a:endParaRPr lang="en-US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B71945D-18A2-D375-4983-51F4BDB94CEE}"/>
              </a:ext>
            </a:extLst>
          </p:cNvPr>
          <p:cNvSpPr txBox="1"/>
          <p:nvPr/>
        </p:nvSpPr>
        <p:spPr>
          <a:xfrm>
            <a:off x="838200" y="1690688"/>
            <a:ext cx="10764520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H</a:t>
            </a:r>
            <a:r>
              <a:rPr lang="en-US" sz="2400" dirty="0"/>
              <a:t>ighly-parallelizable </a:t>
            </a:r>
            <a:r>
              <a:rPr lang="en-US" sz="2400" b="1" i="1" dirty="0"/>
              <a:t>I</a:t>
            </a:r>
            <a:r>
              <a:rPr lang="en-US" sz="2400" dirty="0"/>
              <a:t>nference </a:t>
            </a:r>
            <a:r>
              <a:rPr lang="en-US" sz="2400" b="1" i="1" dirty="0"/>
              <a:t>T</a:t>
            </a:r>
            <a:r>
              <a:rPr lang="en-US" sz="2400" dirty="0"/>
              <a:t>echnique for </a:t>
            </a:r>
            <a:r>
              <a:rPr lang="en-US" sz="2400" b="1" i="1" dirty="0"/>
              <a:t>M</a:t>
            </a:r>
            <a:r>
              <a:rPr lang="en-US" sz="2400" dirty="0"/>
              <a:t>onitoring </a:t>
            </a:r>
            <a:r>
              <a:rPr lang="en-US" sz="2400" b="1" i="1" dirty="0"/>
              <a:t>A</a:t>
            </a:r>
            <a:r>
              <a:rPr lang="en-US" sz="2400" dirty="0"/>
              <a:t>nti-</a:t>
            </a:r>
            <a:r>
              <a:rPr lang="en-US" sz="2400" b="1" i="1" dirty="0"/>
              <a:t>N</a:t>
            </a:r>
            <a:r>
              <a:rPr lang="en-US" sz="2400" dirty="0"/>
              <a:t>eutrinos</a:t>
            </a:r>
          </a:p>
          <a:p>
            <a:r>
              <a:rPr lang="en-US" dirty="0"/>
              <a:t>(Based on work originally performed for WATCHMAN collaboration)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 network input to ~10 dimensions using Neural Ratio Estimators and likelihood decomposition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Incorporates non-standard detector designs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Independent of detector layout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Avoids “hand-tuning” of algorithms</a:t>
            </a:r>
          </a:p>
          <a:p>
            <a:endParaRPr lang="en-US" sz="24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Detailed methodology by Eller, et al. [1]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400" dirty="0"/>
              <a:t>Ethos:  “If you can simulate it, we can reconstruct it”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8EBFE-9ABD-7B44-0AF7-9A0B4180EFD6}"/>
              </a:ext>
            </a:extLst>
          </p:cNvPr>
          <p:cNvSpPr txBox="1"/>
          <p:nvPr/>
        </p:nvSpPr>
        <p:spPr>
          <a:xfrm>
            <a:off x="0" y="6352142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u="none" strike="noStrike" dirty="0">
                <a:effectLst/>
              </a:rPr>
              <a:t>[1] 10.1016/j.nima.2023.168011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5884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3503-2807-4212-8D6E-D3704F5F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Smoothness of the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692FA-FC93-4A76-91C1-C9B0C823ED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8417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Assessment of smoothness of derivatives important for optimization routines that require derivatives</a:t>
                </a:r>
              </a:p>
              <a:p>
                <a:r>
                  <a:rPr lang="en-US" dirty="0" err="1"/>
                  <a:t>Relu</a:t>
                </a:r>
                <a:r>
                  <a:rPr lang="en-US" dirty="0"/>
                  <a:t> activation acts as a step function when derivative is taken</a:t>
                </a:r>
              </a:p>
              <a:p>
                <a:r>
                  <a:rPr lang="en-US" dirty="0"/>
                  <a:t>Try mish activation</a:t>
                </a:r>
              </a:p>
              <a:p>
                <a:pPr lvl="1"/>
                <a:r>
                  <a:rPr lang="en-US" dirty="0"/>
                  <a:t>mish(x) def: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Smooth and continuous activation!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692FA-FC93-4A76-91C1-C9B0C823E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841733" cy="4351338"/>
              </a:xfrm>
              <a:blipFill>
                <a:blip r:embed="rId2"/>
                <a:stretch>
                  <a:fillRect l="-1514" t="-2241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8D346-7C38-4410-9182-1F8610B5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72F3-0C1A-4B19-B2FB-1153B19609CE}" type="slidenum">
              <a:rPr lang="en-US" smtClean="0"/>
              <a:t>30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1172D3-6E46-48B8-B525-AB05AD10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92" y="3966735"/>
            <a:ext cx="3955145" cy="22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D1285A8-994D-4F4C-AB13-06F1C49E4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696" r="9255" b="6264"/>
          <a:stretch/>
        </p:blipFill>
        <p:spPr bwMode="auto">
          <a:xfrm>
            <a:off x="7715893" y="1066787"/>
            <a:ext cx="4238946" cy="24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1353FB-1334-4ADB-AC1B-A8BFB92FF3BE}"/>
              </a:ext>
            </a:extLst>
          </p:cNvPr>
          <p:cNvSpPr txBox="1"/>
          <p:nvPr/>
        </p:nvSpPr>
        <p:spPr>
          <a:xfrm>
            <a:off x="9667982" y="637889"/>
            <a:ext cx="9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ReLU</a:t>
            </a:r>
            <a:r>
              <a:rPr lang="en-US" dirty="0"/>
              <a:t>(x)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B52147-4045-498F-96FC-8CDE3E6C9E07}"/>
              </a:ext>
            </a:extLst>
          </p:cNvPr>
          <p:cNvSpPr txBox="1"/>
          <p:nvPr/>
        </p:nvSpPr>
        <p:spPr>
          <a:xfrm>
            <a:off x="9745038" y="3664208"/>
            <a:ext cx="1047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Mish(x)</a:t>
            </a:r>
          </a:p>
        </p:txBody>
      </p:sp>
    </p:spTree>
    <p:extLst>
      <p:ext uri="{BB962C8B-B14F-4D97-AF65-F5344CB8AC3E}">
        <p14:creationId xmlns:p14="http://schemas.microsoft.com/office/powerpoint/2010/main" val="1597938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692FA-FC93-4A76-91C1-C9B0C823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469"/>
            <a:ext cx="9656852" cy="696236"/>
          </a:xfrm>
        </p:spPr>
        <p:txBody>
          <a:bodyPr>
            <a:normAutofit/>
          </a:bodyPr>
          <a:lstStyle/>
          <a:p>
            <a:r>
              <a:rPr lang="en-US" dirty="0" err="1"/>
              <a:t>ReLU</a:t>
            </a:r>
            <a:r>
              <a:rPr lang="en-US" dirty="0"/>
              <a:t> gradient visibly noisy on large scales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1BE52-5DFA-4166-9B71-9B7119EC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72F3-0C1A-4B19-B2FB-1153B19609CE}" type="slidenum">
              <a:rPr lang="en-US" smtClean="0"/>
              <a:t>31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66A7C1-82F5-4B91-B54B-58036EB3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33935" cy="1325563"/>
          </a:xfrm>
        </p:spPr>
        <p:txBody>
          <a:bodyPr/>
          <a:lstStyle/>
          <a:p>
            <a:r>
              <a:rPr lang="en-US" dirty="0"/>
              <a:t>Recap: Smoothness of the network: </a:t>
            </a:r>
            <a:r>
              <a:rPr lang="en-US" dirty="0" err="1"/>
              <a:t>ReLU</a:t>
            </a:r>
            <a:r>
              <a:rPr lang="en-US" dirty="0"/>
              <a:t> vs Mish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B08E0-9A42-449D-A6FD-31B6CC942A8C}"/>
              </a:ext>
            </a:extLst>
          </p:cNvPr>
          <p:cNvSpPr txBox="1"/>
          <p:nvPr/>
        </p:nvSpPr>
        <p:spPr>
          <a:xfrm>
            <a:off x="2520965" y="2244902"/>
            <a:ext cx="164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ReLU</a:t>
            </a:r>
            <a:r>
              <a:rPr lang="en-US" sz="1600" dirty="0"/>
              <a:t> Activation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AE0D1-9421-4176-98B5-93CC29AD942B}"/>
              </a:ext>
            </a:extLst>
          </p:cNvPr>
          <p:cNvSpPr txBox="1"/>
          <p:nvPr/>
        </p:nvSpPr>
        <p:spPr>
          <a:xfrm>
            <a:off x="8530119" y="2244902"/>
            <a:ext cx="1649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Mish Activation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30098A-9111-4262-A05A-D7A52115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" y="2533858"/>
            <a:ext cx="6131876" cy="36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124A39A-3731-48CD-B0A7-8AB71B20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30" y="2533858"/>
            <a:ext cx="6059115" cy="36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81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CF3644D-6509-2063-FC0E-DDA85D39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75" y="2028776"/>
            <a:ext cx="7894061" cy="103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Extended Maximum Likelihood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F71D-BCFF-41EA-91FC-2D3D6C7C202F}"/>
              </a:ext>
            </a:extLst>
          </p:cNvPr>
          <p:cNvSpPr txBox="1"/>
          <p:nvPr/>
        </p:nvSpPr>
        <p:spPr>
          <a:xfrm>
            <a:off x="920620" y="1248507"/>
            <a:ext cx="11663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Include information about total charge collected and each photon’s arrival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BEFD8-D9E2-4F62-B113-3C54CB77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32</a:t>
            </a:fld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A12F26D3-DE38-4BC3-9ECD-EA5086147C3A}"/>
              </a:ext>
            </a:extLst>
          </p:cNvPr>
          <p:cNvSpPr/>
          <p:nvPr/>
        </p:nvSpPr>
        <p:spPr>
          <a:xfrm rot="16200000">
            <a:off x="4552491" y="2434265"/>
            <a:ext cx="389467" cy="162969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95D3A4-F3B0-440F-9F00-D76F34735E97}"/>
              </a:ext>
            </a:extLst>
          </p:cNvPr>
          <p:cNvSpPr txBox="1"/>
          <p:nvPr/>
        </p:nvSpPr>
        <p:spPr>
          <a:xfrm>
            <a:off x="3820210" y="3496954"/>
            <a:ext cx="185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Likelihood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1BCDBD-B6CF-D2EB-4FD0-6815BE5E9D6C}"/>
              </a:ext>
            </a:extLst>
          </p:cNvPr>
          <p:cNvGrpSpPr/>
          <p:nvPr/>
        </p:nvGrpSpPr>
        <p:grpSpPr>
          <a:xfrm>
            <a:off x="8751521" y="3054382"/>
            <a:ext cx="3074915" cy="1150458"/>
            <a:chOff x="6422907" y="3054382"/>
            <a:chExt cx="2540674" cy="1150458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70815E98-156E-4869-B592-94F71E5F3E54}"/>
                </a:ext>
              </a:extLst>
            </p:cNvPr>
            <p:cNvSpPr/>
            <p:nvPr/>
          </p:nvSpPr>
          <p:spPr>
            <a:xfrm rot="16200000">
              <a:off x="7498510" y="1978779"/>
              <a:ext cx="389467" cy="2540674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7526E98-1FD6-49C9-BB39-07E112395542}"/>
                </a:ext>
              </a:extLst>
            </p:cNvPr>
            <p:cNvSpPr txBox="1"/>
            <p:nvPr/>
          </p:nvSpPr>
          <p:spPr>
            <a:xfrm>
              <a:off x="6635614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Information per photon (</a:t>
              </a:r>
              <a:r>
                <a:rPr lang="en-US" sz="2000" err="1"/>
                <a:t>Hitnet</a:t>
              </a:r>
              <a:r>
                <a:rPr lang="en-US" sz="2000"/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252E61-F5C1-E5F4-4F85-AADE6021FD94}"/>
              </a:ext>
            </a:extLst>
          </p:cNvPr>
          <p:cNvGrpSpPr/>
          <p:nvPr/>
        </p:nvGrpSpPr>
        <p:grpSpPr>
          <a:xfrm>
            <a:off x="6093932" y="3054381"/>
            <a:ext cx="2495328" cy="1151462"/>
            <a:chOff x="9034834" y="3053378"/>
            <a:chExt cx="2495328" cy="1151462"/>
          </a:xfrm>
        </p:grpSpPr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F52C78AF-2816-41F5-B6BB-3BE5012003AF}"/>
                </a:ext>
              </a:extLst>
            </p:cNvPr>
            <p:cNvSpPr/>
            <p:nvPr/>
          </p:nvSpPr>
          <p:spPr>
            <a:xfrm rot="16200000">
              <a:off x="10087764" y="2000448"/>
              <a:ext cx="389467" cy="2495328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AC2D58C-456A-458C-AAFA-AF32B57D426D}"/>
                </a:ext>
              </a:extLst>
            </p:cNvPr>
            <p:cNvSpPr txBox="1"/>
            <p:nvPr/>
          </p:nvSpPr>
          <p:spPr>
            <a:xfrm>
              <a:off x="9224868" y="3496954"/>
              <a:ext cx="211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Multi-photon Info</a:t>
              </a:r>
            </a:p>
            <a:p>
              <a:pPr algn="ctr"/>
              <a:r>
                <a:rPr lang="en-US" sz="2000" dirty="0"/>
                <a:t>(</a:t>
              </a:r>
              <a:r>
                <a:rPr lang="en-US" sz="2000" dirty="0" err="1"/>
                <a:t>Chargenet</a:t>
              </a:r>
              <a:r>
                <a:rPr lang="en-US" sz="2000" dirty="0"/>
                <a:t>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BC7AE1F-812D-9F91-8CC7-34B5E101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7" y="1805541"/>
            <a:ext cx="2767470" cy="2456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5256B-0420-FC34-C1CB-A0F79F064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5" y="4384768"/>
            <a:ext cx="3212738" cy="1928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270E01-E7F2-6D25-8AD9-D93DF2A88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375" y="4688407"/>
            <a:ext cx="7584201" cy="244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466CAE-86C7-2D07-4CEE-F96ADC30A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470" y="4934190"/>
            <a:ext cx="7739233" cy="278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3C1E2C-3D3B-F461-38AC-80111A310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375" y="5250115"/>
            <a:ext cx="7114674" cy="2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1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Neural Ratio Estimator Additional Theory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82010-468D-4E2A-8D5F-73137FA8AABB}"/>
              </a:ext>
            </a:extLst>
          </p:cNvPr>
          <p:cNvSpPr txBox="1"/>
          <p:nvPr/>
        </p:nvSpPr>
        <p:spPr>
          <a:xfrm>
            <a:off x="8833792" y="435827"/>
            <a:ext cx="26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See </a:t>
            </a:r>
            <a:r>
              <a:rPr lang="en-US" sz="1200" dirty="0">
                <a:hlinkClick r:id="rId2"/>
              </a:rPr>
              <a:t>Likelihood-free MCMC with Amortized Approximate Ratio Estimators (arxiv.org</a:t>
            </a:r>
            <a:r>
              <a:rPr lang="en-US" sz="1200" dirty="0"/>
              <a:t>)  for more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3805-22FC-44EF-960D-44FF98ED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33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26C282-6181-DC02-44BA-060482F9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59" y="1337750"/>
            <a:ext cx="8415830" cy="54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9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Neural Ratio Estimator Additional Theory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82010-468D-4E2A-8D5F-73137FA8AABB}"/>
              </a:ext>
            </a:extLst>
          </p:cNvPr>
          <p:cNvSpPr txBox="1"/>
          <p:nvPr/>
        </p:nvSpPr>
        <p:spPr>
          <a:xfrm>
            <a:off x="8833792" y="435827"/>
            <a:ext cx="26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See </a:t>
            </a:r>
            <a:r>
              <a:rPr lang="en-US" sz="1200" dirty="0">
                <a:hlinkClick r:id="rId2"/>
              </a:rPr>
              <a:t>Likelihood-free MCMC with Amortized Approximate Ratio Estimators (arxiv.org</a:t>
            </a:r>
            <a:r>
              <a:rPr lang="en-US" sz="1200" dirty="0"/>
              <a:t>)  for more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3805-22FC-44EF-960D-44FF98ED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47658-687D-4AFB-BF4F-2A5623B6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1761390"/>
            <a:ext cx="10468099" cy="1599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52CCA-2DC1-F41A-2BA7-4BAD2B6C4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093"/>
          <a:stretch/>
        </p:blipFill>
        <p:spPr>
          <a:xfrm>
            <a:off x="970722" y="3429000"/>
            <a:ext cx="10553121" cy="26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45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Neural Ratio Estimator Additional Theory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82010-468D-4E2A-8D5F-73137FA8AABB}"/>
              </a:ext>
            </a:extLst>
          </p:cNvPr>
          <p:cNvSpPr txBox="1"/>
          <p:nvPr/>
        </p:nvSpPr>
        <p:spPr>
          <a:xfrm>
            <a:off x="8833792" y="435827"/>
            <a:ext cx="26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See </a:t>
            </a:r>
            <a:r>
              <a:rPr lang="en-US" sz="1200" dirty="0">
                <a:hlinkClick r:id="rId2"/>
              </a:rPr>
              <a:t>Likelihood-free MCMC with Amortized Approximate Ratio Estimators (arxiv.org</a:t>
            </a:r>
            <a:r>
              <a:rPr lang="en-US" sz="1200" dirty="0"/>
              <a:t>)  for more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3805-22FC-44EF-960D-44FF98ED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9C9FF-F14A-BE0B-EB2B-B3F03CA4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78" y="1283268"/>
            <a:ext cx="8833769" cy="54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Inference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CF71D-BCFF-41EA-91FC-2D3D6C7C202F}"/>
                  </a:ext>
                </a:extLst>
              </p:cNvPr>
              <p:cNvSpPr txBox="1"/>
              <p:nvPr/>
            </p:nvSpPr>
            <p:spPr>
              <a:xfrm>
                <a:off x="838198" y="1690688"/>
                <a:ext cx="6433965" cy="368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a given particle event we have: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Observables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indent="341313"/>
                <a:r>
                  <a:rPr lang="en-US" sz="2000" dirty="0"/>
                  <a:t>[Photosensor location, pulse edge time(s), etc.]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Hypothesis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pPr indent="341313"/>
                <a:r>
                  <a:rPr lang="en-US" sz="2000" dirty="0"/>
                  <a:t>Particle Kinematics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/>
                  <a:t>]</a:t>
                </a:r>
              </a:p>
              <a:p>
                <a:endParaRPr lang="en-US" sz="2000" dirty="0"/>
              </a:p>
              <a:p>
                <a:r>
                  <a:rPr lang="en-US" sz="2400" dirty="0"/>
                  <a:t>We generate a full likelihood space for particle hypotheses using: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Neural Ratio Estimators [2]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Extended Maximum Likelihood (EML) decomposition [3]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Parallelizable Optimization Routine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CF71D-BCFF-41EA-91FC-2D3D6C7C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690688"/>
                <a:ext cx="6433965" cy="3687228"/>
              </a:xfrm>
              <a:prstGeom prst="rect">
                <a:avLst/>
              </a:prstGeom>
              <a:blipFill>
                <a:blip r:embed="rId2"/>
                <a:stretch>
                  <a:fillRect l="-1420" t="-1322" r="-758" b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6AB4797-1EEB-4731-8953-AB739BE40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63" y="482133"/>
            <a:ext cx="2051429" cy="2417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E89D0-F3C8-44E8-B60D-AF767169DADE}"/>
                  </a:ext>
                </a:extLst>
              </p:cNvPr>
              <p:cNvSpPr txBox="1"/>
              <p:nvPr/>
            </p:nvSpPr>
            <p:spPr>
              <a:xfrm>
                <a:off x="7202723" y="160604"/>
                <a:ext cx="21903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Detector Response: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E89D0-F3C8-44E8-B60D-AF767169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723" y="160604"/>
                <a:ext cx="2190307" cy="369332"/>
              </a:xfrm>
              <a:prstGeom prst="rect">
                <a:avLst/>
              </a:prstGeom>
              <a:blipFill>
                <a:blip r:embed="rId4"/>
                <a:stretch>
                  <a:fillRect l="-25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80CC4-01C5-4521-87C9-1D8630902D1A}"/>
                  </a:ext>
                </a:extLst>
              </p:cNvPr>
              <p:cNvSpPr txBox="1"/>
              <p:nvPr/>
            </p:nvSpPr>
            <p:spPr>
              <a:xfrm>
                <a:off x="9855259" y="870028"/>
                <a:ext cx="22858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Particle Hypothesis :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80CC4-01C5-4521-87C9-1D8630902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59" y="870028"/>
                <a:ext cx="2285884" cy="369332"/>
              </a:xfrm>
              <a:prstGeom prst="rect">
                <a:avLst/>
              </a:prstGeom>
              <a:blipFill>
                <a:blip r:embed="rId5"/>
                <a:stretch>
                  <a:fillRect l="-24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67F0A0-9243-4090-8A49-2F9CF1E9CA67}"/>
              </a:ext>
            </a:extLst>
          </p:cNvPr>
          <p:cNvCxnSpPr>
            <a:cxnSpLocks/>
          </p:cNvCxnSpPr>
          <p:nvPr/>
        </p:nvCxnSpPr>
        <p:spPr>
          <a:xfrm>
            <a:off x="9449002" y="1285909"/>
            <a:ext cx="595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4E086-8DFF-4FBC-A771-ED16EF28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AB28A2-9DFF-43AD-97A0-E2DAAC5BFEA6}"/>
                  </a:ext>
                </a:extLst>
              </p:cNvPr>
              <p:cNvSpPr txBox="1"/>
              <p:nvPr/>
            </p:nvSpPr>
            <p:spPr>
              <a:xfrm>
                <a:off x="9964714" y="1184356"/>
                <a:ext cx="2209482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34131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/>
                        <m:t>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AB28A2-9DFF-43AD-97A0-E2DAAC5BF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714" y="1184356"/>
                <a:ext cx="2209482" cy="491417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2F36078-7467-8F0F-9862-722B2557917E}"/>
              </a:ext>
            </a:extLst>
          </p:cNvPr>
          <p:cNvGrpSpPr/>
          <p:nvPr/>
        </p:nvGrpSpPr>
        <p:grpSpPr>
          <a:xfrm>
            <a:off x="8186219" y="2905803"/>
            <a:ext cx="4018183" cy="3405334"/>
            <a:chOff x="7479636" y="2905803"/>
            <a:chExt cx="4018183" cy="3405334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610BAFE3-B61D-44A5-9F53-038EC127A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0" r="76585" b="974"/>
            <a:stretch/>
          </p:blipFill>
          <p:spPr bwMode="auto">
            <a:xfrm>
              <a:off x="7479636" y="3003655"/>
              <a:ext cx="3559942" cy="263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12F2D5-F5D0-483E-9A8D-4146D44A0DD2}"/>
                </a:ext>
              </a:extLst>
            </p:cNvPr>
            <p:cNvSpPr txBox="1"/>
            <p:nvPr/>
          </p:nvSpPr>
          <p:spPr>
            <a:xfrm>
              <a:off x="7479636" y="5664806"/>
              <a:ext cx="40181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Example Negative Log Likelihood produced by HITMAN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1F1A90F-F15E-47B1-8A73-8FB174BC0D06}"/>
                    </a:ext>
                  </a:extLst>
                </p:cNvPr>
                <p:cNvSpPr txBox="1"/>
                <p:nvPr/>
              </p:nvSpPr>
              <p:spPr>
                <a:xfrm rot="16200000">
                  <a:off x="9694825" y="4168494"/>
                  <a:ext cx="28947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1F1A90F-F15E-47B1-8A73-8FB174BC0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694825" y="4168494"/>
                  <a:ext cx="2894714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61F8D8F-F715-CF00-D2AD-5762A8F1A631}"/>
              </a:ext>
            </a:extLst>
          </p:cNvPr>
          <p:cNvSpPr txBox="1"/>
          <p:nvPr/>
        </p:nvSpPr>
        <p:spPr>
          <a:xfrm>
            <a:off x="0" y="6352142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u="none" strike="noStrike" dirty="0">
                <a:effectLst/>
              </a:rPr>
              <a:t>[2] arXiv:1903.04057,	[3] doi:10.1016/0168-9002(90)91334-8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114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Neural Ratio Estimator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40D3C2-703A-B9F5-7C66-CF815B001091}"/>
              </a:ext>
            </a:extLst>
          </p:cNvPr>
          <p:cNvGrpSpPr/>
          <p:nvPr/>
        </p:nvGrpSpPr>
        <p:grpSpPr>
          <a:xfrm>
            <a:off x="2413448" y="3257487"/>
            <a:ext cx="7365104" cy="2400405"/>
            <a:chOff x="2268735" y="23087989"/>
            <a:chExt cx="12299381" cy="4120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7C858E0A-D92F-A0A7-154C-8846EB44D1E4}"/>
                    </a:ext>
                  </a:extLst>
                </p:cNvPr>
                <p:cNvSpPr/>
                <p:nvPr/>
              </p:nvSpPr>
              <p:spPr>
                <a:xfrm>
                  <a:off x="5386858" y="24886180"/>
                  <a:ext cx="1800283" cy="640048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7C858E0A-D92F-A0A7-154C-8846EB44D1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6858" y="24886180"/>
                  <a:ext cx="1800283" cy="640048"/>
                </a:xfrm>
                <a:prstGeom prst="roundRect">
                  <a:avLst/>
                </a:prstGeom>
                <a:blipFill>
                  <a:blip r:embed="rId2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ED1C7764-F163-BD02-6D88-FB42A6820305}"/>
                    </a:ext>
                  </a:extLst>
                </p:cNvPr>
                <p:cNvSpPr/>
                <p:nvPr/>
              </p:nvSpPr>
              <p:spPr>
                <a:xfrm>
                  <a:off x="2636610" y="24885084"/>
                  <a:ext cx="1854777" cy="64004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ED1C7764-F163-BD02-6D88-FB42A68203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610" y="24885084"/>
                  <a:ext cx="1854777" cy="640048"/>
                </a:xfrm>
                <a:prstGeom prst="roundRect">
                  <a:avLst/>
                </a:prstGeom>
                <a:blipFill>
                  <a:blip r:embed="rId3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9EF0AAA-FC8D-9CBC-530C-DDD4015B2B69}"/>
                </a:ext>
              </a:extLst>
            </p:cNvPr>
            <p:cNvCxnSpPr>
              <a:cxnSpLocks/>
              <a:stCxn id="54" idx="3"/>
              <a:endCxn id="53" idx="1"/>
            </p:cNvCxnSpPr>
            <p:nvPr/>
          </p:nvCxnSpPr>
          <p:spPr>
            <a:xfrm>
              <a:off x="4491387" y="25205107"/>
              <a:ext cx="895471" cy="109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4CD36F4C-CD42-01B0-4F59-948AB6DD64BF}"/>
                    </a:ext>
                  </a:extLst>
                </p:cNvPr>
                <p:cNvSpPr/>
                <p:nvPr/>
              </p:nvSpPr>
              <p:spPr>
                <a:xfrm>
                  <a:off x="5386915" y="23986665"/>
                  <a:ext cx="1800284" cy="640050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4CD36F4C-CD42-01B0-4F59-948AB6DD64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6915" y="23986665"/>
                  <a:ext cx="1800284" cy="640050"/>
                </a:xfrm>
                <a:prstGeom prst="roundRect">
                  <a:avLst/>
                </a:prstGeom>
                <a:blipFill>
                  <a:blip r:embed="rId4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2AD4BE00-9809-55B2-39D3-A71F03FD95BD}"/>
                    </a:ext>
                  </a:extLst>
                </p:cNvPr>
                <p:cNvSpPr/>
                <p:nvPr/>
              </p:nvSpPr>
              <p:spPr>
                <a:xfrm>
                  <a:off x="2636668" y="23986666"/>
                  <a:ext cx="1854776" cy="640048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2AD4BE00-9809-55B2-39D3-A71F03FD95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668" y="23986666"/>
                  <a:ext cx="1854776" cy="640048"/>
                </a:xfrm>
                <a:prstGeom prst="roundRect">
                  <a:avLst/>
                </a:prstGeom>
                <a:blipFill>
                  <a:blip r:embed="rId5"/>
                  <a:stretch>
                    <a:fillRect b="-12698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AB4CAE9-B239-799B-63EA-E409F5BB7F74}"/>
                </a:ext>
              </a:extLst>
            </p:cNvPr>
            <p:cNvCxnSpPr>
              <a:cxnSpLocks/>
              <a:stCxn id="58" idx="3"/>
              <a:endCxn id="57" idx="1"/>
            </p:cNvCxnSpPr>
            <p:nvPr/>
          </p:nvCxnSpPr>
          <p:spPr>
            <a:xfrm>
              <a:off x="4491444" y="24306690"/>
              <a:ext cx="89547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4B4289B-868A-8689-7DAB-5593FE3BE189}"/>
                    </a:ext>
                  </a:extLst>
                </p:cNvPr>
                <p:cNvSpPr/>
                <p:nvPr/>
              </p:nvSpPr>
              <p:spPr>
                <a:xfrm>
                  <a:off x="5386858" y="25787175"/>
                  <a:ext cx="1800283" cy="640048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4B4289B-868A-8689-7DAB-5593FE3BE1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6858" y="25787175"/>
                  <a:ext cx="1800283" cy="640048"/>
                </a:xfrm>
                <a:prstGeom prst="roundRect">
                  <a:avLst/>
                </a:prstGeom>
                <a:blipFill>
                  <a:blip r:embed="rId6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4E54BE3-1271-8F0E-FA99-CB4B700BDEDB}"/>
                    </a:ext>
                  </a:extLst>
                </p:cNvPr>
                <p:cNvSpPr/>
                <p:nvPr/>
              </p:nvSpPr>
              <p:spPr>
                <a:xfrm>
                  <a:off x="2636610" y="25786079"/>
                  <a:ext cx="1854777" cy="64004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4E54BE3-1271-8F0E-FA99-CB4B700BDE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610" y="25786079"/>
                  <a:ext cx="1854777" cy="640048"/>
                </a:xfrm>
                <a:prstGeom prst="roundRect">
                  <a:avLst/>
                </a:prstGeom>
                <a:blipFill>
                  <a:blip r:embed="rId7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C9FA7BE-B21F-BF44-8DF0-724CE7F4D452}"/>
                </a:ext>
              </a:extLst>
            </p:cNvPr>
            <p:cNvCxnSpPr>
              <a:cxnSpLocks/>
              <a:stCxn id="67" idx="3"/>
              <a:endCxn id="65" idx="1"/>
            </p:cNvCxnSpPr>
            <p:nvPr/>
          </p:nvCxnSpPr>
          <p:spPr>
            <a:xfrm>
              <a:off x="4491387" y="26106102"/>
              <a:ext cx="895471" cy="109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671591F4-9C21-1D81-69BD-E2BF595C5A11}"/>
                </a:ext>
              </a:extLst>
            </p:cNvPr>
            <p:cNvSpPr/>
            <p:nvPr/>
          </p:nvSpPr>
          <p:spPr>
            <a:xfrm>
              <a:off x="2376681" y="23129157"/>
              <a:ext cx="5151329" cy="407907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FE7E1F7-2E29-E438-FB97-59E1F3CC7F5A}"/>
                </a:ext>
              </a:extLst>
            </p:cNvPr>
            <p:cNvSpPr txBox="1"/>
            <p:nvPr/>
          </p:nvSpPr>
          <p:spPr>
            <a:xfrm>
              <a:off x="2376680" y="23100960"/>
              <a:ext cx="5151329" cy="73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Set A: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E1281566-F7B5-FF7F-6508-A48F49890D57}"/>
                    </a:ext>
                  </a:extLst>
                </p:cNvPr>
                <p:cNvSpPr/>
                <p:nvPr/>
              </p:nvSpPr>
              <p:spPr>
                <a:xfrm>
                  <a:off x="12421806" y="24914155"/>
                  <a:ext cx="1800283" cy="635218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E1281566-F7B5-FF7F-6508-A48F49890D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1806" y="24914155"/>
                  <a:ext cx="1800283" cy="635218"/>
                </a:xfrm>
                <a:prstGeom prst="roundRect">
                  <a:avLst/>
                </a:prstGeom>
                <a:blipFill>
                  <a:blip r:embed="rId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436CF7-4D22-DCE1-08FE-CEE8AF4506E7}"/>
                    </a:ext>
                  </a:extLst>
                </p:cNvPr>
                <p:cNvSpPr/>
                <p:nvPr/>
              </p:nvSpPr>
              <p:spPr>
                <a:xfrm>
                  <a:off x="9671558" y="24913059"/>
                  <a:ext cx="1854777" cy="63521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436CF7-4D22-DCE1-08FE-CEE8AF4506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558" y="24913059"/>
                  <a:ext cx="1854777" cy="635218"/>
                </a:xfrm>
                <a:prstGeom prst="roundRect">
                  <a:avLst/>
                </a:prstGeom>
                <a:blipFill>
                  <a:blip r:embed="rId9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9B653BF-D330-4F46-269B-83701B61B1C0}"/>
                </a:ext>
              </a:extLst>
            </p:cNvPr>
            <p:cNvCxnSpPr>
              <a:cxnSpLocks/>
              <a:stCxn id="74" idx="3"/>
              <a:endCxn id="79" idx="1"/>
            </p:cNvCxnSpPr>
            <p:nvPr/>
          </p:nvCxnSpPr>
          <p:spPr>
            <a:xfrm>
              <a:off x="11526335" y="25230668"/>
              <a:ext cx="895471" cy="90209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67B4EB97-0957-F09C-C91C-6F4A7AF4992E}"/>
                    </a:ext>
                  </a:extLst>
                </p:cNvPr>
                <p:cNvSpPr/>
                <p:nvPr/>
              </p:nvSpPr>
              <p:spPr>
                <a:xfrm>
                  <a:off x="12421863" y="24014640"/>
                  <a:ext cx="1800284" cy="635220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67B4EB97-0957-F09C-C91C-6F4A7AF499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1863" y="24014640"/>
                  <a:ext cx="1800284" cy="635220"/>
                </a:xfrm>
                <a:prstGeom prst="roundRect">
                  <a:avLst/>
                </a:prstGeom>
                <a:blipFill>
                  <a:blip r:embed="rId10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B560F155-2706-BB68-D09B-3E107B0BE45A}"/>
                    </a:ext>
                  </a:extLst>
                </p:cNvPr>
                <p:cNvSpPr/>
                <p:nvPr/>
              </p:nvSpPr>
              <p:spPr>
                <a:xfrm>
                  <a:off x="9671616" y="24014641"/>
                  <a:ext cx="1854776" cy="635218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B560F155-2706-BB68-D09B-3E107B0BE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616" y="24014641"/>
                  <a:ext cx="1854776" cy="635218"/>
                </a:xfrm>
                <a:prstGeom prst="roundRect">
                  <a:avLst/>
                </a:prstGeom>
                <a:blipFill>
                  <a:blip r:embed="rId11"/>
                  <a:stretch>
                    <a:fillRect b="-11111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6782B71-E157-AE9E-2E03-FBC765C62394}"/>
                </a:ext>
              </a:extLst>
            </p:cNvPr>
            <p:cNvCxnSpPr>
              <a:cxnSpLocks/>
              <a:stCxn id="77" idx="3"/>
              <a:endCxn id="73" idx="1"/>
            </p:cNvCxnSpPr>
            <p:nvPr/>
          </p:nvCxnSpPr>
          <p:spPr>
            <a:xfrm>
              <a:off x="11526392" y="24332250"/>
              <a:ext cx="895414" cy="8995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E3066D8B-E1FE-03E8-0426-395CED89B66E}"/>
                    </a:ext>
                  </a:extLst>
                </p:cNvPr>
                <p:cNvSpPr/>
                <p:nvPr/>
              </p:nvSpPr>
              <p:spPr>
                <a:xfrm>
                  <a:off x="12421806" y="25815150"/>
                  <a:ext cx="1800283" cy="635218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E3066D8B-E1FE-03E8-0426-395CED89B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1806" y="25815150"/>
                  <a:ext cx="1800283" cy="635218"/>
                </a:xfrm>
                <a:prstGeom prst="round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D7936848-BD82-0BE6-ED4F-10660C49718E}"/>
                    </a:ext>
                  </a:extLst>
                </p:cNvPr>
                <p:cNvSpPr/>
                <p:nvPr/>
              </p:nvSpPr>
              <p:spPr>
                <a:xfrm>
                  <a:off x="9671558" y="25814054"/>
                  <a:ext cx="1854777" cy="63521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l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D7936848-BD82-0BE6-ED4F-10660C497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558" y="25814054"/>
                  <a:ext cx="1854777" cy="635218"/>
                </a:xfrm>
                <a:prstGeom prst="round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C747C40-8970-AA71-9C95-03A36309A0E1}"/>
                </a:ext>
              </a:extLst>
            </p:cNvPr>
            <p:cNvCxnSpPr>
              <a:cxnSpLocks/>
              <a:stCxn id="80" idx="3"/>
              <a:endCxn id="76" idx="1"/>
            </p:cNvCxnSpPr>
            <p:nvPr/>
          </p:nvCxnSpPr>
          <p:spPr>
            <a:xfrm flipV="1">
              <a:off x="11526335" y="24332250"/>
              <a:ext cx="895528" cy="179941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6C0C2AC-2F91-C0B3-DED1-252CFEDE2658}"/>
                </a:ext>
              </a:extLst>
            </p:cNvPr>
            <p:cNvSpPr/>
            <p:nvPr/>
          </p:nvSpPr>
          <p:spPr>
            <a:xfrm>
              <a:off x="9416787" y="23100950"/>
              <a:ext cx="5151329" cy="410728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2BB5C10-AB5E-6446-45B9-D47DE0B5308E}"/>
                </a:ext>
              </a:extLst>
            </p:cNvPr>
            <p:cNvSpPr txBox="1"/>
            <p:nvPr/>
          </p:nvSpPr>
          <p:spPr>
            <a:xfrm>
              <a:off x="9398406" y="23087989"/>
              <a:ext cx="5151329" cy="898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Set B: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BE5FB66-2ED0-E179-00F6-76059CF7DC85}"/>
                </a:ext>
              </a:extLst>
            </p:cNvPr>
            <p:cNvSpPr txBox="1"/>
            <p:nvPr/>
          </p:nvSpPr>
          <p:spPr>
            <a:xfrm>
              <a:off x="2268735" y="26198063"/>
              <a:ext cx="5170261" cy="73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…                   …</a:t>
              </a:r>
              <a:endParaRPr lang="en-US" sz="12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1E987D-F788-8482-6A99-DE630FC7E855}"/>
                </a:ext>
              </a:extLst>
            </p:cNvPr>
            <p:cNvSpPr txBox="1"/>
            <p:nvPr/>
          </p:nvSpPr>
          <p:spPr>
            <a:xfrm>
              <a:off x="9350456" y="26240287"/>
              <a:ext cx="5170259" cy="73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…                   …</a:t>
              </a:r>
              <a:endParaRPr lang="en-US" sz="12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FEF0370-B8BB-FEEB-E03A-3AF0815E2F2B}"/>
                  </a:ext>
                </a:extLst>
              </p:cNvPr>
              <p:cNvSpPr txBox="1"/>
              <p:nvPr/>
            </p:nvSpPr>
            <p:spPr>
              <a:xfrm>
                <a:off x="838199" y="1490372"/>
                <a:ext cx="1001061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Generate a correlated and uncorrelated dataset to train the network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400" dirty="0"/>
                  <a:t>The MC data correlates particle hypotheses</a:t>
                </a:r>
                <a:r>
                  <a:rPr lang="en-US" sz="2400" dirty="0">
                    <a:ea typeface="Cambria Math" panose="02040503050406030204" pitchFamily="18" charset="0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 </m:t>
                    </m:r>
                  </m:oMath>
                </a14:m>
                <a:r>
                  <a:rPr lang="en-US" sz="2400" dirty="0"/>
                  <a:t>to observations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(Set A).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400" dirty="0"/>
                  <a:t>Generate an uncorrelated dataset (Set B) by randomly shuffling Set A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FEF0370-B8BB-FEEB-E03A-3AF0815E2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90372"/>
                <a:ext cx="10010615" cy="1200329"/>
              </a:xfrm>
              <a:prstGeom prst="rect">
                <a:avLst/>
              </a:prstGeom>
              <a:blipFill>
                <a:blip r:embed="rId14"/>
                <a:stretch>
                  <a:fillRect l="-913" t="-4569" r="-426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8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Neural Ratio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FEF0370-B8BB-FEEB-E03A-3AF0815E2F2B}"/>
                  </a:ext>
                </a:extLst>
              </p:cNvPr>
              <p:cNvSpPr txBox="1"/>
              <p:nvPr/>
            </p:nvSpPr>
            <p:spPr>
              <a:xfrm>
                <a:off x="838199" y="1490372"/>
                <a:ext cx="1001061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/>
                  <a:t>Train a neural network (NN) to ‘classify’ correlated and uncorrelated combinations of x and</a:t>
                </a:r>
                <a:r>
                  <a:rPr lang="en-US" sz="2400" dirty="0">
                    <a:ea typeface="Cambria Math" panose="02040503050406030204" pitchFamily="18" charset="0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FEF0370-B8BB-FEEB-E03A-3AF0815E2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90372"/>
                <a:ext cx="10010615" cy="1200329"/>
              </a:xfrm>
              <a:prstGeom prst="rect">
                <a:avLst/>
              </a:prstGeom>
              <a:blipFill>
                <a:blip r:embed="rId2"/>
                <a:stretch>
                  <a:fillRect l="-913" t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6DB5D3-F212-4677-39C2-4587D797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739" y="2974952"/>
            <a:ext cx="6930521" cy="12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Neural Ratio Estimator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FEF0370-B8BB-FEEB-E03A-3AF0815E2F2B}"/>
              </a:ext>
            </a:extLst>
          </p:cNvPr>
          <p:cNvSpPr txBox="1"/>
          <p:nvPr/>
        </p:nvSpPr>
        <p:spPr>
          <a:xfrm>
            <a:off x="838199" y="1490372"/>
            <a:ext cx="10010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After slight manipulation network generates the likelihood to evidence ratio, producing contours for each particle event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420BF-6351-1933-D302-AFC83E960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8" y="2484804"/>
            <a:ext cx="7176463" cy="2595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1C97FC-B4A2-8F24-F584-0D174ABC3839}"/>
                  </a:ext>
                </a:extLst>
              </p:cNvPr>
              <p:cNvSpPr txBox="1"/>
              <p:nvPr/>
            </p:nvSpPr>
            <p:spPr>
              <a:xfrm rot="16200000">
                <a:off x="8421540" y="3448457"/>
                <a:ext cx="2894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1C97FC-B4A2-8F24-F584-0D174ABC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1540" y="3448457"/>
                <a:ext cx="2894714" cy="369332"/>
              </a:xfrm>
              <a:prstGeom prst="rect">
                <a:avLst/>
              </a:prstGeom>
              <a:blipFill>
                <a:blip r:embed="rId3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93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B27-DA14-4DC9-B206-77AF5EC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Neural Ratio Estimator; Theory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CF71D-BCFF-41EA-91FC-2D3D6C7C202F}"/>
                  </a:ext>
                </a:extLst>
              </p:cNvPr>
              <p:cNvSpPr txBox="1"/>
              <p:nvPr/>
            </p:nvSpPr>
            <p:spPr>
              <a:xfrm>
                <a:off x="838200" y="1447243"/>
                <a:ext cx="6294120" cy="501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1) </a:t>
                </a:r>
                <a:r>
                  <a:rPr lang="en-US" sz="2400" dirty="0"/>
                  <a:t>Generate training data: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Set A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Set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000" b="0" dirty="0"/>
              </a:p>
              <a:p>
                <a:endParaRPr lang="en-US" sz="1600" dirty="0"/>
              </a:p>
              <a:p>
                <a:r>
                  <a:rPr lang="en-US" sz="2000" dirty="0"/>
                  <a:t>2)</a:t>
                </a:r>
                <a:r>
                  <a:rPr lang="en-US" sz="2400" dirty="0"/>
                  <a:t> Use logistic regression to find an optimal classifier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using cross entropy loss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the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from Set 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the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from Set 2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such that it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marL="0" lvl="1"/>
                <a:r>
                  <a:rPr lang="en-US" sz="2000" dirty="0"/>
                  <a:t>3) </a:t>
                </a:r>
                <a:r>
                  <a:rPr lang="en-US" sz="2400" dirty="0"/>
                  <a:t>Optimal classifier (trained network) is used to generate full likelihood space:</a:t>
                </a:r>
              </a:p>
              <a:p>
                <a:r>
                  <a:rPr lang="en-US" sz="11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(for constant x)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CF71D-BCFF-41EA-91FC-2D3D6C7C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7243"/>
                <a:ext cx="6294120" cy="5018938"/>
              </a:xfrm>
              <a:prstGeom prst="rect">
                <a:avLst/>
              </a:prstGeom>
              <a:blipFill>
                <a:blip r:embed="rId2"/>
                <a:stretch>
                  <a:fillRect l="-1550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E82010-468D-4E2A-8D5F-73137FA8AABB}"/>
              </a:ext>
            </a:extLst>
          </p:cNvPr>
          <p:cNvSpPr txBox="1"/>
          <p:nvPr/>
        </p:nvSpPr>
        <p:spPr>
          <a:xfrm>
            <a:off x="8833792" y="435827"/>
            <a:ext cx="26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See </a:t>
            </a:r>
            <a:r>
              <a:rPr lang="en-US" sz="1200" dirty="0">
                <a:hlinkClick r:id="rId3"/>
              </a:rPr>
              <a:t>Likelihood-free MCMC with Amortized Approximate Ratio Estimators (arxiv.org</a:t>
            </a:r>
            <a:r>
              <a:rPr lang="en-US" sz="1200" dirty="0"/>
              <a:t>)  for more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3805-22FC-44EF-960D-44FF98ED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A9546-3795-103D-2BE3-AB5A8D25E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961" y="1558996"/>
            <a:ext cx="3416300" cy="1136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9C09D-B65D-3C8A-E2B2-FD7D4FA43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940" y="3373300"/>
            <a:ext cx="4208342" cy="788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4BFF9-5346-8EE9-3456-74BFCA0B2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106" y="4615284"/>
            <a:ext cx="4480010" cy="16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38B2-AD27-44E9-90E5-3B13B8F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20B2-EBC4-466C-BA3D-528752E8DD3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03DC05-1B07-8627-4F46-49D3BD8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Extended Maximum Likelihood (EML)</a:t>
            </a:r>
            <a:endParaRPr lang="en-US" sz="40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B71945D-18A2-D375-4983-51F4BDB94CEE}"/>
              </a:ext>
            </a:extLst>
          </p:cNvPr>
          <p:cNvSpPr txBox="1"/>
          <p:nvPr/>
        </p:nvSpPr>
        <p:spPr>
          <a:xfrm>
            <a:off x="838200" y="1690688"/>
            <a:ext cx="1034860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Typical detector response can vary over many orders of magnitude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Complicated network structures and large datasets required to ‘learn’ how to appropriately reduce input</a:t>
            </a:r>
          </a:p>
          <a:p>
            <a:endParaRPr lang="en-US" sz="2400" dirty="0"/>
          </a:p>
          <a:p>
            <a:r>
              <a:rPr lang="en-US" sz="2400" dirty="0"/>
              <a:t>Solution: decompose likelihood into a constant length terms encoding  (EML)</a:t>
            </a:r>
          </a:p>
          <a:p>
            <a:endParaRPr lang="en-US" sz="2400" dirty="0"/>
          </a:p>
          <a:p>
            <a:r>
              <a:rPr lang="en-US" sz="2400" dirty="0"/>
              <a:t>With access to full likelihood from the neural ratio estimator, we can decompose the detector response into independent components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75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15200</TotalTime>
  <Words>1744</Words>
  <Application>Microsoft Office PowerPoint</Application>
  <PresentationFormat>Widescreen</PresentationFormat>
  <Paragraphs>292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HITMAN: Machine Learning Likelihoods for Arbitrary Optical Neutrino Detectors</vt:lpstr>
      <vt:lpstr>HITMAN: Event Reconstruction Software</vt:lpstr>
      <vt:lpstr>HITMAN: Event Reconstruction Software</vt:lpstr>
      <vt:lpstr>The Inference Problem</vt:lpstr>
      <vt:lpstr>Neural Ratio Estimator</vt:lpstr>
      <vt:lpstr>Neural Ratio Estimator</vt:lpstr>
      <vt:lpstr>Neural Ratio Estimator</vt:lpstr>
      <vt:lpstr>Neural Ratio Estimator; Theory</vt:lpstr>
      <vt:lpstr>Extended Maximum Likelihood (EML)</vt:lpstr>
      <vt:lpstr>Extended Maximum Likelihood</vt:lpstr>
      <vt:lpstr>Extended Maximum Likelihood</vt:lpstr>
      <vt:lpstr>Extended Maximum Likelihood</vt:lpstr>
      <vt:lpstr>The Extended Maximum Likelihood</vt:lpstr>
      <vt:lpstr>Optimization Routine</vt:lpstr>
      <vt:lpstr>Optimization Routine: Example Detection Event</vt:lpstr>
      <vt:lpstr>Model Verification</vt:lpstr>
      <vt:lpstr>Model Verification</vt:lpstr>
      <vt:lpstr>Extending the Model</vt:lpstr>
      <vt:lpstr>HITMAN Workflow</vt:lpstr>
      <vt:lpstr>Applications</vt:lpstr>
      <vt:lpstr>EOS</vt:lpstr>
      <vt:lpstr>EOS: Reconstructing New Photosensor Tech</vt:lpstr>
      <vt:lpstr>EOS: Prototype Development</vt:lpstr>
      <vt:lpstr>LiquidO</vt:lpstr>
      <vt:lpstr>LiquidO: Fixed Source Multi-Event Reconstruction</vt:lpstr>
      <vt:lpstr>Future Work</vt:lpstr>
      <vt:lpstr>Conclusions</vt:lpstr>
      <vt:lpstr>Backup Slides</vt:lpstr>
      <vt:lpstr>Network Structure</vt:lpstr>
      <vt:lpstr>Smoothness of the network</vt:lpstr>
      <vt:lpstr>Recap: Smoothness of the network: ReLU vs Mish</vt:lpstr>
      <vt:lpstr>The Extended Maximum Likelihood</vt:lpstr>
      <vt:lpstr>Neural Ratio Estimator Additional Theory</vt:lpstr>
      <vt:lpstr>Neural Ratio Estimator Additional Theory</vt:lpstr>
      <vt:lpstr>Neural Ratio Estimator Additional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Timing Resolution and Module Loss on Event Reconstruction</dc:title>
  <dc:creator>Garrett Wendel</dc:creator>
  <cp:lastModifiedBy>Wendel, Garrett Michael</cp:lastModifiedBy>
  <cp:revision>41</cp:revision>
  <dcterms:created xsi:type="dcterms:W3CDTF">2020-09-15T16:13:28Z</dcterms:created>
  <dcterms:modified xsi:type="dcterms:W3CDTF">2023-08-24T17:17:40Z</dcterms:modified>
</cp:coreProperties>
</file>