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4"/>
  </p:sldMasterIdLst>
  <p:notesMasterIdLst>
    <p:notesMasterId r:id="rId23"/>
  </p:notesMasterIdLst>
  <p:sldIdLst>
    <p:sldId id="258" r:id="rId5"/>
    <p:sldId id="368" r:id="rId6"/>
    <p:sldId id="347" r:id="rId7"/>
    <p:sldId id="372" r:id="rId8"/>
    <p:sldId id="375" r:id="rId9"/>
    <p:sldId id="370" r:id="rId10"/>
    <p:sldId id="373" r:id="rId11"/>
    <p:sldId id="371" r:id="rId12"/>
    <p:sldId id="377" r:id="rId13"/>
    <p:sldId id="376" r:id="rId14"/>
    <p:sldId id="378" r:id="rId15"/>
    <p:sldId id="379" r:id="rId16"/>
    <p:sldId id="380" r:id="rId17"/>
    <p:sldId id="381" r:id="rId18"/>
    <p:sldId id="383" r:id="rId19"/>
    <p:sldId id="384" r:id="rId20"/>
    <p:sldId id="385" r:id="rId21"/>
    <p:sldId id="386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9C"/>
    <a:srgbClr val="7AB800"/>
    <a:srgbClr val="FFFF00"/>
    <a:srgbClr val="747470"/>
    <a:srgbClr val="393A47"/>
    <a:srgbClr val="525159"/>
    <a:srgbClr val="44444F"/>
    <a:srgbClr val="ECAA00"/>
    <a:srgbClr val="A2A7B2"/>
    <a:srgbClr val="A7A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71E3AC-C727-4723-AA61-43717F91DB5F}" v="123" dt="2022-05-11T21:49:08.2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98" autoAdjust="0"/>
    <p:restoredTop sz="92558" autoAdjust="0"/>
  </p:normalViewPr>
  <p:slideViewPr>
    <p:cSldViewPr snapToGrid="0" showGuides="1">
      <p:cViewPr varScale="1">
        <p:scale>
          <a:sx n="118" d="100"/>
          <a:sy n="118" d="100"/>
        </p:scale>
        <p:origin x="114" y="132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45720" cy="4572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ying Lu" userId="c49a24eb-557e-4a80-837c-42f4b60e5814" providerId="ADAL" clId="{CE71E3AC-C727-4723-AA61-43717F91DB5F}"/>
    <pc:docChg chg="undo custSel addSld delSld modSld sldOrd">
      <pc:chgData name="Xueying Lu" userId="c49a24eb-557e-4a80-837c-42f4b60e5814" providerId="ADAL" clId="{CE71E3AC-C727-4723-AA61-43717F91DB5F}" dt="2022-05-11T22:11:51.303" v="2912" actId="6549"/>
      <pc:docMkLst>
        <pc:docMk/>
      </pc:docMkLst>
      <pc:sldChg chg="modNotesTx">
        <pc:chgData name="Xueying Lu" userId="c49a24eb-557e-4a80-837c-42f4b60e5814" providerId="ADAL" clId="{CE71E3AC-C727-4723-AA61-43717F91DB5F}" dt="2022-05-11T21:52:46.668" v="2911" actId="20577"/>
        <pc:sldMkLst>
          <pc:docMk/>
          <pc:sldMk cId="122816930" sldId="258"/>
        </pc:sldMkLst>
      </pc:sldChg>
      <pc:sldChg chg="addSp delSp modSp mod">
        <pc:chgData name="Xueying Lu" userId="c49a24eb-557e-4a80-837c-42f4b60e5814" providerId="ADAL" clId="{CE71E3AC-C727-4723-AA61-43717F91DB5F}" dt="2022-05-11T20:52:11.992" v="2857" actId="14"/>
        <pc:sldMkLst>
          <pc:docMk/>
          <pc:sldMk cId="919730242" sldId="264"/>
        </pc:sldMkLst>
        <pc:spChg chg="mod">
          <ac:chgData name="Xueying Lu" userId="c49a24eb-557e-4a80-837c-42f4b60e5814" providerId="ADAL" clId="{CE71E3AC-C727-4723-AA61-43717F91DB5F}" dt="2022-05-11T15:54:55.666" v="377"/>
          <ac:spMkLst>
            <pc:docMk/>
            <pc:sldMk cId="919730242" sldId="264"/>
            <ac:spMk id="2" creationId="{00000000-0000-0000-0000-000000000000}"/>
          </ac:spMkLst>
        </pc:spChg>
        <pc:spChg chg="mod">
          <ac:chgData name="Xueying Lu" userId="c49a24eb-557e-4a80-837c-42f4b60e5814" providerId="ADAL" clId="{CE71E3AC-C727-4723-AA61-43717F91DB5F}" dt="2022-05-11T20:52:11.992" v="2857" actId="14"/>
          <ac:spMkLst>
            <pc:docMk/>
            <pc:sldMk cId="919730242" sldId="264"/>
            <ac:spMk id="3" creationId="{00000000-0000-0000-0000-000000000000}"/>
          </ac:spMkLst>
        </pc:spChg>
        <pc:spChg chg="add del mod">
          <ac:chgData name="Xueying Lu" userId="c49a24eb-557e-4a80-837c-42f4b60e5814" providerId="ADAL" clId="{CE71E3AC-C727-4723-AA61-43717F91DB5F}" dt="2022-05-11T19:34:25.777" v="2191" actId="478"/>
          <ac:spMkLst>
            <pc:docMk/>
            <pc:sldMk cId="919730242" sldId="264"/>
            <ac:spMk id="7" creationId="{33A73863-9373-FE84-5757-0ED79B66096D}"/>
          </ac:spMkLst>
        </pc:spChg>
        <pc:spChg chg="add del mod">
          <ac:chgData name="Xueying Lu" userId="c49a24eb-557e-4a80-837c-42f4b60e5814" providerId="ADAL" clId="{CE71E3AC-C727-4723-AA61-43717F91DB5F}" dt="2022-05-11T20:52:02.468" v="2855"/>
          <ac:spMkLst>
            <pc:docMk/>
            <pc:sldMk cId="919730242" sldId="264"/>
            <ac:spMk id="7" creationId="{DA894E6E-96AD-AE92-C6B9-21E1003A09EA}"/>
          </ac:spMkLst>
        </pc:spChg>
        <pc:spChg chg="add mod">
          <ac:chgData name="Xueying Lu" userId="c49a24eb-557e-4a80-837c-42f4b60e5814" providerId="ADAL" clId="{CE71E3AC-C727-4723-AA61-43717F91DB5F}" dt="2022-05-11T19:34:31.650" v="2207" actId="20577"/>
          <ac:spMkLst>
            <pc:docMk/>
            <pc:sldMk cId="919730242" sldId="264"/>
            <ac:spMk id="8" creationId="{66D269E3-B380-D2E6-5F56-51CDE90CAEF0}"/>
          </ac:spMkLst>
        </pc:spChg>
        <pc:picChg chg="mod">
          <ac:chgData name="Xueying Lu" userId="c49a24eb-557e-4a80-837c-42f4b60e5814" providerId="ADAL" clId="{CE71E3AC-C727-4723-AA61-43717F91DB5F}" dt="2022-05-11T19:56:39.751" v="2393" actId="1076"/>
          <ac:picMkLst>
            <pc:docMk/>
            <pc:sldMk cId="919730242" sldId="264"/>
            <ac:picMk id="6" creationId="{00000000-0000-0000-0000-000000000000}"/>
          </ac:picMkLst>
        </pc:picChg>
      </pc:sldChg>
      <pc:sldChg chg="modSp mod">
        <pc:chgData name="Xueying Lu" userId="c49a24eb-557e-4a80-837c-42f4b60e5814" providerId="ADAL" clId="{CE71E3AC-C727-4723-AA61-43717F91DB5F}" dt="2022-05-11T22:11:51.303" v="2912" actId="6549"/>
        <pc:sldMkLst>
          <pc:docMk/>
          <pc:sldMk cId="493378912" sldId="270"/>
        </pc:sldMkLst>
        <pc:spChg chg="mod">
          <ac:chgData name="Xueying Lu" userId="c49a24eb-557e-4a80-837c-42f4b60e5814" providerId="ADAL" clId="{CE71E3AC-C727-4723-AA61-43717F91DB5F}" dt="2022-05-11T22:11:51.303" v="2912" actId="6549"/>
          <ac:spMkLst>
            <pc:docMk/>
            <pc:sldMk cId="493378912" sldId="270"/>
            <ac:spMk id="3" creationId="{00000000-0000-0000-0000-000000000000}"/>
          </ac:spMkLst>
        </pc:spChg>
      </pc:sldChg>
      <pc:sldChg chg="addSp modSp mod">
        <pc:chgData name="Xueying Lu" userId="c49a24eb-557e-4a80-837c-42f4b60e5814" providerId="ADAL" clId="{CE71E3AC-C727-4723-AA61-43717F91DB5F}" dt="2022-05-11T20:43:19.553" v="2599" actId="1076"/>
        <pc:sldMkLst>
          <pc:docMk/>
          <pc:sldMk cId="1845380278" sldId="274"/>
        </pc:sldMkLst>
        <pc:spChg chg="mod">
          <ac:chgData name="Xueying Lu" userId="c49a24eb-557e-4a80-837c-42f4b60e5814" providerId="ADAL" clId="{CE71E3AC-C727-4723-AA61-43717F91DB5F}" dt="2022-05-11T15:42:15.135" v="162" actId="20577"/>
          <ac:spMkLst>
            <pc:docMk/>
            <pc:sldMk cId="1845380278" sldId="274"/>
            <ac:spMk id="2" creationId="{00000000-0000-0000-0000-000000000000}"/>
          </ac:spMkLst>
        </pc:spChg>
        <pc:spChg chg="mod">
          <ac:chgData name="Xueying Lu" userId="c49a24eb-557e-4a80-837c-42f4b60e5814" providerId="ADAL" clId="{CE71E3AC-C727-4723-AA61-43717F91DB5F}" dt="2022-05-11T20:43:07.522" v="2598" actId="20577"/>
          <ac:spMkLst>
            <pc:docMk/>
            <pc:sldMk cId="1845380278" sldId="274"/>
            <ac:spMk id="3" creationId="{00000000-0000-0000-0000-000000000000}"/>
          </ac:spMkLst>
        </pc:spChg>
        <pc:spChg chg="add mod">
          <ac:chgData name="Xueying Lu" userId="c49a24eb-557e-4a80-837c-42f4b60e5814" providerId="ADAL" clId="{CE71E3AC-C727-4723-AA61-43717F91DB5F}" dt="2022-05-11T16:33:35.877" v="532" actId="1076"/>
          <ac:spMkLst>
            <pc:docMk/>
            <pc:sldMk cId="1845380278" sldId="274"/>
            <ac:spMk id="12" creationId="{EEF64C00-5538-B125-AA00-890F7A2A75A3}"/>
          </ac:spMkLst>
        </pc:spChg>
        <pc:spChg chg="add mod">
          <ac:chgData name="Xueying Lu" userId="c49a24eb-557e-4a80-837c-42f4b60e5814" providerId="ADAL" clId="{CE71E3AC-C727-4723-AA61-43717F91DB5F}" dt="2022-05-11T16:33:35.877" v="532" actId="1076"/>
          <ac:spMkLst>
            <pc:docMk/>
            <pc:sldMk cId="1845380278" sldId="274"/>
            <ac:spMk id="13" creationId="{0186F4A6-41D9-AFCD-8244-433E917AA9EA}"/>
          </ac:spMkLst>
        </pc:spChg>
        <pc:picChg chg="add mod">
          <ac:chgData name="Xueying Lu" userId="c49a24eb-557e-4a80-837c-42f4b60e5814" providerId="ADAL" clId="{CE71E3AC-C727-4723-AA61-43717F91DB5F}" dt="2022-05-11T20:43:19.553" v="2599" actId="1076"/>
          <ac:picMkLst>
            <pc:docMk/>
            <pc:sldMk cId="1845380278" sldId="274"/>
            <ac:picMk id="7" creationId="{01F8F4AF-0192-AE27-906F-E4C5E6E8D8CC}"/>
          </ac:picMkLst>
        </pc:picChg>
        <pc:picChg chg="add mod">
          <ac:chgData name="Xueying Lu" userId="c49a24eb-557e-4a80-837c-42f4b60e5814" providerId="ADAL" clId="{CE71E3AC-C727-4723-AA61-43717F91DB5F}" dt="2022-05-11T16:33:35.877" v="532" actId="1076"/>
          <ac:picMkLst>
            <pc:docMk/>
            <pc:sldMk cId="1845380278" sldId="274"/>
            <ac:picMk id="9" creationId="{70D43DFD-CEF9-58EF-4B8A-3D04FCAE3FDE}"/>
          </ac:picMkLst>
        </pc:picChg>
        <pc:picChg chg="add mod">
          <ac:chgData name="Xueying Lu" userId="c49a24eb-557e-4a80-837c-42f4b60e5814" providerId="ADAL" clId="{CE71E3AC-C727-4723-AA61-43717F91DB5F}" dt="2022-05-11T16:33:35.877" v="532" actId="1076"/>
          <ac:picMkLst>
            <pc:docMk/>
            <pc:sldMk cId="1845380278" sldId="274"/>
            <ac:picMk id="11" creationId="{F4F18529-72E2-F992-E762-C4BE27C39DFD}"/>
          </ac:picMkLst>
        </pc:picChg>
      </pc:sldChg>
      <pc:sldChg chg="modSp mod">
        <pc:chgData name="Xueying Lu" userId="c49a24eb-557e-4a80-837c-42f4b60e5814" providerId="ADAL" clId="{CE71E3AC-C727-4723-AA61-43717F91DB5F}" dt="2022-05-11T21:49:08.285" v="2886" actId="1035"/>
        <pc:sldMkLst>
          <pc:docMk/>
          <pc:sldMk cId="1852698591" sldId="279"/>
        </pc:sldMkLst>
        <pc:spChg chg="mod">
          <ac:chgData name="Xueying Lu" userId="c49a24eb-557e-4a80-837c-42f4b60e5814" providerId="ADAL" clId="{CE71E3AC-C727-4723-AA61-43717F91DB5F}" dt="2022-05-11T21:49:03.587" v="2878" actId="6549"/>
          <ac:spMkLst>
            <pc:docMk/>
            <pc:sldMk cId="1852698591" sldId="279"/>
            <ac:spMk id="3" creationId="{00000000-0000-0000-0000-000000000000}"/>
          </ac:spMkLst>
        </pc:spChg>
        <pc:picChg chg="mod">
          <ac:chgData name="Xueying Lu" userId="c49a24eb-557e-4a80-837c-42f4b60e5814" providerId="ADAL" clId="{CE71E3AC-C727-4723-AA61-43717F91DB5F}" dt="2022-05-11T21:49:08.285" v="2886" actId="1035"/>
          <ac:picMkLst>
            <pc:docMk/>
            <pc:sldMk cId="1852698591" sldId="279"/>
            <ac:picMk id="25" creationId="{B5663D01-D8C7-4474-9C28-2F4DA47740EB}"/>
          </ac:picMkLst>
        </pc:picChg>
        <pc:picChg chg="mod">
          <ac:chgData name="Xueying Lu" userId="c49a24eb-557e-4a80-837c-42f4b60e5814" providerId="ADAL" clId="{CE71E3AC-C727-4723-AA61-43717F91DB5F}" dt="2022-05-11T21:49:08.285" v="2886" actId="1035"/>
          <ac:picMkLst>
            <pc:docMk/>
            <pc:sldMk cId="1852698591" sldId="279"/>
            <ac:picMk id="26" creationId="{CC057F78-2764-4F89-8D2B-367866D441ED}"/>
          </ac:picMkLst>
        </pc:picChg>
        <pc:picChg chg="mod">
          <ac:chgData name="Xueying Lu" userId="c49a24eb-557e-4a80-837c-42f4b60e5814" providerId="ADAL" clId="{CE71E3AC-C727-4723-AA61-43717F91DB5F}" dt="2022-05-11T21:49:08.285" v="2886" actId="1035"/>
          <ac:picMkLst>
            <pc:docMk/>
            <pc:sldMk cId="1852698591" sldId="279"/>
            <ac:picMk id="27" creationId="{58A42CAA-84CA-43A2-853E-0426BBD03C28}"/>
          </ac:picMkLst>
        </pc:picChg>
      </pc:sldChg>
      <pc:sldChg chg="modSp mod">
        <pc:chgData name="Xueying Lu" userId="c49a24eb-557e-4a80-837c-42f4b60e5814" providerId="ADAL" clId="{CE71E3AC-C727-4723-AA61-43717F91DB5F}" dt="2022-05-11T21:50:01.051" v="2906" actId="20577"/>
        <pc:sldMkLst>
          <pc:docMk/>
          <pc:sldMk cId="2722723056" sldId="280"/>
        </pc:sldMkLst>
        <pc:spChg chg="mod">
          <ac:chgData name="Xueying Lu" userId="c49a24eb-557e-4a80-837c-42f4b60e5814" providerId="ADAL" clId="{CE71E3AC-C727-4723-AA61-43717F91DB5F}" dt="2022-05-11T21:50:01.051" v="2906" actId="20577"/>
          <ac:spMkLst>
            <pc:docMk/>
            <pc:sldMk cId="2722723056" sldId="280"/>
            <ac:spMk id="3" creationId="{00000000-0000-0000-0000-000000000000}"/>
          </ac:spMkLst>
        </pc:spChg>
      </pc:sldChg>
      <pc:sldChg chg="modSp mod">
        <pc:chgData name="Xueying Lu" userId="c49a24eb-557e-4a80-837c-42f4b60e5814" providerId="ADAL" clId="{CE71E3AC-C727-4723-AA61-43717F91DB5F}" dt="2022-05-11T21:49:56.469" v="2904" actId="1035"/>
        <pc:sldMkLst>
          <pc:docMk/>
          <pc:sldMk cId="52249033" sldId="281"/>
        </pc:sldMkLst>
        <pc:spChg chg="mod">
          <ac:chgData name="Xueying Lu" userId="c49a24eb-557e-4a80-837c-42f4b60e5814" providerId="ADAL" clId="{CE71E3AC-C727-4723-AA61-43717F91DB5F}" dt="2022-05-11T20:29:23.575" v="2441" actId="20577"/>
          <ac:spMkLst>
            <pc:docMk/>
            <pc:sldMk cId="52249033" sldId="281"/>
            <ac:spMk id="3" creationId="{00000000-0000-0000-0000-000000000000}"/>
          </ac:spMkLst>
        </pc:spChg>
        <pc:spChg chg="mod">
          <ac:chgData name="Xueying Lu" userId="c49a24eb-557e-4a80-837c-42f4b60e5814" providerId="ADAL" clId="{CE71E3AC-C727-4723-AA61-43717F91DB5F}" dt="2022-05-11T21:49:56.469" v="2904" actId="1035"/>
          <ac:spMkLst>
            <pc:docMk/>
            <pc:sldMk cId="52249033" sldId="281"/>
            <ac:spMk id="5" creationId="{00000000-0000-0000-0000-000000000000}"/>
          </ac:spMkLst>
        </pc:spChg>
        <pc:spChg chg="mod">
          <ac:chgData name="Xueying Lu" userId="c49a24eb-557e-4a80-837c-42f4b60e5814" providerId="ADAL" clId="{CE71E3AC-C727-4723-AA61-43717F91DB5F}" dt="2022-05-11T21:49:56.469" v="2904" actId="1035"/>
          <ac:spMkLst>
            <pc:docMk/>
            <pc:sldMk cId="52249033" sldId="281"/>
            <ac:spMk id="6" creationId="{00000000-0000-0000-0000-000000000000}"/>
          </ac:spMkLst>
        </pc:spChg>
        <pc:spChg chg="mod">
          <ac:chgData name="Xueying Lu" userId="c49a24eb-557e-4a80-837c-42f4b60e5814" providerId="ADAL" clId="{CE71E3AC-C727-4723-AA61-43717F91DB5F}" dt="2022-05-11T21:49:56.469" v="2904" actId="1035"/>
          <ac:spMkLst>
            <pc:docMk/>
            <pc:sldMk cId="52249033" sldId="281"/>
            <ac:spMk id="7" creationId="{00000000-0000-0000-0000-000000000000}"/>
          </ac:spMkLst>
        </pc:spChg>
        <pc:picChg chg="mod">
          <ac:chgData name="Xueying Lu" userId="c49a24eb-557e-4a80-837c-42f4b60e5814" providerId="ADAL" clId="{CE71E3AC-C727-4723-AA61-43717F91DB5F}" dt="2022-05-11T21:49:56.469" v="2904" actId="1035"/>
          <ac:picMkLst>
            <pc:docMk/>
            <pc:sldMk cId="52249033" sldId="281"/>
            <ac:picMk id="8" creationId="{00000000-0000-0000-0000-000000000000}"/>
          </ac:picMkLst>
        </pc:picChg>
        <pc:picChg chg="mod">
          <ac:chgData name="Xueying Lu" userId="c49a24eb-557e-4a80-837c-42f4b60e5814" providerId="ADAL" clId="{CE71E3AC-C727-4723-AA61-43717F91DB5F}" dt="2022-05-11T21:49:56.469" v="2904" actId="1035"/>
          <ac:picMkLst>
            <pc:docMk/>
            <pc:sldMk cId="52249033" sldId="281"/>
            <ac:picMk id="9" creationId="{00000000-0000-0000-0000-000000000000}"/>
          </ac:picMkLst>
        </pc:picChg>
      </pc:sldChg>
      <pc:sldChg chg="addSp modSp mod">
        <pc:chgData name="Xueying Lu" userId="c49a24eb-557e-4a80-837c-42f4b60e5814" providerId="ADAL" clId="{CE71E3AC-C727-4723-AA61-43717F91DB5F}" dt="2022-05-11T21:52:42.901" v="2910"/>
        <pc:sldMkLst>
          <pc:docMk/>
          <pc:sldMk cId="226026242" sldId="283"/>
        </pc:sldMkLst>
        <pc:spChg chg="add mod">
          <ac:chgData name="Xueying Lu" userId="c49a24eb-557e-4a80-837c-42f4b60e5814" providerId="ADAL" clId="{CE71E3AC-C727-4723-AA61-43717F91DB5F}" dt="2022-05-11T21:52:42.901" v="2910"/>
          <ac:spMkLst>
            <pc:docMk/>
            <pc:sldMk cId="226026242" sldId="283"/>
            <ac:spMk id="7" creationId="{4BED3653-0188-F03A-43DA-A4028F85DDE4}"/>
          </ac:spMkLst>
        </pc:spChg>
      </pc:sldChg>
      <pc:sldChg chg="delSp modSp del mod">
        <pc:chgData name="Xueying Lu" userId="c49a24eb-557e-4a80-837c-42f4b60e5814" providerId="ADAL" clId="{CE71E3AC-C727-4723-AA61-43717F91DB5F}" dt="2022-05-11T15:55:03.147" v="378" actId="47"/>
        <pc:sldMkLst>
          <pc:docMk/>
          <pc:sldMk cId="3319058193" sldId="285"/>
        </pc:sldMkLst>
        <pc:spChg chg="mod">
          <ac:chgData name="Xueying Lu" userId="c49a24eb-557e-4a80-837c-42f4b60e5814" providerId="ADAL" clId="{CE71E3AC-C727-4723-AA61-43717F91DB5F}" dt="2022-05-11T15:54:21.408" v="367" actId="21"/>
          <ac:spMkLst>
            <pc:docMk/>
            <pc:sldMk cId="3319058193" sldId="285"/>
            <ac:spMk id="3" creationId="{00000000-0000-0000-0000-000000000000}"/>
          </ac:spMkLst>
        </pc:spChg>
        <pc:spChg chg="del">
          <ac:chgData name="Xueying Lu" userId="c49a24eb-557e-4a80-837c-42f4b60e5814" providerId="ADAL" clId="{CE71E3AC-C727-4723-AA61-43717F91DB5F}" dt="2022-05-11T15:54:40.431" v="372" actId="21"/>
          <ac:spMkLst>
            <pc:docMk/>
            <pc:sldMk cId="3319058193" sldId="285"/>
            <ac:spMk id="5" creationId="{00000000-0000-0000-0000-000000000000}"/>
          </ac:spMkLst>
        </pc:spChg>
      </pc:sldChg>
      <pc:sldChg chg="addSp modSp mod">
        <pc:chgData name="Xueying Lu" userId="c49a24eb-557e-4a80-837c-42f4b60e5814" providerId="ADAL" clId="{CE71E3AC-C727-4723-AA61-43717F91DB5F}" dt="2022-05-11T20:47:55.075" v="2708" actId="20577"/>
        <pc:sldMkLst>
          <pc:docMk/>
          <pc:sldMk cId="1183924524" sldId="286"/>
        </pc:sldMkLst>
        <pc:spChg chg="mod">
          <ac:chgData name="Xueying Lu" userId="c49a24eb-557e-4a80-837c-42f4b60e5814" providerId="ADAL" clId="{CE71E3AC-C727-4723-AA61-43717F91DB5F}" dt="2022-05-11T20:47:30.651" v="2691" actId="20577"/>
          <ac:spMkLst>
            <pc:docMk/>
            <pc:sldMk cId="1183924524" sldId="286"/>
            <ac:spMk id="2" creationId="{00000000-0000-0000-0000-000000000000}"/>
          </ac:spMkLst>
        </pc:spChg>
        <pc:spChg chg="mod">
          <ac:chgData name="Xueying Lu" userId="c49a24eb-557e-4a80-837c-42f4b60e5814" providerId="ADAL" clId="{CE71E3AC-C727-4723-AA61-43717F91DB5F}" dt="2022-05-11T20:47:55.075" v="2708" actId="20577"/>
          <ac:spMkLst>
            <pc:docMk/>
            <pc:sldMk cId="1183924524" sldId="286"/>
            <ac:spMk id="3" creationId="{00000000-0000-0000-0000-000000000000}"/>
          </ac:spMkLst>
        </pc:spChg>
        <pc:spChg chg="mod ord">
          <ac:chgData name="Xueying Lu" userId="c49a24eb-557e-4a80-837c-42f4b60e5814" providerId="ADAL" clId="{CE71E3AC-C727-4723-AA61-43717F91DB5F}" dt="2022-05-11T19:31:23.235" v="2166" actId="1076"/>
          <ac:spMkLst>
            <pc:docMk/>
            <pc:sldMk cId="1183924524" sldId="286"/>
            <ac:spMk id="4" creationId="{00000000-0000-0000-0000-000000000000}"/>
          </ac:spMkLst>
        </pc:spChg>
        <pc:spChg chg="add mod">
          <ac:chgData name="Xueying Lu" userId="c49a24eb-557e-4a80-837c-42f4b60e5814" providerId="ADAL" clId="{CE71E3AC-C727-4723-AA61-43717F91DB5F}" dt="2022-05-11T19:34:13.250" v="2190" actId="1076"/>
          <ac:spMkLst>
            <pc:docMk/>
            <pc:sldMk cId="1183924524" sldId="286"/>
            <ac:spMk id="7" creationId="{DAD864AD-DB22-FFCE-07FE-3ED784CC0A66}"/>
          </ac:spMkLst>
        </pc:spChg>
        <pc:spChg chg="add mod">
          <ac:chgData name="Xueying Lu" userId="c49a24eb-557e-4a80-837c-42f4b60e5814" providerId="ADAL" clId="{CE71E3AC-C727-4723-AA61-43717F91DB5F}" dt="2022-05-11T20:47:12.469" v="2682" actId="1037"/>
          <ac:spMkLst>
            <pc:docMk/>
            <pc:sldMk cId="1183924524" sldId="286"/>
            <ac:spMk id="8" creationId="{0A105C0D-1290-B00E-BF21-785305F35FE8}"/>
          </ac:spMkLst>
        </pc:spChg>
        <pc:spChg chg="add mod">
          <ac:chgData name="Xueying Lu" userId="c49a24eb-557e-4a80-837c-42f4b60e5814" providerId="ADAL" clId="{CE71E3AC-C727-4723-AA61-43717F91DB5F}" dt="2022-05-11T20:47:12.469" v="2682" actId="1037"/>
          <ac:spMkLst>
            <pc:docMk/>
            <pc:sldMk cId="1183924524" sldId="286"/>
            <ac:spMk id="9" creationId="{64C79071-AC66-DF37-EF45-52CEE5EE5FE9}"/>
          </ac:spMkLst>
        </pc:spChg>
        <pc:spChg chg="add mod">
          <ac:chgData name="Xueying Lu" userId="c49a24eb-557e-4a80-837c-42f4b60e5814" providerId="ADAL" clId="{CE71E3AC-C727-4723-AA61-43717F91DB5F}" dt="2022-05-11T20:47:12.469" v="2682" actId="1037"/>
          <ac:spMkLst>
            <pc:docMk/>
            <pc:sldMk cId="1183924524" sldId="286"/>
            <ac:spMk id="12" creationId="{2BE9D016-E649-E6EB-BF0C-0285A11A3E21}"/>
          </ac:spMkLst>
        </pc:spChg>
        <pc:spChg chg="add mod">
          <ac:chgData name="Xueying Lu" userId="c49a24eb-557e-4a80-837c-42f4b60e5814" providerId="ADAL" clId="{CE71E3AC-C727-4723-AA61-43717F91DB5F}" dt="2022-05-11T20:47:12.469" v="2682" actId="1037"/>
          <ac:spMkLst>
            <pc:docMk/>
            <pc:sldMk cId="1183924524" sldId="286"/>
            <ac:spMk id="13" creationId="{C8058B21-F6FE-82EA-0071-15338FCD4A06}"/>
          </ac:spMkLst>
        </pc:spChg>
        <pc:spChg chg="add mod">
          <ac:chgData name="Xueying Lu" userId="c49a24eb-557e-4a80-837c-42f4b60e5814" providerId="ADAL" clId="{CE71E3AC-C727-4723-AA61-43717F91DB5F}" dt="2022-05-11T20:47:12.469" v="2682" actId="1037"/>
          <ac:spMkLst>
            <pc:docMk/>
            <pc:sldMk cId="1183924524" sldId="286"/>
            <ac:spMk id="16" creationId="{A2FE30DD-1454-0F37-04E1-A00A75E300D5}"/>
          </ac:spMkLst>
        </pc:spChg>
        <pc:spChg chg="add mod">
          <ac:chgData name="Xueying Lu" userId="c49a24eb-557e-4a80-837c-42f4b60e5814" providerId="ADAL" clId="{CE71E3AC-C727-4723-AA61-43717F91DB5F}" dt="2022-05-11T20:47:12.469" v="2682" actId="1037"/>
          <ac:spMkLst>
            <pc:docMk/>
            <pc:sldMk cId="1183924524" sldId="286"/>
            <ac:spMk id="17" creationId="{80EE9868-06FA-0096-56F2-D3DCC422E3D8}"/>
          </ac:spMkLst>
        </pc:spChg>
        <pc:spChg chg="add mod">
          <ac:chgData name="Xueying Lu" userId="c49a24eb-557e-4a80-837c-42f4b60e5814" providerId="ADAL" clId="{CE71E3AC-C727-4723-AA61-43717F91DB5F}" dt="2022-05-11T20:47:12.469" v="2682" actId="1037"/>
          <ac:spMkLst>
            <pc:docMk/>
            <pc:sldMk cId="1183924524" sldId="286"/>
            <ac:spMk id="18" creationId="{AA6DCB53-2CEF-92B6-75F4-16882E89FDF9}"/>
          </ac:spMkLst>
        </pc:spChg>
        <pc:picChg chg="add mod">
          <ac:chgData name="Xueying Lu" userId="c49a24eb-557e-4a80-837c-42f4b60e5814" providerId="ADAL" clId="{CE71E3AC-C727-4723-AA61-43717F91DB5F}" dt="2022-05-11T20:47:12.469" v="2682" actId="1037"/>
          <ac:picMkLst>
            <pc:docMk/>
            <pc:sldMk cId="1183924524" sldId="286"/>
            <ac:picMk id="6" creationId="{D43B3115-F42F-C09B-B337-F67280923E61}"/>
          </ac:picMkLst>
        </pc:picChg>
        <pc:picChg chg="add mod">
          <ac:chgData name="Xueying Lu" userId="c49a24eb-557e-4a80-837c-42f4b60e5814" providerId="ADAL" clId="{CE71E3AC-C727-4723-AA61-43717F91DB5F}" dt="2022-05-11T20:47:12.469" v="2682" actId="1037"/>
          <ac:picMkLst>
            <pc:docMk/>
            <pc:sldMk cId="1183924524" sldId="286"/>
            <ac:picMk id="11" creationId="{1ED4F5E0-5F91-E104-D1BE-09BCE8233D79}"/>
          </ac:picMkLst>
        </pc:picChg>
        <pc:cxnChg chg="add mod">
          <ac:chgData name="Xueying Lu" userId="c49a24eb-557e-4a80-837c-42f4b60e5814" providerId="ADAL" clId="{CE71E3AC-C727-4723-AA61-43717F91DB5F}" dt="2022-05-11T20:47:12.469" v="2682" actId="1037"/>
          <ac:cxnSpMkLst>
            <pc:docMk/>
            <pc:sldMk cId="1183924524" sldId="286"/>
            <ac:cxnSpMk id="15" creationId="{573BD3B1-253D-CF19-4655-CF6A0C0B753B}"/>
          </ac:cxnSpMkLst>
        </pc:cxnChg>
        <pc:cxnChg chg="add mod">
          <ac:chgData name="Xueying Lu" userId="c49a24eb-557e-4a80-837c-42f4b60e5814" providerId="ADAL" clId="{CE71E3AC-C727-4723-AA61-43717F91DB5F}" dt="2022-05-11T20:47:12.469" v="2682" actId="1037"/>
          <ac:cxnSpMkLst>
            <pc:docMk/>
            <pc:sldMk cId="1183924524" sldId="286"/>
            <ac:cxnSpMk id="20" creationId="{18B10A37-15C1-444A-A640-403A321B335C}"/>
          </ac:cxnSpMkLst>
        </pc:cxnChg>
        <pc:cxnChg chg="add mod">
          <ac:chgData name="Xueying Lu" userId="c49a24eb-557e-4a80-837c-42f4b60e5814" providerId="ADAL" clId="{CE71E3AC-C727-4723-AA61-43717F91DB5F}" dt="2022-05-11T20:47:12.469" v="2682" actId="1037"/>
          <ac:cxnSpMkLst>
            <pc:docMk/>
            <pc:sldMk cId="1183924524" sldId="286"/>
            <ac:cxnSpMk id="22" creationId="{F6C49381-279F-8DE5-52EB-F7A1EC6311EE}"/>
          </ac:cxnSpMkLst>
        </pc:cxnChg>
        <pc:cxnChg chg="add mod">
          <ac:chgData name="Xueying Lu" userId="c49a24eb-557e-4a80-837c-42f4b60e5814" providerId="ADAL" clId="{CE71E3AC-C727-4723-AA61-43717F91DB5F}" dt="2022-05-11T20:47:12.469" v="2682" actId="1037"/>
          <ac:cxnSpMkLst>
            <pc:docMk/>
            <pc:sldMk cId="1183924524" sldId="286"/>
            <ac:cxnSpMk id="24" creationId="{6723EA04-5572-1A6B-60A6-33FE34FDF30E}"/>
          </ac:cxnSpMkLst>
        </pc:cxnChg>
        <pc:cxnChg chg="add mod">
          <ac:chgData name="Xueying Lu" userId="c49a24eb-557e-4a80-837c-42f4b60e5814" providerId="ADAL" clId="{CE71E3AC-C727-4723-AA61-43717F91DB5F}" dt="2022-05-11T20:47:12.469" v="2682" actId="1037"/>
          <ac:cxnSpMkLst>
            <pc:docMk/>
            <pc:sldMk cId="1183924524" sldId="286"/>
            <ac:cxnSpMk id="26" creationId="{A5D6E4EE-7200-9B48-BF14-9C6CCD3EC17F}"/>
          </ac:cxnSpMkLst>
        </pc:cxnChg>
        <pc:cxnChg chg="add mod">
          <ac:chgData name="Xueying Lu" userId="c49a24eb-557e-4a80-837c-42f4b60e5814" providerId="ADAL" clId="{CE71E3AC-C727-4723-AA61-43717F91DB5F}" dt="2022-05-11T20:47:12.469" v="2682" actId="1037"/>
          <ac:cxnSpMkLst>
            <pc:docMk/>
            <pc:sldMk cId="1183924524" sldId="286"/>
            <ac:cxnSpMk id="29" creationId="{058AB429-C1D5-9609-F2C5-0E0D0AE0FC1E}"/>
          </ac:cxnSpMkLst>
        </pc:cxnChg>
      </pc:sldChg>
      <pc:sldChg chg="del">
        <pc:chgData name="Xueying Lu" userId="c49a24eb-557e-4a80-837c-42f4b60e5814" providerId="ADAL" clId="{CE71E3AC-C727-4723-AA61-43717F91DB5F}" dt="2022-05-11T16:08:36.318" v="449" actId="47"/>
        <pc:sldMkLst>
          <pc:docMk/>
          <pc:sldMk cId="4142634745" sldId="288"/>
        </pc:sldMkLst>
      </pc:sldChg>
      <pc:sldChg chg="addSp delSp modSp mod">
        <pc:chgData name="Xueying Lu" userId="c49a24eb-557e-4a80-837c-42f4b60e5814" providerId="ADAL" clId="{CE71E3AC-C727-4723-AA61-43717F91DB5F}" dt="2022-05-11T15:29:13.881" v="12" actId="1076"/>
        <pc:sldMkLst>
          <pc:docMk/>
          <pc:sldMk cId="867138845" sldId="289"/>
        </pc:sldMkLst>
        <pc:spChg chg="mod">
          <ac:chgData name="Xueying Lu" userId="c49a24eb-557e-4a80-837c-42f4b60e5814" providerId="ADAL" clId="{CE71E3AC-C727-4723-AA61-43717F91DB5F}" dt="2022-05-11T15:28:50.531" v="2" actId="1076"/>
          <ac:spMkLst>
            <pc:docMk/>
            <pc:sldMk cId="867138845" sldId="289"/>
            <ac:spMk id="7" creationId="{00000000-0000-0000-0000-000000000000}"/>
          </ac:spMkLst>
        </pc:spChg>
        <pc:spChg chg="mod">
          <ac:chgData name="Xueying Lu" userId="c49a24eb-557e-4a80-837c-42f4b60e5814" providerId="ADAL" clId="{CE71E3AC-C727-4723-AA61-43717F91DB5F}" dt="2022-05-11T15:29:02.348" v="8" actId="1076"/>
          <ac:spMkLst>
            <pc:docMk/>
            <pc:sldMk cId="867138845" sldId="289"/>
            <ac:spMk id="12" creationId="{00000000-0000-0000-0000-000000000000}"/>
          </ac:spMkLst>
        </pc:spChg>
        <pc:picChg chg="mod">
          <ac:chgData name="Xueying Lu" userId="c49a24eb-557e-4a80-837c-42f4b60e5814" providerId="ADAL" clId="{CE71E3AC-C727-4723-AA61-43717F91DB5F}" dt="2022-05-11T15:28:46.481" v="1" actId="1076"/>
          <ac:picMkLst>
            <pc:docMk/>
            <pc:sldMk cId="867138845" sldId="289"/>
            <ac:picMk id="5" creationId="{00000000-0000-0000-0000-000000000000}"/>
          </ac:picMkLst>
        </pc:picChg>
        <pc:picChg chg="del">
          <ac:chgData name="Xueying Lu" userId="c49a24eb-557e-4a80-837c-42f4b60e5814" providerId="ADAL" clId="{CE71E3AC-C727-4723-AA61-43717F91DB5F}" dt="2022-05-11T15:28:43.315" v="0" actId="478"/>
          <ac:picMkLst>
            <pc:docMk/>
            <pc:sldMk cId="867138845" sldId="289"/>
            <ac:picMk id="6" creationId="{00000000-0000-0000-0000-000000000000}"/>
          </ac:picMkLst>
        </pc:picChg>
        <pc:picChg chg="add mod">
          <ac:chgData name="Xueying Lu" userId="c49a24eb-557e-4a80-837c-42f4b60e5814" providerId="ADAL" clId="{CE71E3AC-C727-4723-AA61-43717F91DB5F}" dt="2022-05-11T15:29:13.881" v="12" actId="1076"/>
          <ac:picMkLst>
            <pc:docMk/>
            <pc:sldMk cId="867138845" sldId="289"/>
            <ac:picMk id="9" creationId="{42438DF5-5B3C-1DDF-1F71-F3E66383C65B}"/>
          </ac:picMkLst>
        </pc:picChg>
        <pc:picChg chg="mod">
          <ac:chgData name="Xueying Lu" userId="c49a24eb-557e-4a80-837c-42f4b60e5814" providerId="ADAL" clId="{CE71E3AC-C727-4723-AA61-43717F91DB5F}" dt="2022-05-11T15:29:00.021" v="7" actId="1076"/>
          <ac:picMkLst>
            <pc:docMk/>
            <pc:sldMk cId="867138845" sldId="289"/>
            <ac:picMk id="10" creationId="{00000000-0000-0000-0000-000000000000}"/>
          </ac:picMkLst>
        </pc:picChg>
      </pc:sldChg>
      <pc:sldChg chg="modSp mod">
        <pc:chgData name="Xueying Lu" userId="c49a24eb-557e-4a80-837c-42f4b60e5814" providerId="ADAL" clId="{CE71E3AC-C727-4723-AA61-43717F91DB5F}" dt="2022-05-11T20:37:02.235" v="2580" actId="20577"/>
        <pc:sldMkLst>
          <pc:docMk/>
          <pc:sldMk cId="2449031349" sldId="290"/>
        </pc:sldMkLst>
        <pc:spChg chg="mod">
          <ac:chgData name="Xueying Lu" userId="c49a24eb-557e-4a80-837c-42f4b60e5814" providerId="ADAL" clId="{CE71E3AC-C727-4723-AA61-43717F91DB5F}" dt="2022-05-11T20:37:02.235" v="2580" actId="20577"/>
          <ac:spMkLst>
            <pc:docMk/>
            <pc:sldMk cId="2449031349" sldId="290"/>
            <ac:spMk id="3" creationId="{00000000-0000-0000-0000-000000000000}"/>
          </ac:spMkLst>
        </pc:spChg>
      </pc:sldChg>
      <pc:sldChg chg="addSp modSp mod">
        <pc:chgData name="Xueying Lu" userId="c49a24eb-557e-4a80-837c-42f4b60e5814" providerId="ADAL" clId="{CE71E3AC-C727-4723-AA61-43717F91DB5F}" dt="2022-05-11T20:34:19.828" v="2483" actId="20577"/>
        <pc:sldMkLst>
          <pc:docMk/>
          <pc:sldMk cId="1778216215" sldId="293"/>
        </pc:sldMkLst>
        <pc:spChg chg="add mod">
          <ac:chgData name="Xueying Lu" userId="c49a24eb-557e-4a80-837c-42f4b60e5814" providerId="ADAL" clId="{CE71E3AC-C727-4723-AA61-43717F91DB5F}" dt="2022-05-11T20:34:19.828" v="2483" actId="20577"/>
          <ac:spMkLst>
            <pc:docMk/>
            <pc:sldMk cId="1778216215" sldId="293"/>
            <ac:spMk id="5" creationId="{69157AE2-7D4B-C7CD-6A3A-BDDB67C43926}"/>
          </ac:spMkLst>
        </pc:spChg>
      </pc:sldChg>
      <pc:sldChg chg="ord">
        <pc:chgData name="Xueying Lu" userId="c49a24eb-557e-4a80-837c-42f4b60e5814" providerId="ADAL" clId="{CE71E3AC-C727-4723-AA61-43717F91DB5F}" dt="2022-05-11T20:39:51.361" v="2582"/>
        <pc:sldMkLst>
          <pc:docMk/>
          <pc:sldMk cId="1087669743" sldId="296"/>
        </pc:sldMkLst>
      </pc:sldChg>
      <pc:sldChg chg="modSp mod">
        <pc:chgData name="Xueying Lu" userId="c49a24eb-557e-4a80-837c-42f4b60e5814" providerId="ADAL" clId="{CE71E3AC-C727-4723-AA61-43717F91DB5F}" dt="2022-05-11T20:41:08.043" v="2597"/>
        <pc:sldMkLst>
          <pc:docMk/>
          <pc:sldMk cId="833086165" sldId="298"/>
        </pc:sldMkLst>
        <pc:spChg chg="mod">
          <ac:chgData name="Xueying Lu" userId="c49a24eb-557e-4a80-837c-42f4b60e5814" providerId="ADAL" clId="{CE71E3AC-C727-4723-AA61-43717F91DB5F}" dt="2022-05-11T20:41:02.897" v="2596" actId="20577"/>
          <ac:spMkLst>
            <pc:docMk/>
            <pc:sldMk cId="833086165" sldId="298"/>
            <ac:spMk id="3" creationId="{00000000-0000-0000-0000-000000000000}"/>
          </ac:spMkLst>
        </pc:spChg>
        <pc:spChg chg="mod">
          <ac:chgData name="Xueying Lu" userId="c49a24eb-557e-4a80-837c-42f4b60e5814" providerId="ADAL" clId="{CE71E3AC-C727-4723-AA61-43717F91DB5F}" dt="2022-05-11T20:41:08.043" v="2597"/>
          <ac:spMkLst>
            <pc:docMk/>
            <pc:sldMk cId="833086165" sldId="298"/>
            <ac:spMk id="5" creationId="{00000000-0000-0000-0000-000000000000}"/>
          </ac:spMkLst>
        </pc:spChg>
      </pc:sldChg>
      <pc:sldChg chg="addSp modSp mod">
        <pc:chgData name="Xueying Lu" userId="c49a24eb-557e-4a80-837c-42f4b60e5814" providerId="ADAL" clId="{CE71E3AC-C727-4723-AA61-43717F91DB5F}" dt="2022-05-11T17:50:52.363" v="853" actId="1076"/>
        <pc:sldMkLst>
          <pc:docMk/>
          <pc:sldMk cId="3202049408" sldId="300"/>
        </pc:sldMkLst>
        <pc:spChg chg="add mod">
          <ac:chgData name="Xueying Lu" userId="c49a24eb-557e-4a80-837c-42f4b60e5814" providerId="ADAL" clId="{CE71E3AC-C727-4723-AA61-43717F91DB5F}" dt="2022-05-11T17:50:52.363" v="853" actId="1076"/>
          <ac:spMkLst>
            <pc:docMk/>
            <pc:sldMk cId="3202049408" sldId="300"/>
            <ac:spMk id="12" creationId="{4C03F0B9-1C63-EFCC-3C1C-3C1705D7FCE1}"/>
          </ac:spMkLst>
        </pc:spChg>
        <pc:cxnChg chg="add mod">
          <ac:chgData name="Xueying Lu" userId="c49a24eb-557e-4a80-837c-42f4b60e5814" providerId="ADAL" clId="{CE71E3AC-C727-4723-AA61-43717F91DB5F}" dt="2022-05-11T17:47:29.599" v="801" actId="13822"/>
          <ac:cxnSpMkLst>
            <pc:docMk/>
            <pc:sldMk cId="3202049408" sldId="300"/>
            <ac:cxnSpMk id="10" creationId="{D1D832BE-2373-04C4-9ABA-F15ED7739828}"/>
          </ac:cxnSpMkLst>
        </pc:cxnChg>
      </pc:sldChg>
      <pc:sldChg chg="addSp delSp modSp mod">
        <pc:chgData name="Xueying Lu" userId="c49a24eb-557e-4a80-837c-42f4b60e5814" providerId="ADAL" clId="{CE71E3AC-C727-4723-AA61-43717F91DB5F}" dt="2022-05-11T20:48:52.049" v="2762" actId="1076"/>
        <pc:sldMkLst>
          <pc:docMk/>
          <pc:sldMk cId="3457935885" sldId="301"/>
        </pc:sldMkLst>
        <pc:spChg chg="mod">
          <ac:chgData name="Xueying Lu" userId="c49a24eb-557e-4a80-837c-42f4b60e5814" providerId="ADAL" clId="{CE71E3AC-C727-4723-AA61-43717F91DB5F}" dt="2022-05-11T15:55:16.559" v="391" actId="20577"/>
          <ac:spMkLst>
            <pc:docMk/>
            <pc:sldMk cId="3457935885" sldId="301"/>
            <ac:spMk id="2" creationId="{00000000-0000-0000-0000-000000000000}"/>
          </ac:spMkLst>
        </pc:spChg>
        <pc:spChg chg="mod">
          <ac:chgData name="Xueying Lu" userId="c49a24eb-557e-4a80-837c-42f4b60e5814" providerId="ADAL" clId="{CE71E3AC-C727-4723-AA61-43717F91DB5F}" dt="2022-05-11T20:48:31.991" v="2726" actId="20577"/>
          <ac:spMkLst>
            <pc:docMk/>
            <pc:sldMk cId="3457935885" sldId="301"/>
            <ac:spMk id="3" creationId="{00000000-0000-0000-0000-000000000000}"/>
          </ac:spMkLst>
        </pc:spChg>
        <pc:spChg chg="ord">
          <ac:chgData name="Xueying Lu" userId="c49a24eb-557e-4a80-837c-42f4b60e5814" providerId="ADAL" clId="{CE71E3AC-C727-4723-AA61-43717F91DB5F}" dt="2022-05-11T20:46:21.140" v="2604" actId="166"/>
          <ac:spMkLst>
            <pc:docMk/>
            <pc:sldMk cId="3457935885" sldId="301"/>
            <ac:spMk id="4" creationId="{00000000-0000-0000-0000-000000000000}"/>
          </ac:spMkLst>
        </pc:spChg>
        <pc:spChg chg="del">
          <ac:chgData name="Xueying Lu" userId="c49a24eb-557e-4a80-837c-42f4b60e5814" providerId="ADAL" clId="{CE71E3AC-C727-4723-AA61-43717F91DB5F}" dt="2022-05-11T18:49:59.577" v="1667" actId="21"/>
          <ac:spMkLst>
            <pc:docMk/>
            <pc:sldMk cId="3457935885" sldId="301"/>
            <ac:spMk id="8" creationId="{00000000-0000-0000-0000-000000000000}"/>
          </ac:spMkLst>
        </pc:spChg>
        <pc:spChg chg="add mod">
          <ac:chgData name="Xueying Lu" userId="c49a24eb-557e-4a80-837c-42f4b60e5814" providerId="ADAL" clId="{CE71E3AC-C727-4723-AA61-43717F91DB5F}" dt="2022-05-11T20:48:52.049" v="2762" actId="1076"/>
          <ac:spMkLst>
            <pc:docMk/>
            <pc:sldMk cId="3457935885" sldId="301"/>
            <ac:spMk id="8" creationId="{3CD19554-CF48-D32E-B2A1-02545E81B8B6}"/>
          </ac:spMkLst>
        </pc:spChg>
        <pc:spChg chg="add mod">
          <ac:chgData name="Xueying Lu" userId="c49a24eb-557e-4a80-837c-42f4b60e5814" providerId="ADAL" clId="{CE71E3AC-C727-4723-AA61-43717F91DB5F}" dt="2022-05-11T19:36:00.998" v="2212" actId="20577"/>
          <ac:spMkLst>
            <pc:docMk/>
            <pc:sldMk cId="3457935885" sldId="301"/>
            <ac:spMk id="9" creationId="{3E29AA37-33F0-A010-FA49-2FEE31F0696B}"/>
          </ac:spMkLst>
        </pc:spChg>
        <pc:picChg chg="mod">
          <ac:chgData name="Xueying Lu" userId="c49a24eb-557e-4a80-837c-42f4b60e5814" providerId="ADAL" clId="{CE71E3AC-C727-4723-AA61-43717F91DB5F}" dt="2022-05-11T20:48:35.475" v="2727" actId="1076"/>
          <ac:picMkLst>
            <pc:docMk/>
            <pc:sldMk cId="3457935885" sldId="301"/>
            <ac:picMk id="6" creationId="{E2614328-465F-435B-956E-B39DA42DBBCC}"/>
          </ac:picMkLst>
        </pc:picChg>
      </pc:sldChg>
      <pc:sldChg chg="addSp delSp modSp new mod modNotesTx">
        <pc:chgData name="Xueying Lu" userId="c49a24eb-557e-4a80-837c-42f4b60e5814" providerId="ADAL" clId="{CE71E3AC-C727-4723-AA61-43717F91DB5F}" dt="2022-05-11T15:52:41.668" v="342" actId="1076"/>
        <pc:sldMkLst>
          <pc:docMk/>
          <pc:sldMk cId="3274431577" sldId="305"/>
        </pc:sldMkLst>
        <pc:spChg chg="mod">
          <ac:chgData name="Xueying Lu" userId="c49a24eb-557e-4a80-837c-42f4b60e5814" providerId="ADAL" clId="{CE71E3AC-C727-4723-AA61-43717F91DB5F}" dt="2022-05-11T15:50:27.953" v="302" actId="20577"/>
          <ac:spMkLst>
            <pc:docMk/>
            <pc:sldMk cId="3274431577" sldId="305"/>
            <ac:spMk id="2" creationId="{33EF5362-6285-FA55-83F8-9480C540198F}"/>
          </ac:spMkLst>
        </pc:spChg>
        <pc:spChg chg="mod">
          <ac:chgData name="Xueying Lu" userId="c49a24eb-557e-4a80-837c-42f4b60e5814" providerId="ADAL" clId="{CE71E3AC-C727-4723-AA61-43717F91DB5F}" dt="2022-05-11T15:52:38.398" v="341" actId="14100"/>
          <ac:spMkLst>
            <pc:docMk/>
            <pc:sldMk cId="3274431577" sldId="305"/>
            <ac:spMk id="3" creationId="{7B5B5399-C2A9-6885-C6F2-0FF3149D69C9}"/>
          </ac:spMkLst>
        </pc:spChg>
        <pc:spChg chg="add mod">
          <ac:chgData name="Xueying Lu" userId="c49a24eb-557e-4a80-837c-42f4b60e5814" providerId="ADAL" clId="{CE71E3AC-C727-4723-AA61-43717F91DB5F}" dt="2022-05-11T15:52:05.769" v="333" actId="1076"/>
          <ac:spMkLst>
            <pc:docMk/>
            <pc:sldMk cId="3274431577" sldId="305"/>
            <ac:spMk id="7" creationId="{DBE08B9A-2CBE-EDDE-432E-2581BD5977B3}"/>
          </ac:spMkLst>
        </pc:spChg>
        <pc:spChg chg="add del mod">
          <ac:chgData name="Xueying Lu" userId="c49a24eb-557e-4a80-837c-42f4b60e5814" providerId="ADAL" clId="{CE71E3AC-C727-4723-AA61-43717F91DB5F}" dt="2022-05-11T15:52:18.268" v="336" actId="478"/>
          <ac:spMkLst>
            <pc:docMk/>
            <pc:sldMk cId="3274431577" sldId="305"/>
            <ac:spMk id="8" creationId="{DA511990-D7AB-788A-CF22-AE3F0D6FF35C}"/>
          </ac:spMkLst>
        </pc:spChg>
        <pc:picChg chg="add mod">
          <ac:chgData name="Xueying Lu" userId="c49a24eb-557e-4a80-837c-42f4b60e5814" providerId="ADAL" clId="{CE71E3AC-C727-4723-AA61-43717F91DB5F}" dt="2022-05-11T15:51:37.822" v="322" actId="1076"/>
          <ac:picMkLst>
            <pc:docMk/>
            <pc:sldMk cId="3274431577" sldId="305"/>
            <ac:picMk id="6" creationId="{FA735FDE-5D9E-30FC-56F9-B1D178FC3438}"/>
          </ac:picMkLst>
        </pc:picChg>
        <pc:picChg chg="add mod">
          <ac:chgData name="Xueying Lu" userId="c49a24eb-557e-4a80-837c-42f4b60e5814" providerId="ADAL" clId="{CE71E3AC-C727-4723-AA61-43717F91DB5F}" dt="2022-05-11T15:52:41.668" v="342" actId="1076"/>
          <ac:picMkLst>
            <pc:docMk/>
            <pc:sldMk cId="3274431577" sldId="305"/>
            <ac:picMk id="10" creationId="{D3F7577A-93E1-9AA2-95E8-A6890C880975}"/>
          </ac:picMkLst>
        </pc:picChg>
      </pc:sldChg>
      <pc:sldChg chg="addSp modSp new mod">
        <pc:chgData name="Xueying Lu" userId="c49a24eb-557e-4a80-837c-42f4b60e5814" providerId="ADAL" clId="{CE71E3AC-C727-4723-AA61-43717F91DB5F}" dt="2022-05-11T21:50:45.860" v="2908" actId="14100"/>
        <pc:sldMkLst>
          <pc:docMk/>
          <pc:sldMk cId="109835698" sldId="306"/>
        </pc:sldMkLst>
        <pc:spChg chg="mod">
          <ac:chgData name="Xueying Lu" userId="c49a24eb-557e-4a80-837c-42f4b60e5814" providerId="ADAL" clId="{CE71E3AC-C727-4723-AA61-43717F91DB5F}" dt="2022-05-11T18:41:28.451" v="1305" actId="20577"/>
          <ac:spMkLst>
            <pc:docMk/>
            <pc:sldMk cId="109835698" sldId="306"/>
            <ac:spMk id="2" creationId="{D4737F6F-E48F-BCE4-2D86-0498BE21693C}"/>
          </ac:spMkLst>
        </pc:spChg>
        <pc:spChg chg="mod">
          <ac:chgData name="Xueying Lu" userId="c49a24eb-557e-4a80-837c-42f4b60e5814" providerId="ADAL" clId="{CE71E3AC-C727-4723-AA61-43717F91DB5F}" dt="2022-05-11T19:56:07.017" v="2387" actId="20577"/>
          <ac:spMkLst>
            <pc:docMk/>
            <pc:sldMk cId="109835698" sldId="306"/>
            <ac:spMk id="3" creationId="{34611FA5-EEED-C187-371C-3F82E2292374}"/>
          </ac:spMkLst>
        </pc:spChg>
        <pc:spChg chg="add mod">
          <ac:chgData name="Xueying Lu" userId="c49a24eb-557e-4a80-837c-42f4b60e5814" providerId="ADAL" clId="{CE71E3AC-C727-4723-AA61-43717F91DB5F}" dt="2022-05-11T21:50:45.860" v="2908" actId="14100"/>
          <ac:spMkLst>
            <pc:docMk/>
            <pc:sldMk cId="109835698" sldId="306"/>
            <ac:spMk id="7" creationId="{7C9EE362-AC10-3723-D863-A5D1534727E5}"/>
          </ac:spMkLst>
        </pc:spChg>
        <pc:spChg chg="add mod">
          <ac:chgData name="Xueying Lu" userId="c49a24eb-557e-4a80-837c-42f4b60e5814" providerId="ADAL" clId="{CE71E3AC-C727-4723-AA61-43717F91DB5F}" dt="2022-05-11T18:44:28.229" v="1519" actId="207"/>
          <ac:spMkLst>
            <pc:docMk/>
            <pc:sldMk cId="109835698" sldId="306"/>
            <ac:spMk id="8" creationId="{B154C634-FFA8-8FDF-6516-6E2F5AA91300}"/>
          </ac:spMkLst>
        </pc:spChg>
        <pc:spChg chg="add mod">
          <ac:chgData name="Xueying Lu" userId="c49a24eb-557e-4a80-837c-42f4b60e5814" providerId="ADAL" clId="{CE71E3AC-C727-4723-AA61-43717F91DB5F}" dt="2022-05-11T18:45:05.362" v="1532" actId="1076"/>
          <ac:spMkLst>
            <pc:docMk/>
            <pc:sldMk cId="109835698" sldId="306"/>
            <ac:spMk id="9" creationId="{B66719CC-334B-7C97-119D-DD45FB79108E}"/>
          </ac:spMkLst>
        </pc:spChg>
        <pc:spChg chg="add mod">
          <ac:chgData name="Xueying Lu" userId="c49a24eb-557e-4a80-837c-42f4b60e5814" providerId="ADAL" clId="{CE71E3AC-C727-4723-AA61-43717F91DB5F}" dt="2022-05-11T18:45:01.230" v="1531" actId="1076"/>
          <ac:spMkLst>
            <pc:docMk/>
            <pc:sldMk cId="109835698" sldId="306"/>
            <ac:spMk id="10" creationId="{020ED5FB-D597-4B28-3E2A-90930B2B0341}"/>
          </ac:spMkLst>
        </pc:spChg>
        <pc:spChg chg="add mod">
          <ac:chgData name="Xueying Lu" userId="c49a24eb-557e-4a80-837c-42f4b60e5814" providerId="ADAL" clId="{CE71E3AC-C727-4723-AA61-43717F91DB5F}" dt="2022-05-11T18:45:33.146" v="1578" actId="20577"/>
          <ac:spMkLst>
            <pc:docMk/>
            <pc:sldMk cId="109835698" sldId="306"/>
            <ac:spMk id="11" creationId="{8B9541E5-E920-58EC-42E8-10342E571312}"/>
          </ac:spMkLst>
        </pc:spChg>
        <pc:spChg chg="add mod">
          <ac:chgData name="Xueying Lu" userId="c49a24eb-557e-4a80-837c-42f4b60e5814" providerId="ADAL" clId="{CE71E3AC-C727-4723-AA61-43717F91DB5F}" dt="2022-05-11T19:36:45.861" v="2287" actId="1076"/>
          <ac:spMkLst>
            <pc:docMk/>
            <pc:sldMk cId="109835698" sldId="306"/>
            <ac:spMk id="12" creationId="{B565FE72-F94B-8A5F-DF03-2EE57C3773BE}"/>
          </ac:spMkLst>
        </pc:spChg>
        <pc:picChg chg="add mod">
          <ac:chgData name="Xueying Lu" userId="c49a24eb-557e-4a80-837c-42f4b60e5814" providerId="ADAL" clId="{CE71E3AC-C727-4723-AA61-43717F91DB5F}" dt="2022-05-11T18:38:19.981" v="1152" actId="1076"/>
          <ac:picMkLst>
            <pc:docMk/>
            <pc:sldMk cId="109835698" sldId="306"/>
            <ac:picMk id="5" creationId="{D21F041C-8CC2-A917-FD47-6F0DE15D947B}"/>
          </ac:picMkLst>
        </pc:picChg>
        <pc:picChg chg="add mod">
          <ac:chgData name="Xueying Lu" userId="c49a24eb-557e-4a80-837c-42f4b60e5814" providerId="ADAL" clId="{CE71E3AC-C727-4723-AA61-43717F91DB5F}" dt="2022-05-11T18:42:09.732" v="1311" actId="1076"/>
          <ac:picMkLst>
            <pc:docMk/>
            <pc:sldMk cId="109835698" sldId="306"/>
            <ac:picMk id="6" creationId="{417A5BCC-763D-E254-0AD1-4AB78B10F579}"/>
          </ac:picMkLst>
        </pc:picChg>
      </pc:sldChg>
      <pc:sldChg chg="addSp modSp new mod ord">
        <pc:chgData name="Xueying Lu" userId="c49a24eb-557e-4a80-837c-42f4b60e5814" providerId="ADAL" clId="{CE71E3AC-C727-4723-AA61-43717F91DB5F}" dt="2022-05-11T20:44:37.742" v="2601"/>
        <pc:sldMkLst>
          <pc:docMk/>
          <pc:sldMk cId="952394055" sldId="307"/>
        </pc:sldMkLst>
        <pc:spChg chg="mod">
          <ac:chgData name="Xueying Lu" userId="c49a24eb-557e-4a80-837c-42f4b60e5814" providerId="ADAL" clId="{CE71E3AC-C727-4723-AA61-43717F91DB5F}" dt="2022-05-11T16:34:36.070" v="590" actId="20577"/>
          <ac:spMkLst>
            <pc:docMk/>
            <pc:sldMk cId="952394055" sldId="307"/>
            <ac:spMk id="2" creationId="{BB06F1E9-043B-59E3-BB48-C1C465560E5B}"/>
          </ac:spMkLst>
        </pc:spChg>
        <pc:spChg chg="mod">
          <ac:chgData name="Xueying Lu" userId="c49a24eb-557e-4a80-837c-42f4b60e5814" providerId="ADAL" clId="{CE71E3AC-C727-4723-AA61-43717F91DB5F}" dt="2022-05-11T17:55:44.043" v="881" actId="20577"/>
          <ac:spMkLst>
            <pc:docMk/>
            <pc:sldMk cId="952394055" sldId="307"/>
            <ac:spMk id="3" creationId="{4974700D-CA12-DBD8-2F56-8EE528645917}"/>
          </ac:spMkLst>
        </pc:spChg>
        <pc:spChg chg="add mod">
          <ac:chgData name="Xueying Lu" userId="c49a24eb-557e-4a80-837c-42f4b60e5814" providerId="ADAL" clId="{CE71E3AC-C727-4723-AA61-43717F91DB5F}" dt="2022-05-11T19:55:14.736" v="2382" actId="1076"/>
          <ac:spMkLst>
            <pc:docMk/>
            <pc:sldMk cId="952394055" sldId="307"/>
            <ac:spMk id="7" creationId="{44F73267-5FFF-3691-7F1A-9F2B1E5D2285}"/>
          </ac:spMkLst>
        </pc:spChg>
        <pc:picChg chg="add mod">
          <ac:chgData name="Xueying Lu" userId="c49a24eb-557e-4a80-837c-42f4b60e5814" providerId="ADAL" clId="{CE71E3AC-C727-4723-AA61-43717F91DB5F}" dt="2022-05-11T19:55:12.256" v="2381" actId="1076"/>
          <ac:picMkLst>
            <pc:docMk/>
            <pc:sldMk cId="952394055" sldId="307"/>
            <ac:picMk id="6" creationId="{541CC504-420E-38FF-A77F-D3F1A9077353}"/>
          </ac:picMkLst>
        </pc:picChg>
      </pc:sldChg>
      <pc:sldChg chg="new del">
        <pc:chgData name="Xueying Lu" userId="c49a24eb-557e-4a80-837c-42f4b60e5814" providerId="ADAL" clId="{CE71E3AC-C727-4723-AA61-43717F91DB5F}" dt="2022-05-11T20:44:40.934" v="2602" actId="47"/>
        <pc:sldMkLst>
          <pc:docMk/>
          <pc:sldMk cId="784240283" sldId="308"/>
        </pc:sldMkLst>
      </pc:sldChg>
      <pc:sldChg chg="modSp new mod">
        <pc:chgData name="Xueying Lu" userId="c49a24eb-557e-4a80-837c-42f4b60e5814" providerId="ADAL" clId="{CE71E3AC-C727-4723-AA61-43717F91DB5F}" dt="2022-05-11T20:36:39.783" v="2577" actId="20577"/>
        <pc:sldMkLst>
          <pc:docMk/>
          <pc:sldMk cId="3004113679" sldId="309"/>
        </pc:sldMkLst>
        <pc:spChg chg="mod">
          <ac:chgData name="Xueying Lu" userId="c49a24eb-557e-4a80-837c-42f4b60e5814" providerId="ADAL" clId="{CE71E3AC-C727-4723-AA61-43717F91DB5F}" dt="2022-05-11T20:36:39.783" v="2577" actId="20577"/>
          <ac:spMkLst>
            <pc:docMk/>
            <pc:sldMk cId="3004113679" sldId="309"/>
            <ac:spMk id="2" creationId="{E4BC7480-3906-48A2-D140-07FE4719388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13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72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t="8569" b="16690"/>
          <a:stretch/>
        </p:blipFill>
        <p:spPr>
          <a:xfrm>
            <a:off x="-793" y="1"/>
            <a:ext cx="9144793" cy="4484914"/>
          </a:xfrm>
          <a:prstGeom prst="rect">
            <a:avLst/>
          </a:prstGeom>
        </p:spPr>
      </p:pic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-793" y="0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1" y="4717271"/>
            <a:ext cx="3048699" cy="218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916" y="4648048"/>
            <a:ext cx="1831972" cy="35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40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238763"/>
            <a:ext cx="8372901" cy="320121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t="8569" b="16690"/>
          <a:stretch/>
        </p:blipFill>
        <p:spPr>
          <a:xfrm>
            <a:off x="-793" y="1"/>
            <a:ext cx="9144793" cy="4484913"/>
          </a:xfrm>
          <a:prstGeom prst="rect">
            <a:avLst/>
          </a:prstGeom>
        </p:spPr>
      </p:pic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1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1" y="4717271"/>
            <a:ext cx="3048699" cy="218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231" y="4662551"/>
            <a:ext cx="1831972" cy="35493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325677" y="4562475"/>
            <a:ext cx="3338186" cy="455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872" y="4415506"/>
            <a:ext cx="1617128" cy="58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1444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/>
          <a:srcRect t="14982" b="13843"/>
          <a:stretch/>
        </p:blipFill>
        <p:spPr>
          <a:xfrm>
            <a:off x="4863724" y="1271015"/>
            <a:ext cx="4280276" cy="2025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622" y="4448401"/>
            <a:ext cx="1735150" cy="63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none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108553"/>
            <a:ext cx="8372901" cy="36168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82044" y="4791615"/>
            <a:ext cx="2392471" cy="296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640882" y="4765287"/>
            <a:ext cx="2392471" cy="296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8804753" y="4956475"/>
            <a:ext cx="228600" cy="132033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t="8569" b="16932"/>
          <a:stretch/>
        </p:blipFill>
        <p:spPr>
          <a:xfrm>
            <a:off x="-793" y="1"/>
            <a:ext cx="9144793" cy="4470400"/>
          </a:xfrm>
          <a:prstGeom prst="rect">
            <a:avLst/>
          </a:prstGeom>
        </p:spPr>
      </p:pic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-794" y="-33409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916" y="4648048"/>
            <a:ext cx="1831972" cy="35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1" y="4717271"/>
            <a:ext cx="3048699" cy="2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1" y="4717271"/>
            <a:ext cx="3048699" cy="2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25938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249859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9525"/>
            <a:ext cx="8372901" cy="84991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238763"/>
            <a:ext cx="4023360" cy="350704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238763"/>
            <a:ext cx="4023360" cy="349632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704512"/>
            <a:ext cx="4114800" cy="301310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704512"/>
            <a:ext cx="4114800" cy="301310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238763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238763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862565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6397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0"/>
            <a:ext cx="8372901" cy="86397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4837160"/>
            <a:ext cx="2238464" cy="1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ti.gov/biblio/1358081" TargetMode="External"/><Relationship Id="rId2" Type="http://schemas.openxmlformats.org/officeDocument/2006/relationships/hyperlink" Target="https://science.osti.gov/hep/-/media/hep/pdf/2022/ABP_Roadmap_2023_final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smdp.lbl.gov/wp-content/uploads/sites/7/2022/08/USMDP-2020-Plan-Update-web.pdf" TargetMode="External"/><Relationship Id="rId4" Type="http://schemas.openxmlformats.org/officeDocument/2006/relationships/hyperlink" Target="https://www.osti.gov/biblio/163111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18B1CC27-686A-40A5-81F6-42B131374C1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7857" b="7857"/>
          <a:stretch>
            <a:fillRect/>
          </a:stretch>
        </p:blipFill>
        <p:spPr/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1D32AB9-EA0B-463B-8865-97A59A27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266825"/>
            <a:ext cx="9144001" cy="2029968"/>
          </a:xfrm>
        </p:spPr>
        <p:txBody>
          <a:bodyPr/>
          <a:lstStyle/>
          <a:p>
            <a:r>
              <a:rPr lang="en-US" altLang="zh-CN" cap="none" dirty="0" smtClean="0"/>
              <a:t>HEP Early Career Awards in Accelerator R&amp;D</a:t>
            </a:r>
            <a:endParaRPr lang="en-US" cap="none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-1" y="1266825"/>
            <a:ext cx="239714" cy="2029968"/>
          </a:xfrm>
        </p:spPr>
        <p:txBody>
          <a:bodyPr/>
          <a:lstStyle/>
          <a:p>
            <a:endParaRPr lang="en-US" sz="4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D9A5B79-02B7-49A5-9DBC-2517AC0AC4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9660" y="3437210"/>
            <a:ext cx="2692871" cy="295275"/>
          </a:xfrm>
        </p:spPr>
        <p:txBody>
          <a:bodyPr/>
          <a:lstStyle/>
          <a:p>
            <a:r>
              <a:rPr lang="en-US" cap="none" dirty="0"/>
              <a:t>Xueying Lu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580F7BD-1699-46C3-AEEB-7BE938F50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659" y="3802693"/>
            <a:ext cx="5815467" cy="685800"/>
          </a:xfrm>
        </p:spPr>
        <p:txBody>
          <a:bodyPr/>
          <a:lstStyle/>
          <a:p>
            <a:r>
              <a:rPr lang="en-US" dirty="0" smtClean="0"/>
              <a:t>Northern </a:t>
            </a:r>
            <a:r>
              <a:rPr lang="en-US" dirty="0"/>
              <a:t>Illinois University (NIU</a:t>
            </a:r>
            <a:r>
              <a:rPr lang="en-US" dirty="0" smtClean="0"/>
              <a:t>) &amp; </a:t>
            </a:r>
            <a:r>
              <a:rPr lang="en-US" dirty="0"/>
              <a:t>Argonne National Laboratory (ANL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88B09C1-9F97-4727-974E-E37B963EA5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45227" y="485351"/>
            <a:ext cx="5253544" cy="551147"/>
          </a:xfrm>
        </p:spPr>
        <p:txBody>
          <a:bodyPr/>
          <a:lstStyle/>
          <a:p>
            <a:pPr algn="ctr"/>
            <a:r>
              <a:rPr lang="en-US" dirty="0" smtClean="0"/>
              <a:t>HEP Early Career Award Network Summer 2023 Workshop</a:t>
            </a:r>
          </a:p>
          <a:p>
            <a:pPr algn="ctr"/>
            <a:r>
              <a:rPr lang="en-US" dirty="0" smtClean="0"/>
              <a:t>Accelerator Frontier Lightning Talk</a:t>
            </a:r>
            <a:endParaRPr lang="en-US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888B09C1-9F97-4727-974E-E37B963EA5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9659" y="4435630"/>
            <a:ext cx="2460564" cy="558763"/>
          </a:xfrm>
        </p:spPr>
        <p:txBody>
          <a:bodyPr/>
          <a:lstStyle/>
          <a:p>
            <a:r>
              <a:rPr lang="en-US" dirty="0" smtClean="0"/>
              <a:t>June 9, 2023</a:t>
            </a:r>
          </a:p>
          <a:p>
            <a:r>
              <a:rPr lang="en-US" dirty="0" smtClean="0"/>
              <a:t>@ Texas A&amp;M University</a:t>
            </a:r>
          </a:p>
        </p:txBody>
      </p:sp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 </a:t>
            </a:r>
            <a:r>
              <a:rPr lang="en-US" dirty="0" smtClean="0"/>
              <a:t>Linear Accelerators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85177" y="1974673"/>
                <a:ext cx="4333876" cy="122015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Energy = Length × </a:t>
                </a:r>
                <a:r>
                  <a:rPr lang="en-US" b="1" dirty="0"/>
                  <a:t>Gradient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High gradient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Compact linear colliders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85177" y="1974673"/>
                <a:ext cx="4333876" cy="1220159"/>
              </a:xfrm>
              <a:blipFill>
                <a:blip r:embed="rId2"/>
                <a:stretch>
                  <a:fillRect l="-3235" t="-6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4" descr="SLAC aeri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1" t="42815" r="15999" b="-1"/>
          <a:stretch/>
        </p:blipFill>
        <p:spPr bwMode="auto">
          <a:xfrm rot="16200000">
            <a:off x="1148751" y="803577"/>
            <a:ext cx="2522151" cy="356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1061" y="4099161"/>
            <a:ext cx="3137530" cy="86177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Stanford Linear Collider</a:t>
            </a:r>
          </a:p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2 miles</a:t>
            </a:r>
          </a:p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100 GeV collision energy</a:t>
            </a:r>
          </a:p>
        </p:txBody>
      </p:sp>
    </p:spTree>
    <p:extLst>
      <p:ext uri="{BB962C8B-B14F-4D97-AF65-F5344CB8AC3E}">
        <p14:creationId xmlns:p14="http://schemas.microsoft.com/office/powerpoint/2010/main" val="263423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limits the gradient: RF Breakdown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108553"/>
            <a:ext cx="7663398" cy="3616876"/>
          </a:xfrm>
        </p:spPr>
        <p:txBody>
          <a:bodyPr/>
          <a:lstStyle/>
          <a:p>
            <a:r>
              <a:rPr lang="en-US" dirty="0" smtClean="0"/>
              <a:t>RF breakdown is the fundamental limiting factor in achieving high gradient</a:t>
            </a:r>
          </a:p>
          <a:p>
            <a:pPr lvl="1"/>
            <a:r>
              <a:rPr lang="en-US" dirty="0" smtClean="0"/>
              <a:t>Accelerating </a:t>
            </a:r>
            <a:r>
              <a:rPr lang="en-US" dirty="0"/>
              <a:t>gradient currently limited to 10-100 </a:t>
            </a:r>
            <a:r>
              <a:rPr lang="en-US" dirty="0" smtClean="0"/>
              <a:t>MV/m</a:t>
            </a:r>
            <a:r>
              <a:rPr lang="en-US" dirty="0"/>
              <a:t> </a:t>
            </a:r>
            <a:r>
              <a:rPr lang="en-US" dirty="0" smtClean="0"/>
              <a:t>in conventional RF accelerators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RF breakdown is unwanted</a:t>
            </a:r>
          </a:p>
          <a:p>
            <a:endParaRPr lang="en-US" dirty="0" smtClean="0"/>
          </a:p>
          <a:p>
            <a:r>
              <a:rPr lang="en-US" dirty="0" smtClean="0"/>
              <a:t>Mechanism not fully understood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25495" y="3414181"/>
            <a:ext cx="239510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  <a:cs typeface="Times New Roman" panose="02020603050405020304" pitchFamily="18" charset="0"/>
              </a:rPr>
              <a:t>Breakdown-induced</a:t>
            </a:r>
          </a:p>
          <a:p>
            <a:pPr algn="ctr"/>
            <a:r>
              <a:rPr lang="en-US" sz="1400" dirty="0">
                <a:latin typeface="+mj-lt"/>
                <a:cs typeface="Times New Roman" panose="02020603050405020304" pitchFamily="18" charset="0"/>
              </a:rPr>
              <a:t>pitting in a copper structure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39002" y="1643393"/>
            <a:ext cx="1481512" cy="196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6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Exciting Time for Accelerator </a:t>
            </a:r>
            <a:r>
              <a:rPr lang="en-US" dirty="0"/>
              <a:t>C</a:t>
            </a:r>
            <a:r>
              <a:rPr lang="en-US" dirty="0" smtClean="0"/>
              <a:t>ommunities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Towards compact accelerators, we need to:</a:t>
            </a:r>
          </a:p>
          <a:p>
            <a:pPr lvl="1"/>
            <a:r>
              <a:rPr lang="en-US" dirty="0"/>
              <a:t>Develop physics understanding of RF </a:t>
            </a:r>
            <a:r>
              <a:rPr lang="en-US" dirty="0" smtClean="0"/>
              <a:t>breakdown</a:t>
            </a:r>
          </a:p>
          <a:p>
            <a:pPr lvl="2"/>
            <a:r>
              <a:rPr lang="en-US" b="1" dirty="0" smtClean="0"/>
              <a:t>High-gradient and breakdown science community</a:t>
            </a:r>
          </a:p>
          <a:p>
            <a:pPr lvl="3"/>
            <a:r>
              <a:rPr lang="en-US" dirty="0" smtClean="0"/>
              <a:t>Dedicated breakdown test stands at National </a:t>
            </a:r>
            <a:r>
              <a:rPr lang="en-US" dirty="0"/>
              <a:t>L</a:t>
            </a:r>
            <a:r>
              <a:rPr lang="en-US" dirty="0" smtClean="0"/>
              <a:t>abs and universities</a:t>
            </a:r>
          </a:p>
          <a:p>
            <a:pPr lvl="1"/>
            <a:r>
              <a:rPr lang="en-US" dirty="0" smtClean="0"/>
              <a:t>Explore </a:t>
            </a:r>
            <a:r>
              <a:rPr lang="en-US" altLang="zh-CN" dirty="0" smtClean="0"/>
              <a:t>novel accelerator concepts </a:t>
            </a:r>
            <a:r>
              <a:rPr lang="en-US" dirty="0" smtClean="0"/>
              <a:t>to </a:t>
            </a:r>
            <a:r>
              <a:rPr lang="en-US" dirty="0"/>
              <a:t>mitigate RF </a:t>
            </a:r>
            <a:r>
              <a:rPr lang="en-US" dirty="0" smtClean="0"/>
              <a:t>breakdown</a:t>
            </a:r>
          </a:p>
          <a:p>
            <a:pPr lvl="2"/>
            <a:r>
              <a:rPr lang="en-US" b="1" dirty="0" smtClean="0"/>
              <a:t>Advanced Accelerator Concepts (AACs) community</a:t>
            </a:r>
          </a:p>
          <a:p>
            <a:pPr lvl="3"/>
            <a:r>
              <a:rPr lang="en-US" dirty="0"/>
              <a:t>Plasma-based accelerators</a:t>
            </a:r>
          </a:p>
          <a:p>
            <a:pPr lvl="3"/>
            <a:r>
              <a:rPr lang="en-US" dirty="0"/>
              <a:t>Laser-based accelerators</a:t>
            </a:r>
          </a:p>
          <a:p>
            <a:pPr lvl="3"/>
            <a:r>
              <a:rPr lang="en-US" dirty="0"/>
              <a:t>Accelerators on a chip</a:t>
            </a:r>
          </a:p>
          <a:p>
            <a:pPr lvl="3"/>
            <a:r>
              <a:rPr lang="en-US" dirty="0"/>
              <a:t>Terahertz (THz) accelerators</a:t>
            </a:r>
          </a:p>
          <a:p>
            <a:pPr lvl="3"/>
            <a:r>
              <a:rPr lang="en-US" dirty="0">
                <a:solidFill>
                  <a:srgbClr val="FF0000"/>
                </a:solidFill>
              </a:rPr>
              <a:t>Structure wakefield acceleration</a:t>
            </a:r>
            <a:r>
              <a:rPr lang="en-US" dirty="0"/>
              <a:t>: short pulse =&gt; high </a:t>
            </a:r>
            <a:r>
              <a:rPr lang="en-US" dirty="0" smtClean="0"/>
              <a:t>gradient</a:t>
            </a:r>
          </a:p>
          <a:p>
            <a:pPr lvl="3"/>
            <a:r>
              <a:rPr lang="en-US" dirty="0" smtClean="0"/>
              <a:t>…</a:t>
            </a:r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2"/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49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Wakefield         &amp;    Wakefield Acceleration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566" y="949048"/>
            <a:ext cx="2121586" cy="1413233"/>
          </a:xfrm>
          <a:prstGeom prst="rect">
            <a:avLst/>
          </a:prstGeom>
        </p:spPr>
      </p:pic>
      <p:pic>
        <p:nvPicPr>
          <p:cNvPr id="6" name="Picture 5" descr="DWA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2" y="2959794"/>
            <a:ext cx="3046364" cy="156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90258" y="2443041"/>
            <a:ext cx="2362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Wake of a boat on water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9001" y="4541552"/>
            <a:ext cx="3124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Wakefield of a charged particle beam inside a dielectric tube in vacuum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5093"/>
          <a:stretch/>
        </p:blipFill>
        <p:spPr>
          <a:xfrm>
            <a:off x="5047457" y="949048"/>
            <a:ext cx="2354664" cy="17336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b="3805"/>
          <a:stretch/>
        </p:blipFill>
        <p:spPr>
          <a:xfrm>
            <a:off x="4239029" y="2968084"/>
            <a:ext cx="4187421" cy="159130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038600" y="949048"/>
            <a:ext cx="0" cy="41394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20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Wakefield Acceleration (SWFA)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1" y="990600"/>
            <a:ext cx="8372901" cy="3734829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O</a:t>
            </a:r>
            <a:r>
              <a:rPr lang="en-US" altLang="zh-CN" dirty="0" smtClean="0"/>
              <a:t>ne promising AAC scheme: SWFA</a:t>
            </a:r>
            <a:endParaRPr lang="en-US" dirty="0" smtClean="0"/>
          </a:p>
          <a:p>
            <a:pPr lvl="1"/>
            <a:r>
              <a:rPr lang="en-US" dirty="0" smtClean="0"/>
              <a:t>Extract wakefield from a “drive” beam to accelerate a “witness” beam</a:t>
            </a:r>
          </a:p>
          <a:p>
            <a:pPr lvl="1"/>
            <a:r>
              <a:rPr lang="en-US" dirty="0" smtClean="0"/>
              <a:t>Happens in accelerator structures in vacuum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8804753" y="4956475"/>
            <a:ext cx="228600" cy="132033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r="53168"/>
          <a:stretch/>
        </p:blipFill>
        <p:spPr>
          <a:xfrm>
            <a:off x="789308" y="2310485"/>
            <a:ext cx="3022461" cy="19908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09418" y="2002708"/>
            <a:ext cx="1849015" cy="307777"/>
          </a:xfrm>
          <a:prstGeom prst="rect">
            <a:avLst/>
          </a:prstGeom>
          <a:solidFill>
            <a:schemeClr val="tx2">
              <a:lumMod val="75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Collinear Acceleration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61114"/>
          <a:stretch/>
        </p:blipFill>
        <p:spPr>
          <a:xfrm>
            <a:off x="5214940" y="2320825"/>
            <a:ext cx="2509634" cy="19908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90753" y="2000892"/>
            <a:ext cx="1958008" cy="307777"/>
          </a:xfrm>
          <a:prstGeom prst="rect">
            <a:avLst/>
          </a:prstGeom>
          <a:solidFill>
            <a:schemeClr val="tx2">
              <a:lumMod val="75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Two-Beam Acceleration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811780" y="3488967"/>
            <a:ext cx="3670068" cy="1363084"/>
            <a:chOff x="4851204" y="3713049"/>
            <a:chExt cx="3670068" cy="1565178"/>
          </a:xfrm>
        </p:grpSpPr>
        <p:sp>
          <p:nvSpPr>
            <p:cNvPr id="19" name="Rounded Rectangle 18"/>
            <p:cNvSpPr/>
            <p:nvPr/>
          </p:nvSpPr>
          <p:spPr>
            <a:xfrm>
              <a:off x="5304112" y="3713049"/>
              <a:ext cx="2277536" cy="91850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51204" y="4889478"/>
              <a:ext cx="3670068" cy="388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An equivalent short-pulse RF source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5" name="Straight Arrow Connector 4"/>
          <p:cNvCxnSpPr>
            <a:stCxn id="16" idx="2"/>
          </p:cNvCxnSpPr>
          <p:nvPr/>
        </p:nvCxnSpPr>
        <p:spPr>
          <a:xfrm flipH="1">
            <a:off x="6403456" y="4311652"/>
            <a:ext cx="66301" cy="2162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5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Wakefield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08553"/>
            <a:ext cx="4095879" cy="3616876"/>
          </a:xfrm>
        </p:spPr>
        <p:txBody>
          <a:bodyPr/>
          <a:lstStyle/>
          <a:p>
            <a:r>
              <a:rPr lang="en-US" dirty="0" smtClean="0"/>
              <a:t>SWFA with short RF pulses requires advanced structures to achieve high gradient and high efficiency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Recent progress:</a:t>
            </a:r>
          </a:p>
          <a:p>
            <a:pPr lvl="2">
              <a:spcBef>
                <a:spcPts val="300"/>
              </a:spcBef>
            </a:pPr>
            <a:r>
              <a:rPr lang="en-US" sz="1600" dirty="0" smtClean="0"/>
              <a:t>High-power wakefield extraction (&gt;500 MW peak power)</a:t>
            </a:r>
          </a:p>
          <a:p>
            <a:pPr lvl="2">
              <a:spcBef>
                <a:spcPts val="300"/>
              </a:spcBef>
            </a:pPr>
            <a:r>
              <a:rPr lang="en-US" sz="1600" dirty="0" smtClean="0"/>
              <a:t>High-gradient with SWFA</a:t>
            </a:r>
          </a:p>
          <a:p>
            <a:pPr marL="615950" lvl="2" indent="0">
              <a:spcBef>
                <a:spcPts val="300"/>
              </a:spcBef>
              <a:buNone/>
            </a:pPr>
            <a:r>
              <a:rPr lang="en-US" sz="1600" dirty="0"/>
              <a:t> </a:t>
            </a:r>
            <a:r>
              <a:rPr lang="en-US" sz="1600" dirty="0" smtClean="0"/>
              <a:t>  (&gt;300 MV/m)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101" y="1023721"/>
            <a:ext cx="3116880" cy="388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8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91" y="0"/>
            <a:ext cx="8434511" cy="863977"/>
          </a:xfrm>
        </p:spPr>
        <p:txBody>
          <a:bodyPr/>
          <a:lstStyle/>
          <a:p>
            <a:r>
              <a:rPr lang="en-US" dirty="0" smtClean="0"/>
              <a:t>Terahertz (THz)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3" y="1108553"/>
            <a:ext cx="3952670" cy="3616876"/>
          </a:xfrm>
        </p:spPr>
        <p:txBody>
          <a:bodyPr/>
          <a:lstStyle/>
          <a:p>
            <a:r>
              <a:rPr lang="en-US" dirty="0"/>
              <a:t>Advantages of THz </a:t>
            </a:r>
            <a:r>
              <a:rPr lang="en-US" dirty="0" smtClean="0"/>
              <a:t>and sub-THz wakefield structures</a:t>
            </a:r>
          </a:p>
          <a:p>
            <a:pPr lvl="1"/>
            <a:r>
              <a:rPr lang="en-US" dirty="0" smtClean="0"/>
              <a:t>Strong </a:t>
            </a:r>
            <a:r>
              <a:rPr lang="en-US" dirty="0"/>
              <a:t>beam-structure interaction (high </a:t>
            </a:r>
            <a:r>
              <a:rPr lang="en-US" dirty="0" smtClean="0"/>
              <a:t>gradient)</a:t>
            </a:r>
          </a:p>
          <a:p>
            <a:pPr lvl="1"/>
            <a:r>
              <a:rPr lang="en-US" dirty="0" smtClean="0"/>
              <a:t>Small </a:t>
            </a:r>
            <a:r>
              <a:rPr lang="en-US" dirty="0"/>
              <a:t>transverse </a:t>
            </a:r>
            <a:r>
              <a:rPr lang="en-US" dirty="0" smtClean="0"/>
              <a:t>size</a:t>
            </a:r>
          </a:p>
          <a:p>
            <a:pPr marL="284162" lvl="1" indent="0">
              <a:buNone/>
            </a:pPr>
            <a:r>
              <a:rPr lang="en-US" dirty="0"/>
              <a:t> </a:t>
            </a:r>
            <a:r>
              <a:rPr lang="en-US" dirty="0" smtClean="0"/>
              <a:t>   (compact </a:t>
            </a:r>
            <a:r>
              <a:rPr lang="en-US" dirty="0"/>
              <a:t>and cost-effective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when combined with bunch shaping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88" y="461531"/>
            <a:ext cx="3772694" cy="449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4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Breakdown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108553"/>
            <a:ext cx="4587764" cy="361687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Short-pulse operation (a few ns) </a:t>
            </a:r>
            <a:r>
              <a:rPr lang="en-US" dirty="0" smtClean="0"/>
              <a:t>has the potential to dramatically increase the accelerating gradient by mitigating breakdown risks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smtClean="0"/>
              <a:t>Newly discovered “</a:t>
            </a:r>
            <a:r>
              <a:rPr lang="en-US" dirty="0" smtClean="0">
                <a:solidFill>
                  <a:srgbClr val="00609C"/>
                </a:solidFill>
              </a:rPr>
              <a:t>Breakdown Insensitive Acceleration Regime</a:t>
            </a:r>
            <a:r>
              <a:rPr lang="en-US" dirty="0" smtClean="0"/>
              <a:t>” (BIAR)</a:t>
            </a:r>
          </a:p>
          <a:p>
            <a:pPr lvl="1">
              <a:spcAft>
                <a:spcPts val="600"/>
              </a:spcAft>
            </a:pPr>
            <a:r>
              <a:rPr lang="en-US" altLang="zh-CN" dirty="0" smtClean="0"/>
              <a:t>RF breakdown happens but doesn’t quite matter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380" y="431988"/>
            <a:ext cx="3007026" cy="456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1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Science &amp; Engineering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108553"/>
            <a:ext cx="7614744" cy="3616876"/>
          </a:xfrm>
        </p:spPr>
        <p:txBody>
          <a:bodyPr/>
          <a:lstStyle/>
          <a:p>
            <a:r>
              <a:rPr lang="en-US" dirty="0" smtClean="0"/>
              <a:t>Building a strong workforce in Accelerator Science &amp; Engineering (ASE) is critical to the future of HEP</a:t>
            </a:r>
          </a:p>
          <a:p>
            <a:r>
              <a:rPr lang="en-US" dirty="0" smtClean="0"/>
              <a:t>Ongoing US programs and opportunities</a:t>
            </a:r>
          </a:p>
          <a:p>
            <a:pPr lvl="1"/>
            <a:r>
              <a:rPr lang="en-US" dirty="0" smtClean="0"/>
              <a:t>US Particle Accelerator School (USPAS)</a:t>
            </a:r>
          </a:p>
          <a:p>
            <a:pPr lvl="1"/>
            <a:r>
              <a:rPr lang="en-US" dirty="0" smtClean="0"/>
              <a:t>DOE Traineeships in ASE</a:t>
            </a:r>
          </a:p>
          <a:p>
            <a:pPr lvl="2"/>
            <a:r>
              <a:rPr lang="en-US" dirty="0"/>
              <a:t>ASET at </a:t>
            </a:r>
            <a:r>
              <a:rPr lang="en-US" dirty="0" smtClean="0"/>
              <a:t>MSU</a:t>
            </a:r>
          </a:p>
          <a:p>
            <a:pPr lvl="2"/>
            <a:r>
              <a:rPr lang="en-US" dirty="0"/>
              <a:t>CAST at IIT/NIU</a:t>
            </a:r>
          </a:p>
          <a:p>
            <a:pPr lvl="2"/>
            <a:r>
              <a:rPr lang="en-US" dirty="0" smtClean="0"/>
              <a:t>Courant </a:t>
            </a:r>
            <a:r>
              <a:rPr lang="en-US" dirty="0"/>
              <a:t>at </a:t>
            </a:r>
            <a:r>
              <a:rPr lang="en-US" dirty="0" smtClean="0"/>
              <a:t>SUNY</a:t>
            </a:r>
          </a:p>
          <a:p>
            <a:pPr lvl="2"/>
            <a:r>
              <a:rPr lang="en-US" dirty="0" smtClean="0"/>
              <a:t>VITA </a:t>
            </a:r>
            <a:r>
              <a:rPr lang="en-US" dirty="0"/>
              <a:t>at </a:t>
            </a:r>
            <a:r>
              <a:rPr lang="en-US" dirty="0" smtClean="0"/>
              <a:t>ODU/NSU/HU</a:t>
            </a:r>
          </a:p>
          <a:p>
            <a:pPr lvl="1"/>
            <a:r>
              <a:rPr lang="en-US" dirty="0"/>
              <a:t>Research </a:t>
            </a:r>
            <a:r>
              <a:rPr lang="en-US" dirty="0" smtClean="0"/>
              <a:t>and outreach opportunities at:</a:t>
            </a:r>
          </a:p>
          <a:p>
            <a:pPr lvl="2"/>
            <a:r>
              <a:rPr lang="en-US" dirty="0" smtClean="0"/>
              <a:t>Test facilities </a:t>
            </a:r>
            <a:r>
              <a:rPr lang="en-US" dirty="0"/>
              <a:t>and </a:t>
            </a:r>
            <a:r>
              <a:rPr lang="en-US" dirty="0" smtClean="0"/>
              <a:t>user </a:t>
            </a:r>
            <a:r>
              <a:rPr lang="en-US" dirty="0"/>
              <a:t>f</a:t>
            </a:r>
            <a:r>
              <a:rPr lang="en-US" dirty="0" smtClean="0"/>
              <a:t>acilities </a:t>
            </a:r>
            <a:r>
              <a:rPr lang="en-US" dirty="0"/>
              <a:t>at National </a:t>
            </a:r>
            <a:r>
              <a:rPr lang="en-US" dirty="0" smtClean="0"/>
              <a:t>Labs</a:t>
            </a:r>
          </a:p>
          <a:p>
            <a:pPr lvl="2"/>
            <a:r>
              <a:rPr lang="en-US" dirty="0" smtClean="0"/>
              <a:t>Local </a:t>
            </a:r>
            <a:r>
              <a:rPr lang="en-US" dirty="0"/>
              <a:t>university facilities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2224" y="4625509"/>
            <a:ext cx="8920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* M. Bai, </a:t>
            </a:r>
            <a:r>
              <a:rPr lang="en-US" sz="1100" i="1" dirty="0" smtClean="0"/>
              <a:t>et al</a:t>
            </a:r>
            <a:r>
              <a:rPr lang="en-US" sz="1100" dirty="0" smtClean="0"/>
              <a:t>, “Strategies </a:t>
            </a:r>
            <a:r>
              <a:rPr lang="en-US" sz="1100" dirty="0"/>
              <a:t>in Education, Outreach, and Inclusion to Enhance the US Workforce in Accelerator Science and </a:t>
            </a:r>
            <a:r>
              <a:rPr lang="en-US" sz="1100" dirty="0" smtClean="0"/>
              <a:t>Engineering”, White Paper to </a:t>
            </a:r>
            <a:r>
              <a:rPr lang="en-US" sz="1100" dirty="0"/>
              <a:t>Snowmass 2021 Accelerator Frontier, Topical Group AF1: Beam Physics and Accelerator </a:t>
            </a:r>
            <a:r>
              <a:rPr lang="en-US" sz="1100" dirty="0" smtClean="0"/>
              <a:t>Education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733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08553"/>
            <a:ext cx="7923747" cy="3616876"/>
          </a:xfrm>
        </p:spPr>
        <p:txBody>
          <a:bodyPr/>
          <a:lstStyle/>
          <a:p>
            <a:r>
              <a:rPr lang="en-US" dirty="0" smtClean="0"/>
              <a:t>Research Thrusts in General Accelerator R&amp;D</a:t>
            </a:r>
          </a:p>
          <a:p>
            <a:endParaRPr lang="en-US" dirty="0" smtClean="0"/>
          </a:p>
          <a:p>
            <a:r>
              <a:rPr lang="en-US" dirty="0" smtClean="0"/>
              <a:t>HEP Early Career Awards (ECAs) in Accelerator R&amp;D</a:t>
            </a:r>
          </a:p>
          <a:p>
            <a:pPr lvl="1"/>
            <a:r>
              <a:rPr lang="en-US" sz="1600" dirty="0" smtClean="0"/>
              <a:t>Disclaimer #1: Not including ECAs related to accelerators funded by other offices than OHEP</a:t>
            </a:r>
          </a:p>
          <a:p>
            <a:pPr lvl="1"/>
            <a:r>
              <a:rPr lang="en-US" sz="1600" dirty="0" smtClean="0"/>
              <a:t>Disclaimer #2: List </a:t>
            </a:r>
            <a:r>
              <a:rPr lang="en-US" sz="1600" dirty="0"/>
              <a:t>in this talk may be </a:t>
            </a:r>
            <a:r>
              <a:rPr lang="en-US" sz="1600" dirty="0" smtClean="0"/>
              <a:t>incomplete</a:t>
            </a:r>
            <a:endParaRPr lang="en-US" sz="1600" dirty="0"/>
          </a:p>
          <a:p>
            <a:pPr lvl="1"/>
            <a:endParaRPr lang="en-US" dirty="0" smtClean="0"/>
          </a:p>
          <a:p>
            <a:r>
              <a:rPr lang="en-US" dirty="0" smtClean="0"/>
              <a:t>My own program (since 2021)</a:t>
            </a:r>
          </a:p>
          <a:p>
            <a:pPr lvl="1"/>
            <a:r>
              <a:rPr lang="en-US" sz="1600" dirty="0" smtClean="0"/>
              <a:t>“Innovative High-Frequency Structures for High-Gradient </a:t>
            </a:r>
            <a:r>
              <a:rPr lang="en-US" sz="1600" dirty="0"/>
              <a:t>Wakefield </a:t>
            </a:r>
            <a:r>
              <a:rPr lang="en-US" sz="1600" dirty="0" smtClean="0"/>
              <a:t>Acceleration”</a:t>
            </a:r>
            <a:endParaRPr lang="en-US" sz="1600" dirty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5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Thrusts in General Accelerator R&amp;D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034218"/>
            <a:ext cx="8283202" cy="3691211"/>
          </a:xfrm>
        </p:spPr>
        <p:txBody>
          <a:bodyPr/>
          <a:lstStyle/>
          <a:p>
            <a:r>
              <a:rPr lang="en-US" dirty="0" smtClean="0"/>
              <a:t>Accelerator </a:t>
            </a:r>
            <a:r>
              <a:rPr lang="en-US" dirty="0"/>
              <a:t>and Beam </a:t>
            </a:r>
            <a:r>
              <a:rPr lang="en-US" dirty="0" smtClean="0"/>
              <a:t>Physics (ABP)</a:t>
            </a:r>
            <a:r>
              <a:rPr lang="en-US" baseline="30000" dirty="0" smtClean="0"/>
              <a:t>1</a:t>
            </a:r>
            <a:endParaRPr lang="en-US" dirty="0" smtClean="0"/>
          </a:p>
          <a:p>
            <a:pPr lvl="1"/>
            <a:r>
              <a:rPr lang="en-US" sz="1600" dirty="0" smtClean="0"/>
              <a:t>Beam intensity, quality, control, and prediction</a:t>
            </a:r>
          </a:p>
          <a:p>
            <a:r>
              <a:rPr lang="en-US" dirty="0" smtClean="0"/>
              <a:t>Advanced </a:t>
            </a:r>
            <a:r>
              <a:rPr lang="en-US" dirty="0"/>
              <a:t>Accelerator </a:t>
            </a:r>
            <a:r>
              <a:rPr lang="en-US" dirty="0" smtClean="0"/>
              <a:t>Concepts (AAC)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sz="1600" dirty="0" smtClean="0"/>
              <a:t>Direct </a:t>
            </a:r>
            <a:r>
              <a:rPr lang="en-US" sz="1600" dirty="0"/>
              <a:t>L</a:t>
            </a:r>
            <a:r>
              <a:rPr lang="en-US" sz="1600" dirty="0" smtClean="0"/>
              <a:t>aser </a:t>
            </a:r>
            <a:r>
              <a:rPr lang="en-US" sz="1600" dirty="0"/>
              <a:t>A</a:t>
            </a:r>
            <a:r>
              <a:rPr lang="en-US" sz="1600" dirty="0" smtClean="0"/>
              <a:t>ccelerator / Laser Plasma Acceleration / Plasma </a:t>
            </a:r>
            <a:r>
              <a:rPr lang="en-US" sz="1600" dirty="0"/>
              <a:t>Wakefield </a:t>
            </a:r>
            <a:r>
              <a:rPr lang="en-US" sz="1600" dirty="0" smtClean="0"/>
              <a:t>Acceleration / Structure Wakefield Acceleration</a:t>
            </a:r>
            <a:endParaRPr lang="en-US" sz="1600" dirty="0"/>
          </a:p>
          <a:p>
            <a:r>
              <a:rPr lang="en-US" dirty="0" smtClean="0"/>
              <a:t>Radiofrequency (RF) </a:t>
            </a:r>
            <a:r>
              <a:rPr lang="en-US" dirty="0"/>
              <a:t>Acceleration </a:t>
            </a:r>
            <a:r>
              <a:rPr lang="en-US" dirty="0" smtClean="0"/>
              <a:t>Technology</a:t>
            </a:r>
            <a:r>
              <a:rPr lang="en-US" baseline="30000" dirty="0" smtClean="0"/>
              <a:t>3</a:t>
            </a:r>
            <a:endParaRPr lang="en-US" dirty="0" smtClean="0"/>
          </a:p>
          <a:p>
            <a:pPr lvl="1"/>
            <a:r>
              <a:rPr lang="en-US" sz="1600" dirty="0" smtClean="0"/>
              <a:t>Normal-conducting RF / Superconducting RF / RF sources / Auxiliary RF systems</a:t>
            </a:r>
          </a:p>
          <a:p>
            <a:r>
              <a:rPr lang="en-US" dirty="0" smtClean="0"/>
              <a:t>Superconducting </a:t>
            </a:r>
            <a:r>
              <a:rPr lang="en-US" dirty="0"/>
              <a:t>Magnets and </a:t>
            </a:r>
            <a:r>
              <a:rPr lang="en-US" dirty="0" smtClean="0"/>
              <a:t>Materials</a:t>
            </a:r>
            <a:r>
              <a:rPr lang="en-US" baseline="30000" dirty="0"/>
              <a:t>4</a:t>
            </a:r>
            <a:endParaRPr lang="en-US" dirty="0" smtClean="0"/>
          </a:p>
          <a:p>
            <a:r>
              <a:rPr lang="en-US" dirty="0"/>
              <a:t>Particle Sources and </a:t>
            </a:r>
            <a:r>
              <a:rPr lang="en-US" dirty="0" smtClean="0"/>
              <a:t>Targets</a:t>
            </a:r>
            <a:r>
              <a:rPr lang="en-US" baseline="30000" dirty="0" smtClean="0"/>
              <a:t>5</a:t>
            </a:r>
            <a:endParaRPr lang="en-US" baseline="30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57558" y="4210360"/>
            <a:ext cx="7285598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100" dirty="0" smtClean="0"/>
              <a:t>ABP Roadmap: </a:t>
            </a:r>
            <a:r>
              <a:rPr lang="en-US" sz="1050" dirty="0" smtClean="0">
                <a:hlinkClick r:id="rId2"/>
              </a:rPr>
              <a:t>https</a:t>
            </a:r>
            <a:r>
              <a:rPr lang="en-US" sz="1050" dirty="0">
                <a:hlinkClick r:id="rId2"/>
              </a:rPr>
              <a:t>://science.osti.gov/hep/-/</a:t>
            </a:r>
            <a:r>
              <a:rPr lang="en-US" sz="1050" dirty="0" smtClean="0">
                <a:hlinkClick r:id="rId2"/>
              </a:rPr>
              <a:t>media/hep/pdf/2022/ABP_Roadmap_2023_final.pdf</a:t>
            </a:r>
            <a:endParaRPr lang="en-US" sz="1050" dirty="0" smtClean="0"/>
          </a:p>
          <a:p>
            <a:pPr marL="228600" indent="-228600">
              <a:buAutoNum type="arabicPeriod"/>
            </a:pPr>
            <a:r>
              <a:rPr lang="en-US" sz="1100" dirty="0" smtClean="0"/>
              <a:t>AAC Roadmap: </a:t>
            </a:r>
            <a:r>
              <a:rPr lang="en-US" sz="1050" dirty="0" smtClean="0">
                <a:hlinkClick r:id="rId3"/>
              </a:rPr>
              <a:t>https</a:t>
            </a:r>
            <a:r>
              <a:rPr lang="en-US" sz="1050" dirty="0">
                <a:hlinkClick r:id="rId3"/>
              </a:rPr>
              <a:t>://</a:t>
            </a:r>
            <a:r>
              <a:rPr lang="en-US" sz="1050" dirty="0" smtClean="0">
                <a:hlinkClick r:id="rId3"/>
              </a:rPr>
              <a:t>www.osti.gov/biblio/1358081</a:t>
            </a:r>
            <a:endParaRPr lang="en-US" sz="1050" dirty="0" smtClean="0"/>
          </a:p>
          <a:p>
            <a:pPr marL="228600" indent="-228600">
              <a:buAutoNum type="arabicPeriod"/>
            </a:pPr>
            <a:r>
              <a:rPr lang="en-US" sz="1100" dirty="0" smtClean="0"/>
              <a:t>RF Roadmap: </a:t>
            </a:r>
            <a:r>
              <a:rPr lang="en-US" sz="1050" dirty="0" smtClean="0">
                <a:hlinkClick r:id="rId4"/>
              </a:rPr>
              <a:t>https</a:t>
            </a:r>
            <a:r>
              <a:rPr lang="en-US" sz="1050" dirty="0">
                <a:hlinkClick r:id="rId4"/>
              </a:rPr>
              <a:t>://</a:t>
            </a:r>
            <a:r>
              <a:rPr lang="en-US" sz="1050" dirty="0" smtClean="0">
                <a:hlinkClick r:id="rId4"/>
              </a:rPr>
              <a:t>www.osti.gov/biblio/1631119</a:t>
            </a:r>
            <a:r>
              <a:rPr lang="en-US" sz="1050" dirty="0" smtClean="0"/>
              <a:t> </a:t>
            </a:r>
          </a:p>
          <a:p>
            <a:pPr marL="228600" indent="-228600">
              <a:buAutoNum type="arabicPeriod"/>
            </a:pPr>
            <a:r>
              <a:rPr lang="en-US" sz="1100" dirty="0" smtClean="0"/>
              <a:t>Magnet Roadmap</a:t>
            </a:r>
            <a:r>
              <a:rPr lang="en-US" sz="1100" dirty="0"/>
              <a:t>: </a:t>
            </a:r>
            <a:r>
              <a:rPr lang="en-US" sz="1050" dirty="0" smtClean="0">
                <a:hlinkClick r:id="rId5"/>
              </a:rPr>
              <a:t>https://usmdp.lbl.gov/wp-content/uploads/sites/7/2022/08/USMDP-2020-Plan-Update-web.pdf</a:t>
            </a:r>
            <a:endParaRPr lang="en-US" sz="1050" dirty="0" smtClean="0"/>
          </a:p>
          <a:p>
            <a:pPr marL="228600" indent="-228600">
              <a:buAutoNum type="arabicPeriod"/>
            </a:pPr>
            <a:r>
              <a:rPr lang="en-US" sz="1050" dirty="0" smtClean="0"/>
              <a:t>Target and Sources Roadmap Workshop held in April 2023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463" y="447162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09C"/>
                </a:solidFill>
              </a:rPr>
              <a:t>Roadmaps</a:t>
            </a:r>
            <a:endParaRPr lang="en-US" dirty="0">
              <a:solidFill>
                <a:srgbClr val="00609C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0445" y="4441356"/>
            <a:ext cx="1264393" cy="441434"/>
          </a:xfrm>
          <a:prstGeom prst="roundRect">
            <a:avLst>
              <a:gd name="adj" fmla="val 22381"/>
            </a:avLst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82463" y="4124565"/>
            <a:ext cx="865089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60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57201" y="935010"/>
            <a:ext cx="8372901" cy="3790419"/>
          </a:xfrm>
        </p:spPr>
        <p:txBody>
          <a:bodyPr/>
          <a:lstStyle/>
          <a:p>
            <a:r>
              <a:rPr lang="en-US" dirty="0" smtClean="0"/>
              <a:t>ABP topics: beam modeling, beam dynamics (space charge, instability, cooling…), low-level RF systems, beam diagnostics…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8686799" cy="863977"/>
          </a:xfrm>
        </p:spPr>
        <p:txBody>
          <a:bodyPr/>
          <a:lstStyle/>
          <a:p>
            <a:r>
              <a:rPr lang="en-US" dirty="0" smtClean="0"/>
              <a:t>HEP ECAs in Accelerator </a:t>
            </a:r>
            <a:r>
              <a:rPr lang="en-US" dirty="0"/>
              <a:t>and Beam </a:t>
            </a:r>
            <a:r>
              <a:rPr lang="en-US" dirty="0" smtClean="0"/>
              <a:t>Physics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Shape 354" descr="ChadMitchell_150px.png">
            <a:extLst>
              <a:ext uri="{FF2B5EF4-FFF2-40B4-BE49-F238E27FC236}">
                <a16:creationId xmlns:a16="http://schemas.microsoft.com/office/drawing/2014/main" id="{9EC03B1A-5B53-5F47-9B67-E5D6627028F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6690" y="1612121"/>
            <a:ext cx="935421" cy="1126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https://news.fnal.gov/wp-content/uploads/2020/06/robert-ainswort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1" b="8500"/>
          <a:stretch/>
        </p:blipFill>
        <p:spPr bwMode="auto">
          <a:xfrm>
            <a:off x="5107420" y="1603033"/>
            <a:ext cx="859102" cy="112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news.fnal.gov/wp-content/uploads/2020/06/jonathan-jarvis-800x1200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" b="8507"/>
          <a:stretch/>
        </p:blipFill>
        <p:spPr bwMode="auto">
          <a:xfrm>
            <a:off x="6511820" y="1583700"/>
            <a:ext cx="883346" cy="118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mustangnews.net/wp-content/uploads/2019/01/Professor3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t="5171" r="10884" b="17891"/>
          <a:stretch/>
        </p:blipFill>
        <p:spPr bwMode="auto">
          <a:xfrm>
            <a:off x="3606594" y="1615109"/>
            <a:ext cx="855519" cy="11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06283" y="2738709"/>
            <a:ext cx="1100456" cy="430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45720" rIns="45720">
            <a:spAutoFit/>
          </a:bodyPr>
          <a:lstStyle/>
          <a:p>
            <a:pPr algn="ctr"/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Mitchell (LBNL</a:t>
            </a:r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2016</a:t>
            </a:r>
            <a:endParaRPr lang="en-US" sz="11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81518" y="2722519"/>
            <a:ext cx="932688" cy="430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rIns="0">
            <a:spAutoFit/>
          </a:bodyPr>
          <a:lstStyle/>
          <a:p>
            <a:pPr algn="ctr"/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Jarvis (FNAL</a:t>
            </a:r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2020</a:t>
            </a:r>
            <a:endParaRPr lang="en-US" sz="11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69874" y="2735419"/>
            <a:ext cx="1373303" cy="430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45720" rIns="45720">
            <a:spAutoFit/>
          </a:bodyPr>
          <a:lstStyle/>
          <a:p>
            <a:pPr algn="ctr"/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Mastoridis (</a:t>
            </a:r>
            <a:r>
              <a:rPr lang="en-US" sz="1100" dirty="0" err="1">
                <a:solidFill>
                  <a:srgbClr val="FFFF00"/>
                </a:solidFill>
                <a:latin typeface="Arial" panose="020B0604020202020204" pitchFamily="34" charset="0"/>
              </a:rPr>
              <a:t>CalPoly</a:t>
            </a:r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2018</a:t>
            </a:r>
            <a:endParaRPr lang="en-US" sz="11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81818" y="2722520"/>
            <a:ext cx="1147101" cy="430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rIns="0">
            <a:spAutoFit/>
          </a:bodyPr>
          <a:lstStyle/>
          <a:p>
            <a:pPr algn="ctr"/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Ainsworth (FNAL</a:t>
            </a:r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2020</a:t>
            </a:r>
            <a:endParaRPr lang="en-US" sz="11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821" y="1626108"/>
            <a:ext cx="951164" cy="126017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9821" y="2743278"/>
            <a:ext cx="951164" cy="430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45720" rIns="45720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Snopok (IIT)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2012</a:t>
            </a:r>
            <a:endParaRPr lang="en-US" sz="11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374" y="3225821"/>
            <a:ext cx="16090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Advanced Simulation Tools for Muon‐Based Accelerators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48169" y="3225821"/>
            <a:ext cx="16324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-Bold"/>
              </a:rPr>
              <a:t>Compensation of Nonlinear Space Charge Effects for Intense Beams in Accelerator Lattices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3139997" y="3225821"/>
            <a:ext cx="19281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Optimal Design of Radio Frequency Algorithms and Models for Next Generation Accelerators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08034" y="3224440"/>
            <a:ext cx="12578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1400" dirty="0"/>
              <a:t>Ensuring Bunch Stability in Multi-MW Beams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65908" y="3217839"/>
            <a:ext cx="14947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Next-Generation Beam Cooling and Control with Optical </a:t>
            </a:r>
            <a:r>
              <a:rPr lang="en-US" sz="1400" dirty="0" smtClean="0"/>
              <a:t>Stochastic </a:t>
            </a:r>
            <a:r>
              <a:rPr lang="en-US" sz="1400" dirty="0"/>
              <a:t>Cooling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10741"/>
          <a:stretch/>
        </p:blipFill>
        <p:spPr>
          <a:xfrm>
            <a:off x="7910162" y="1571295"/>
            <a:ext cx="872398" cy="118621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860511" y="2722518"/>
            <a:ext cx="1043406" cy="430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rIns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Ruisard</a:t>
            </a:r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 (ORNL)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2022</a:t>
            </a:r>
            <a:endParaRPr lang="en-US" sz="11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66053" y="3217839"/>
            <a:ext cx="16323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Advancing accelerator beam modeling via high-dimensional phase space diagnostics at a high-intensity injector test stand</a:t>
            </a:r>
          </a:p>
        </p:txBody>
      </p:sp>
    </p:spTree>
    <p:extLst>
      <p:ext uri="{BB962C8B-B14F-4D97-AF65-F5344CB8AC3E}">
        <p14:creationId xmlns:p14="http://schemas.microsoft.com/office/powerpoint/2010/main" val="404940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 ECAs </a:t>
            </a:r>
            <a:r>
              <a:rPr lang="en-US" dirty="0" smtClean="0"/>
              <a:t>in Advanced </a:t>
            </a:r>
            <a:r>
              <a:rPr lang="en-US" dirty="0"/>
              <a:t>Accelerator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920653"/>
            <a:ext cx="8372901" cy="3804776"/>
          </a:xfrm>
        </p:spPr>
        <p:txBody>
          <a:bodyPr/>
          <a:lstStyle/>
          <a:p>
            <a:r>
              <a:rPr lang="en-US" dirty="0" smtClean="0"/>
              <a:t>Advanced accelerators for future </a:t>
            </a:r>
            <a:r>
              <a:rPr lang="en-US" dirty="0" err="1" smtClean="0"/>
              <a:t>TeV</a:t>
            </a:r>
            <a:r>
              <a:rPr lang="en-US" dirty="0" smtClean="0"/>
              <a:t> colliders</a:t>
            </a:r>
          </a:p>
          <a:p>
            <a:pPr lvl="1"/>
            <a:r>
              <a:rPr lang="en-US" dirty="0" smtClean="0"/>
              <a:t>More compact and cost-effective machines, higher repetition rates, reduced environmental impact, better AI-assisted diagnostics…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Shape 363" descr="http://atap.lbl.gov/wp-content/uploads/sites/22/2015/06/QDUAtALS_148x180y.png">
            <a:extLst>
              <a:ext uri="{FF2B5EF4-FFF2-40B4-BE49-F238E27FC236}">
                <a16:creationId xmlns:a16="http://schemas.microsoft.com/office/drawing/2014/main" id="{797C884B-27B5-D14B-867A-BA0F6E2D1CF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b="13778"/>
          <a:stretch/>
        </p:blipFill>
        <p:spPr>
          <a:xfrm>
            <a:off x="398417" y="1868398"/>
            <a:ext cx="1188720" cy="13511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2287356" y="3083502"/>
            <a:ext cx="1115763" cy="430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45720" rIns="45720">
            <a:spAutoFit/>
          </a:bodyPr>
          <a:lstStyle/>
          <a:p>
            <a:pPr algn="ctr"/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Zhou (LBNL</a:t>
            </a:r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2020</a:t>
            </a:r>
            <a:endParaRPr lang="en-US" sz="11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8417" y="3073643"/>
            <a:ext cx="1188720" cy="430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45720" rIns="45720">
            <a:spAutoFit/>
          </a:bodyPr>
          <a:lstStyle/>
          <a:p>
            <a:pPr algn="ctr"/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Du (LBNL</a:t>
            </a:r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2017</a:t>
            </a:r>
            <a:endParaRPr lang="en-US" sz="11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192" y="3576914"/>
            <a:ext cx="18619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-Bold"/>
              </a:rPr>
              <a:t>Scalable Control of Multidimensional Coherent Pulse Addition for High Average Power Ultrafast Lasers</a:t>
            </a:r>
            <a:endParaRPr lang="en-US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DAC5E6-F4B1-AB64-D2E4-C1D3AFC77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272" y="1868398"/>
            <a:ext cx="1094156" cy="13118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716C72-9991-4421-A626-F73051531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563" y="1868398"/>
            <a:ext cx="1061202" cy="12303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1E714D-394A-738D-5999-E165B8F29B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6" r="7473"/>
          <a:stretch/>
        </p:blipFill>
        <p:spPr>
          <a:xfrm>
            <a:off x="5904495" y="1868398"/>
            <a:ext cx="1055682" cy="125076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046621" y="3083502"/>
            <a:ext cx="1128329" cy="430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45720" rIns="45720">
            <a:spAutoFit/>
          </a:bodyPr>
          <a:lstStyle/>
          <a:p>
            <a:pPr algn="ctr"/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O’Shea (SLAC</a:t>
            </a:r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2020</a:t>
            </a:r>
            <a:endParaRPr lang="en-US" sz="11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A73DCA-6997-7CBC-2C3D-96204A60AD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28" r="5727"/>
          <a:stretch/>
        </p:blipFill>
        <p:spPr>
          <a:xfrm>
            <a:off x="2339777" y="1871413"/>
            <a:ext cx="1010922" cy="121208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881523" y="3083502"/>
            <a:ext cx="1128329" cy="44627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45720" rIns="45720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Lu (NIU &amp; ANL)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2021</a:t>
            </a:r>
            <a:endParaRPr lang="en-US" sz="12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87999" y="3066294"/>
            <a:ext cx="1128329" cy="44627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45720" rIns="45720">
            <a:spAutoFit/>
          </a:bodyPr>
          <a:lstStyle/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Turner (LBNL)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2022</a:t>
            </a:r>
            <a:endParaRPr lang="en-US" sz="12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85019" y="3571065"/>
            <a:ext cx="19172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Improving Accelerators with Diagnostics Optimized for Artificial Intelligence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971362" y="3576913"/>
            <a:ext cx="17477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Multi-kHz Laser-plasma Accelerator Driven by Spectrally Combined Fiber Laser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650262" y="3571065"/>
            <a:ext cx="17550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Innovative</a:t>
            </a:r>
          </a:p>
          <a:p>
            <a:pPr algn="ctr"/>
            <a:r>
              <a:rPr lang="en-US" sz="1400" dirty="0" smtClean="0"/>
              <a:t>High-Frequency </a:t>
            </a:r>
            <a:r>
              <a:rPr lang="en-US" sz="1400" dirty="0"/>
              <a:t>Structures </a:t>
            </a:r>
            <a:r>
              <a:rPr lang="en-US" sz="1400" dirty="0" smtClean="0"/>
              <a:t>for</a:t>
            </a:r>
          </a:p>
          <a:p>
            <a:pPr algn="ctr"/>
            <a:r>
              <a:rPr lang="en-US" sz="1400" dirty="0" smtClean="0"/>
              <a:t>High-Gradient </a:t>
            </a:r>
            <a:r>
              <a:rPr lang="en-US" sz="1400" dirty="0"/>
              <a:t>Wakefield Acceleration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453321" y="3571065"/>
            <a:ext cx="1580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Energy Recycling for a Green Plasma-Based Collider</a:t>
            </a:r>
          </a:p>
        </p:txBody>
      </p:sp>
    </p:spTree>
    <p:extLst>
      <p:ext uri="{BB962C8B-B14F-4D97-AF65-F5344CB8AC3E}">
        <p14:creationId xmlns:p14="http://schemas.microsoft.com/office/powerpoint/2010/main" val="164069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 ECAs in RF </a:t>
            </a:r>
            <a:r>
              <a:rPr lang="en-US" dirty="0" smtClean="0"/>
              <a:t>Acceleration Technology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08553"/>
            <a:ext cx="8372901" cy="920272"/>
          </a:xfrm>
        </p:spPr>
        <p:txBody>
          <a:bodyPr numCol="2"/>
          <a:lstStyle/>
          <a:p>
            <a:r>
              <a:rPr lang="en-US" dirty="0" smtClean="0"/>
              <a:t>Superconducting RF		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4" name="Picture 2" descr="Fermilab scientist Anna Grassellino is new deputy chief technology officer  | New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751" y="1605987"/>
            <a:ext cx="975359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Sam Posen is awarded the 2016 Hogil Kim Prize | New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9" t="3254" r="22198" b="7569"/>
          <a:stretch/>
        </p:blipFill>
        <p:spPr bwMode="auto">
          <a:xfrm>
            <a:off x="7218541" y="1605987"/>
            <a:ext cx="929084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113386" y="2888697"/>
            <a:ext cx="1139393" cy="430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45720" rIns="45720">
            <a:spAutoFit/>
          </a:bodyPr>
          <a:lstStyle/>
          <a:p>
            <a:pPr algn="ctr"/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Posen (FNAL</a:t>
            </a:r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2016</a:t>
            </a:r>
            <a:endParaRPr lang="en-US" sz="11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48559" y="2888698"/>
            <a:ext cx="1209737" cy="430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rIns="0">
            <a:spAutoFit/>
          </a:bodyPr>
          <a:lstStyle/>
          <a:p>
            <a:pPr algn="ctr"/>
            <a:r>
              <a:rPr lang="en-US" sz="1100" dirty="0" err="1">
                <a:solidFill>
                  <a:srgbClr val="FFFF00"/>
                </a:solidFill>
                <a:latin typeface="Arial" panose="020B0604020202020204" pitchFamily="34" charset="0"/>
              </a:rPr>
              <a:t>Grassellino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 (FNAL</a:t>
            </a:r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2014</a:t>
            </a:r>
            <a:endParaRPr lang="en-US" sz="11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54" y="1592491"/>
            <a:ext cx="1033485" cy="153903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10597" y="2866637"/>
            <a:ext cx="1075382" cy="430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45720" rIns="4572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Prolier</a:t>
            </a:r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 (ANL)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2011</a:t>
            </a:r>
            <a:endParaRPr lang="en-US" sz="11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43766" y="3368137"/>
            <a:ext cx="22193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Impurity Doping of Niobium for Ultra‐Efficient Superconducting RF Cavities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57201" y="3368137"/>
            <a:ext cx="22669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Atomic Layer Deposition of Superconductors, an Innovative Approach to Improve the Performance </a:t>
            </a:r>
            <a:r>
              <a:rPr lang="en-US" sz="1400" dirty="0" smtClean="0"/>
              <a:t>of High </a:t>
            </a:r>
            <a:r>
              <a:rPr lang="en-US" sz="1400" dirty="0"/>
              <a:t>Energy Physic Accelerators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575903" y="3368137"/>
            <a:ext cx="24574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-Bold"/>
              </a:rPr>
              <a:t>Developing the Next Generation of Superconducting RF Cavities with Nb</a:t>
            </a:r>
            <a:r>
              <a:rPr lang="en-US" sz="600" dirty="0">
                <a:latin typeface="Calibri-Bold"/>
              </a:rPr>
              <a:t>3</a:t>
            </a:r>
            <a:r>
              <a:rPr lang="en-US" sz="1400" dirty="0">
                <a:latin typeface="Calibri-Bold"/>
              </a:rPr>
              <a:t>Sn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7286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 ECAs in RF </a:t>
            </a:r>
            <a:r>
              <a:rPr lang="en-US" dirty="0" smtClean="0"/>
              <a:t>Acceleration Technology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08553"/>
            <a:ext cx="8372901" cy="920272"/>
          </a:xfrm>
        </p:spPr>
        <p:txBody>
          <a:bodyPr numCol="1"/>
          <a:lstStyle/>
          <a:p>
            <a:r>
              <a:rPr lang="en-US" dirty="0" smtClean="0"/>
              <a:t>Normal-conducting RF</a:t>
            </a:r>
          </a:p>
          <a:p>
            <a:pPr lvl="1"/>
            <a:r>
              <a:rPr lang="en-US" dirty="0" smtClean="0"/>
              <a:t>High-gradient acceleration, advanced manufacturing</a:t>
            </a:r>
            <a:r>
              <a:rPr lang="en-US" dirty="0"/>
              <a:t> </a:t>
            </a:r>
            <a:r>
              <a:rPr lang="en-US" dirty="0" smtClean="0"/>
              <a:t>technologies…		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6" name="Picture 8" descr="C3 – Cool Copper Collider: An Advanced NCRF Linac Concept for a High Energy  e+e− Linear Collider | Colloquium Series at SLA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9" t="9164" r="18092" b="5556"/>
          <a:stretch/>
        </p:blipFill>
        <p:spPr bwMode="auto">
          <a:xfrm>
            <a:off x="5006754" y="1826967"/>
            <a:ext cx="1045028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s://www.mae.ncsu.edu/cpac/wp-content/uploads/sites/22/2019/10/Gamzina-Career-Aw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877" y="1829158"/>
            <a:ext cx="1019408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002034" y="3039936"/>
            <a:ext cx="1049747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45720" rIns="45720">
            <a:spAutoFit/>
          </a:bodyPr>
          <a:lstStyle/>
          <a:p>
            <a:pPr algn="ctr"/>
            <a:r>
              <a:rPr lang="en-US" sz="1000" dirty="0">
                <a:solidFill>
                  <a:srgbClr val="FFFF00"/>
                </a:solidFill>
                <a:latin typeface="Arial" panose="020B0604020202020204" pitchFamily="34" charset="0"/>
              </a:rPr>
              <a:t>Nanni (SLAC</a:t>
            </a:r>
            <a:r>
              <a:rPr lang="en-US" sz="1000" dirty="0" smtClean="0">
                <a:solidFill>
                  <a:srgbClr val="FFFF00"/>
                </a:solidFill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US" sz="10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2017</a:t>
            </a:r>
            <a:endParaRPr lang="en-US" sz="10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188876" y="3053311"/>
            <a:ext cx="1024128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rIns="0">
            <a:spAutoFit/>
          </a:bodyPr>
          <a:lstStyle/>
          <a:p>
            <a:pPr algn="ctr"/>
            <a:r>
              <a:rPr lang="en-US" sz="1000" dirty="0">
                <a:solidFill>
                  <a:srgbClr val="FFFF00"/>
                </a:solidFill>
                <a:latin typeface="Arial" panose="020B0604020202020204" pitchFamily="34" charset="0"/>
              </a:rPr>
              <a:t>Gamzina (SLAC</a:t>
            </a:r>
            <a:r>
              <a:rPr lang="en-US" sz="1000" dirty="0" smtClean="0">
                <a:solidFill>
                  <a:srgbClr val="FFFF00"/>
                </a:solidFill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US" sz="10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2019</a:t>
            </a:r>
            <a:endParaRPr lang="en-US" sz="10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31" y="1850615"/>
            <a:ext cx="1033111" cy="126021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04880" y="3045977"/>
            <a:ext cx="1043561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rIns="0">
            <a:spAutoFit/>
          </a:bodyPr>
          <a:lstStyle/>
          <a:p>
            <a:pPr algn="ctr"/>
            <a:r>
              <a:rPr lang="en-US" sz="10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Simakov</a:t>
            </a:r>
            <a:r>
              <a:rPr lang="en-US" sz="1000" dirty="0" smtClean="0">
                <a:solidFill>
                  <a:srgbClr val="FFFF00"/>
                </a:solidFill>
                <a:latin typeface="Arial" panose="020B0604020202020204" pitchFamily="34" charset="0"/>
              </a:rPr>
              <a:t> (FNAL)</a:t>
            </a:r>
          </a:p>
          <a:p>
            <a:pPr algn="ctr"/>
            <a:r>
              <a:rPr lang="en-US" sz="10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2010</a:t>
            </a:r>
            <a:endParaRPr lang="en-US" sz="10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0673" y="3520487"/>
            <a:ext cx="208166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Advancing our Understanding of Photonic </a:t>
            </a:r>
            <a:r>
              <a:rPr lang="en-US" sz="1400" dirty="0"/>
              <a:t>Band Gap </a:t>
            </a:r>
            <a:r>
              <a:rPr lang="en-US" sz="1400" dirty="0" smtClean="0"/>
              <a:t>Structures for Accelerators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2503907" y="3520486"/>
            <a:ext cx="18097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RF Breakdown Dependence on Electric and Magnetic Fields and Pulsed Heating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7002" y="1846525"/>
            <a:ext cx="1043562" cy="13225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87002" y="3046977"/>
            <a:ext cx="1043561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rIns="0">
            <a:spAutoFit/>
          </a:bodyPr>
          <a:lstStyle/>
          <a:p>
            <a:pPr algn="ctr"/>
            <a:r>
              <a:rPr lang="en-US" sz="1000" dirty="0" smtClean="0">
                <a:solidFill>
                  <a:srgbClr val="FFFF00"/>
                </a:solidFill>
                <a:latin typeface="Arial" panose="020B0604020202020204" pitchFamily="34" charset="0"/>
              </a:rPr>
              <a:t>Wang (SLAC)</a:t>
            </a:r>
          </a:p>
          <a:p>
            <a:pPr algn="ctr"/>
            <a:r>
              <a:rPr lang="en-US" sz="10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2011</a:t>
            </a:r>
            <a:endParaRPr lang="en-US" sz="10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1683" y="3520486"/>
            <a:ext cx="16151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High‐Gradient Accelerators at THz Frequencies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681616" y="3520486"/>
            <a:ext cx="203392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Mechanics of Materials’ Interaction with Electromagnetic Waves in Accelerator Cavities</a:t>
            </a:r>
          </a:p>
        </p:txBody>
      </p:sp>
    </p:spTree>
    <p:extLst>
      <p:ext uri="{BB962C8B-B14F-4D97-AF65-F5344CB8AC3E}">
        <p14:creationId xmlns:p14="http://schemas.microsoft.com/office/powerpoint/2010/main" val="368324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 ECAs </a:t>
            </a:r>
            <a:r>
              <a:rPr lang="en-US" dirty="0" smtClean="0"/>
              <a:t>in: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108553"/>
            <a:ext cx="5414030" cy="3616876"/>
          </a:xfrm>
        </p:spPr>
        <p:txBody>
          <a:bodyPr/>
          <a:lstStyle/>
          <a:p>
            <a:r>
              <a:rPr lang="en-US" dirty="0"/>
              <a:t>Superconducting </a:t>
            </a:r>
            <a:r>
              <a:rPr lang="en-US" dirty="0" smtClean="0"/>
              <a:t>magnets &amp; materials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299928" y="4837972"/>
            <a:ext cx="228600" cy="132033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E5C71A-CA3B-524E-8021-C48DD6BB8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57" y="1697658"/>
            <a:ext cx="1188720" cy="1591562"/>
          </a:xfrm>
          <a:prstGeom prst="rect">
            <a:avLst/>
          </a:prstGeom>
        </p:spPr>
      </p:pic>
      <p:pic>
        <p:nvPicPr>
          <p:cNvPr id="10" name="Picture 2" descr="Profile of Matthew Jewel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10780" r="6486" b="10236"/>
          <a:stretch/>
        </p:blipFill>
        <p:spPr bwMode="auto">
          <a:xfrm>
            <a:off x="2602757" y="1691524"/>
            <a:ext cx="1188720" cy="15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news.fnal.gov/wp-content/uploads/2019/08/xingchen-xu-800x12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4"/>
          <a:stretch/>
        </p:blipFill>
        <p:spPr bwMode="auto">
          <a:xfrm>
            <a:off x="4580144" y="1691524"/>
            <a:ext cx="1031246" cy="141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602757" y="3073915"/>
            <a:ext cx="1188720" cy="430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45720" rIns="45720">
            <a:spAutoFit/>
          </a:bodyPr>
          <a:lstStyle/>
          <a:p>
            <a:pPr algn="ctr"/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Jewell (</a:t>
            </a:r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UW-</a:t>
            </a:r>
            <a:r>
              <a:rPr lang="en-US" altLang="zh-CN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EC</a:t>
            </a:r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2013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8257" y="3055218"/>
            <a:ext cx="1188720" cy="430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45720" rIns="45720">
            <a:spAutoFit/>
          </a:bodyPr>
          <a:lstStyle/>
          <a:p>
            <a:pPr algn="ctr"/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Shen (LBNL</a:t>
            </a:r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2012</a:t>
            </a:r>
            <a:endParaRPr lang="en-US" sz="11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80144" y="3086135"/>
            <a:ext cx="1031246" cy="430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45720" rIns="45720">
            <a:spAutoFit/>
          </a:bodyPr>
          <a:lstStyle/>
          <a:p>
            <a:pPr algn="ctr"/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Xu (FNAL</a:t>
            </a:r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2019</a:t>
            </a:r>
            <a:endParaRPr lang="en-US" sz="11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6622" y="3546015"/>
            <a:ext cx="2209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Engineering High Field Superconducting Materials for Frontier Accelerator Technology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74444" y="3546015"/>
            <a:ext cx="1904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Mechanical Performance of HTS Superconductors for HEP </a:t>
            </a:r>
            <a:r>
              <a:rPr lang="en-US" sz="1400" dirty="0" smtClean="0"/>
              <a:t>Application</a:t>
            </a:r>
            <a:r>
              <a:rPr lang="en-US" altLang="zh-CN" sz="1400" dirty="0" smtClean="0"/>
              <a:t>s</a:t>
            </a:r>
            <a:endParaRPr lang="en-US" sz="14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252414" y="1124492"/>
            <a:ext cx="0" cy="38614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>
            <a:spLocks/>
          </p:cNvSpPr>
          <p:nvPr/>
        </p:nvSpPr>
        <p:spPr>
          <a:xfrm>
            <a:off x="6324342" y="1108553"/>
            <a:ext cx="2819659" cy="361687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Particle sources &amp; targets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659" y="1691524"/>
            <a:ext cx="1083166" cy="157551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803536" y="3546015"/>
            <a:ext cx="1893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Advanced Materials to Enable Next-Generation High-Power Accelerators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53562" y="3555878"/>
            <a:ext cx="212407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Development of Next-Generation Nb</a:t>
            </a:r>
            <a:r>
              <a:rPr lang="en-US" sz="1400" baseline="-25000" dirty="0"/>
              <a:t>3</a:t>
            </a:r>
            <a:r>
              <a:rPr lang="en-US" sz="1400" dirty="0"/>
              <a:t>Sn Superconductors for Energy-Frontier Circular Colliders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054359" y="3073915"/>
            <a:ext cx="1359869" cy="43088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lIns="45720" rIns="45720">
            <a:spAutoFit/>
          </a:bodyPr>
          <a:lstStyle/>
          <a:p>
            <a:pPr algn="ctr"/>
            <a:r>
              <a:rPr lang="en-US" sz="1100" dirty="0" err="1">
                <a:solidFill>
                  <a:srgbClr val="FFFF00"/>
                </a:solidFill>
                <a:latin typeface="Arial" panose="020B0604020202020204" pitchFamily="34" charset="0"/>
              </a:rPr>
              <a:t>Ammigan</a:t>
            </a: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</a:rPr>
              <a:t> (FNAL</a:t>
            </a:r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)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</a:rPr>
              <a:t>2022</a:t>
            </a:r>
            <a:endParaRPr lang="en-US" sz="11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6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cap="none" dirty="0" smtClean="0"/>
              <a:t>My ECA Program:</a:t>
            </a:r>
          </a:p>
          <a:p>
            <a:endParaRPr lang="en-US" dirty="0" smtClean="0"/>
          </a:p>
          <a:p>
            <a:r>
              <a:rPr lang="en-US" b="0" cap="none" dirty="0" smtClean="0"/>
              <a:t>Innovative High-Frequency Structures</a:t>
            </a:r>
          </a:p>
          <a:p>
            <a:r>
              <a:rPr lang="en-US" b="0" cap="none" dirty="0" smtClean="0"/>
              <a:t>for High-Gradient Wakefield Acceleration</a:t>
            </a:r>
            <a:endParaRPr lang="en-US" cap="none" dirty="0" smtClean="0"/>
          </a:p>
        </p:txBody>
      </p:sp>
    </p:spTree>
    <p:extLst>
      <p:ext uri="{BB962C8B-B14F-4D97-AF65-F5344CB8AC3E}">
        <p14:creationId xmlns:p14="http://schemas.microsoft.com/office/powerpoint/2010/main" val="418507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A4E0F351CF9D4F819D101492AE1C8A" ma:contentTypeVersion="14" ma:contentTypeDescription="Create a new document." ma:contentTypeScope="" ma:versionID="af1e6a02b4f5f561e0411fedc3da8c37">
  <xsd:schema xmlns:xsd="http://www.w3.org/2001/XMLSchema" xmlns:xs="http://www.w3.org/2001/XMLSchema" xmlns:p="http://schemas.microsoft.com/office/2006/metadata/properties" xmlns:ns3="fc2bbd3c-4903-4e34-b43e-4d0e283be605" xmlns:ns4="a5bea083-c02f-4709-a360-5934c8e5d4c3" targetNamespace="http://schemas.microsoft.com/office/2006/metadata/properties" ma:root="true" ma:fieldsID="356c22dcc03f64a119ca73800f9e1a9b" ns3:_="" ns4:_="">
    <xsd:import namespace="fc2bbd3c-4903-4e34-b43e-4d0e283be605"/>
    <xsd:import namespace="a5bea083-c02f-4709-a360-5934c8e5d4c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2bbd3c-4903-4e34-b43e-4d0e283be6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ea083-c02f-4709-a360-5934c8e5d4c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DC943F-D49A-4546-BF22-F7690AEFF6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F8BAA6-E776-4C93-A178-929425866B3E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a5bea083-c02f-4709-a360-5934c8e5d4c3"/>
    <ds:schemaRef ds:uri="http://purl.org/dc/dcmitype/"/>
    <ds:schemaRef ds:uri="fc2bbd3c-4903-4e34-b43e-4d0e283be605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A1A8776-F56C-44D0-AC13-C6FAE7762C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2bbd3c-4903-4e34-b43e-4d0e283be605"/>
    <ds:schemaRef ds:uri="a5bea083-c02f-4709-a360-5934c8e5d4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presentation_16x9-1</Template>
  <TotalTime>11881</TotalTime>
  <Words>1096</Words>
  <Application>Microsoft Office PowerPoint</Application>
  <PresentationFormat>On-screen Show (16:9)</PresentationFormat>
  <Paragraphs>205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Calibri-Bold</vt:lpstr>
      <vt:lpstr>黑体</vt:lpstr>
      <vt:lpstr>Arial</vt:lpstr>
      <vt:lpstr>Calibri</vt:lpstr>
      <vt:lpstr>Cambria Math</vt:lpstr>
      <vt:lpstr>Times New Roman</vt:lpstr>
      <vt:lpstr>Wingdings</vt:lpstr>
      <vt:lpstr>presentation_16x9</vt:lpstr>
      <vt:lpstr>HEP Early Career Awards in Accelerator R&amp;D</vt:lpstr>
      <vt:lpstr>Outline</vt:lpstr>
      <vt:lpstr>Research Thrusts in General Accelerator R&amp;D</vt:lpstr>
      <vt:lpstr>HEP ECAs in Accelerator and Beam Physics</vt:lpstr>
      <vt:lpstr>HEP ECAs in Advanced Accelerator Concepts</vt:lpstr>
      <vt:lpstr>HEP ECAs in RF Acceleration Technology (1)</vt:lpstr>
      <vt:lpstr>HEP ECAs in RF Acceleration Technology (2)</vt:lpstr>
      <vt:lpstr>HEP ECAs in:</vt:lpstr>
      <vt:lpstr>PowerPoint Presentation</vt:lpstr>
      <vt:lpstr>Compact Linear Accelerators</vt:lpstr>
      <vt:lpstr>What limits the gradient: RF Breakdown</vt:lpstr>
      <vt:lpstr>Exciting Time for Accelerator Communities</vt:lpstr>
      <vt:lpstr>         Wakefield         &amp;    Wakefield Acceleration</vt:lpstr>
      <vt:lpstr>Structure Wakefield Acceleration (SWFA)</vt:lpstr>
      <vt:lpstr>Advanced Wakefield Structures</vt:lpstr>
      <vt:lpstr>Terahertz (THz) Structures</vt:lpstr>
      <vt:lpstr>RF Breakdown Physics</vt:lpstr>
      <vt:lpstr>Accelerator Science &amp; Engineering Education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Doran, Scott</dc:creator>
  <cp:lastModifiedBy>Xueying Lu</cp:lastModifiedBy>
  <cp:revision>900</cp:revision>
  <cp:lastPrinted>2015-09-08T15:35:42Z</cp:lastPrinted>
  <dcterms:created xsi:type="dcterms:W3CDTF">2018-06-01T14:15:02Z</dcterms:created>
  <dcterms:modified xsi:type="dcterms:W3CDTF">2023-06-09T03:28:31Z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0x010100A1A4E0F351CF9D4F819D101492AE1C8A</vt:lpwstr>
  </property>
</Properties>
</file>