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10" r:id="rId5"/>
  </p:sldMasterIdLst>
  <p:notesMasterIdLst>
    <p:notesMasterId r:id="rId22"/>
  </p:notesMasterIdLst>
  <p:handoutMasterIdLst>
    <p:handoutMasterId r:id="rId23"/>
  </p:handoutMasterIdLst>
  <p:sldIdLst>
    <p:sldId id="3015" r:id="rId6"/>
    <p:sldId id="3018" r:id="rId7"/>
    <p:sldId id="3027" r:id="rId8"/>
    <p:sldId id="3030" r:id="rId9"/>
    <p:sldId id="3039" r:id="rId10"/>
    <p:sldId id="3024" r:id="rId11"/>
    <p:sldId id="3031" r:id="rId12"/>
    <p:sldId id="3038" r:id="rId13"/>
    <p:sldId id="3021" r:id="rId14"/>
    <p:sldId id="3037" r:id="rId15"/>
    <p:sldId id="3035" r:id="rId16"/>
    <p:sldId id="3025" r:id="rId17"/>
    <p:sldId id="3036" r:id="rId18"/>
    <p:sldId id="3022" r:id="rId19"/>
    <p:sldId id="3023" r:id="rId20"/>
    <p:sldId id="2867" r:id="rId21"/>
  </p:sldIdLst>
  <p:sldSz cx="12192000" cy="6858000"/>
  <p:notesSz cx="6950075" cy="9236075"/>
  <p:embeddedFontLst>
    <p:embeddedFont>
      <p:font typeface="Calibri" panose="020F0502020204030204" pitchFamily="34" charset="0"/>
      <p:regular r:id="rId24"/>
      <p:bold r:id="rId25"/>
      <p:italic r:id="rId26"/>
      <p:boldItalic r:id="rId27"/>
    </p:embeddedFont>
    <p:embeddedFont>
      <p:font typeface="Lato" panose="020F0502020204030203" pitchFamily="34" charset="0"/>
      <p:regular r:id="rId28"/>
      <p:bold r:id="rId29"/>
      <p:italic r:id="rId30"/>
      <p:boldItalic r:id="rId31"/>
    </p:embeddedFont>
    <p:embeddedFont>
      <p:font typeface="Source Sans Pro" panose="020B0503030403020204" pitchFamily="34" charset="0"/>
      <p:regular r:id="rId32"/>
      <p:bold r:id="rId33"/>
      <p:italic r:id="rId34"/>
      <p:boldItalic r:id="rId35"/>
    </p:embeddedFont>
    <p:embeddedFont>
      <p:font typeface="Tahoma" panose="020B0604030504040204" pitchFamily="3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mp; Summary" id="{0AE15EC2-D62F-9344-AB11-4100CDF7CD40}">
          <p14:sldIdLst>
            <p14:sldId id="3015"/>
          </p14:sldIdLst>
        </p14:section>
        <p14:section name="Background" id="{8D3D8F43-D101-4ABB-B259-D17E8E74170D}">
          <p14:sldIdLst>
            <p14:sldId id="3018"/>
            <p14:sldId id="3027"/>
            <p14:sldId id="3030"/>
            <p14:sldId id="3039"/>
          </p14:sldIdLst>
        </p14:section>
        <p14:section name="Scope" id="{C5E2EBA8-AE7C-49AE-93EA-4DC6EA7B0342}">
          <p14:sldIdLst>
            <p14:sldId id="3024"/>
          </p14:sldIdLst>
        </p14:section>
        <p14:section name="Current Resources" id="{D4AEEFCE-B765-464A-BA81-1B03DCB0DF04}">
          <p14:sldIdLst>
            <p14:sldId id="3031"/>
            <p14:sldId id="3038"/>
          </p14:sldIdLst>
        </p14:section>
        <p14:section name="Work plan" id="{0ABBF356-37EE-4199-B92A-46E2DF5DC278}">
          <p14:sldIdLst>
            <p14:sldId id="3021"/>
            <p14:sldId id="3037"/>
            <p14:sldId id="3035"/>
            <p14:sldId id="3025"/>
            <p14:sldId id="3036"/>
          </p14:sldIdLst>
        </p14:section>
        <p14:section name="Deliverables" id="{EA6A416B-290E-4D65-910A-54E499967601}">
          <p14:sldIdLst>
            <p14:sldId id="3022"/>
            <p14:sldId id="3023"/>
          </p14:sldIdLst>
        </p14:section>
        <p14:section name="Thank you" id="{0A322C60-BBE0-4AC1-B7A2-5AE2A3177466}">
          <p14:sldIdLst>
            <p14:sldId id="2867"/>
          </p14:sldIdLst>
        </p14:section>
      </p14:sectionLst>
    </p:ext>
    <p:ext uri="{EFAFB233-063F-42B5-8137-9DF3F51BA10A}">
      <p15:sldGuideLst xmlns:p15="http://schemas.microsoft.com/office/powerpoint/2012/main">
        <p15:guide id="1" orient="horz" pos="2160" userDrawn="1">
          <p15:clr>
            <a:srgbClr val="A4A3A4"/>
          </p15:clr>
        </p15:guide>
        <p15:guide id="2" pos="7536" userDrawn="1">
          <p15:clr>
            <a:srgbClr val="A4A3A4"/>
          </p15:clr>
        </p15:guide>
        <p15:guide id="3" pos="144" userDrawn="1">
          <p15:clr>
            <a:srgbClr val="A4A3A4"/>
          </p15:clr>
        </p15:guide>
        <p15:guide id="4" orient="horz" pos="11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900212-CC4A-556A-3BDE-9347FE5E1002}" name="Fitzpatrick, Jarrod" initials="FJ" userId="S::jarrod@slac.stanford.edu::68f528b4-097d-4b8e-b961-fe8e066f89a3" providerId="AD"/>
  <p188:author id="{F1BED88F-6A3C-2C8E-8647-321CE52883A1}" name="Cardoso, Jacki" initials="CJ" userId="S::jcardoso@slac.stanford.edu::605e9548-81a8-417b-8aa3-0272d92ad945" providerId="AD"/>
  <p188:author id="{B83177F4-ADBB-CBE6-F1AB-32974A21D4A9}" name="Klebaner, Arkadiy L" initials="KL" userId="S::klebaner@slac.stanford.edu::9ca02665-82a1-4578-b8c3-3ab0967ec4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0000FF"/>
    <a:srgbClr val="8C1515"/>
    <a:srgbClr val="FFF2CC"/>
    <a:srgbClr val="FF9933"/>
    <a:srgbClr val="FF6600"/>
    <a:srgbClr val="AF2D24"/>
    <a:srgbClr val="5F574F"/>
    <a:srgbClr val="544948"/>
    <a:srgbClr val="E04F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2D059C-E88D-48AC-9B0C-415FF254FE23}" v="1" dt="2023-06-08T01:43:35.542"/>
    <p1510:client id="{D43CE808-3A46-4EC5-30CA-7FB14FE78814}" v="173" dt="2023-06-08T02:25:54.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556" y="48"/>
      </p:cViewPr>
      <p:guideLst>
        <p:guide orient="horz" pos="2160"/>
        <p:guide pos="7536"/>
        <p:guide pos="144"/>
        <p:guide orient="horz" pos="11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11.fntdata"/><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si, Gianpaolo P." userId="a40df730-d1b8-49b2-9a95-1c2f7e45f177" providerId="ADAL" clId="{922D059C-E88D-48AC-9B0C-415FF254FE23}"/>
    <pc:docChg chg="custSel addSld modSld">
      <pc:chgData name="Carosi, Gianpaolo P." userId="a40df730-d1b8-49b2-9a95-1c2f7e45f177" providerId="ADAL" clId="{922D059C-E88D-48AC-9B0C-415FF254FE23}" dt="2023-06-08T01:49:58.934" v="1622" actId="20577"/>
      <pc:docMkLst>
        <pc:docMk/>
      </pc:docMkLst>
      <pc:sldChg chg="modSp mod">
        <pc:chgData name="Carosi, Gianpaolo P." userId="a40df730-d1b8-49b2-9a95-1c2f7e45f177" providerId="ADAL" clId="{922D059C-E88D-48AC-9B0C-415FF254FE23}" dt="2023-06-08T01:38:06.651" v="216" actId="20577"/>
        <pc:sldMkLst>
          <pc:docMk/>
          <pc:sldMk cId="406587768" sldId="3022"/>
        </pc:sldMkLst>
        <pc:spChg chg="mod">
          <ac:chgData name="Carosi, Gianpaolo P." userId="a40df730-d1b8-49b2-9a95-1c2f7e45f177" providerId="ADAL" clId="{922D059C-E88D-48AC-9B0C-415FF254FE23}" dt="2023-06-08T01:38:06.651" v="216" actId="20577"/>
          <ac:spMkLst>
            <pc:docMk/>
            <pc:sldMk cId="406587768" sldId="3022"/>
            <ac:spMk id="4" creationId="{9A373D20-64ED-A6BF-8329-9FC74BBD9331}"/>
          </ac:spMkLst>
        </pc:spChg>
      </pc:sldChg>
      <pc:sldChg chg="modSp mod">
        <pc:chgData name="Carosi, Gianpaolo P." userId="a40df730-d1b8-49b2-9a95-1c2f7e45f177" providerId="ADAL" clId="{922D059C-E88D-48AC-9B0C-415FF254FE23}" dt="2023-06-08T01:49:58.934" v="1622" actId="20577"/>
        <pc:sldMkLst>
          <pc:docMk/>
          <pc:sldMk cId="1023264249" sldId="3023"/>
        </pc:sldMkLst>
        <pc:spChg chg="mod">
          <ac:chgData name="Carosi, Gianpaolo P." userId="a40df730-d1b8-49b2-9a95-1c2f7e45f177" providerId="ADAL" clId="{922D059C-E88D-48AC-9B0C-415FF254FE23}" dt="2023-06-08T01:49:58.934" v="1622" actId="20577"/>
          <ac:spMkLst>
            <pc:docMk/>
            <pc:sldMk cId="1023264249" sldId="3023"/>
            <ac:spMk id="4" creationId="{893D2941-754B-49CA-A581-43A8177A1B90}"/>
          </ac:spMkLst>
        </pc:spChg>
      </pc:sldChg>
      <pc:sldChg chg="modSp add mod">
        <pc:chgData name="Carosi, Gianpaolo P." userId="a40df730-d1b8-49b2-9a95-1c2f7e45f177" providerId="ADAL" clId="{922D059C-E88D-48AC-9B0C-415FF254FE23}" dt="2023-06-08T01:49:32.461" v="1621" actId="20577"/>
        <pc:sldMkLst>
          <pc:docMk/>
          <pc:sldMk cId="1134087501" sldId="3039"/>
        </pc:sldMkLst>
        <pc:spChg chg="mod">
          <ac:chgData name="Carosi, Gianpaolo P." userId="a40df730-d1b8-49b2-9a95-1c2f7e45f177" providerId="ADAL" clId="{922D059C-E88D-48AC-9B0C-415FF254FE23}" dt="2023-06-08T01:43:47.284" v="707" actId="20577"/>
          <ac:spMkLst>
            <pc:docMk/>
            <pc:sldMk cId="1134087501" sldId="3039"/>
            <ac:spMk id="2" creationId="{FD423157-E679-C96F-2BB1-81EF5BB9EFBC}"/>
          </ac:spMkLst>
        </pc:spChg>
        <pc:spChg chg="mod">
          <ac:chgData name="Carosi, Gianpaolo P." userId="a40df730-d1b8-49b2-9a95-1c2f7e45f177" providerId="ADAL" clId="{922D059C-E88D-48AC-9B0C-415FF254FE23}" dt="2023-06-08T01:49:32.461" v="1621" actId="20577"/>
          <ac:spMkLst>
            <pc:docMk/>
            <pc:sldMk cId="1134087501" sldId="3039"/>
            <ac:spMk id="4" creationId="{65225FCC-7914-E31E-8C03-810324F92144}"/>
          </ac:spMkLst>
        </pc:spChg>
      </pc:sldChg>
    </pc:docChg>
  </pc:docChgLst>
  <pc:docChgLst>
    <pc:chgData name="Carosi, Gianpaolo P." userId="S::carosi2_llnl.gov#ext#@orau.onmicrosoft.com::f0899fa7-0063-453a-92ce-682599635717" providerId="AD" clId="Web-{D43CE808-3A46-4EC5-30CA-7FB14FE78814}"/>
    <pc:docChg chg="modSld">
      <pc:chgData name="Carosi, Gianpaolo P." userId="S::carosi2_llnl.gov#ext#@orau.onmicrosoft.com::f0899fa7-0063-453a-92ce-682599635717" providerId="AD" clId="Web-{D43CE808-3A46-4EC5-30CA-7FB14FE78814}" dt="2023-06-08T02:25:54.035" v="171" actId="20577"/>
      <pc:docMkLst>
        <pc:docMk/>
      </pc:docMkLst>
      <pc:sldChg chg="modSp">
        <pc:chgData name="Carosi, Gianpaolo P." userId="S::carosi2_llnl.gov#ext#@orau.onmicrosoft.com::f0899fa7-0063-453a-92ce-682599635717" providerId="AD" clId="Web-{D43CE808-3A46-4EC5-30CA-7FB14FE78814}" dt="2023-06-08T02:21:26.917" v="59" actId="20577"/>
        <pc:sldMkLst>
          <pc:docMk/>
          <pc:sldMk cId="2483288646" sldId="3021"/>
        </pc:sldMkLst>
        <pc:spChg chg="mod">
          <ac:chgData name="Carosi, Gianpaolo P." userId="S::carosi2_llnl.gov#ext#@orau.onmicrosoft.com::f0899fa7-0063-453a-92ce-682599635717" providerId="AD" clId="Web-{D43CE808-3A46-4EC5-30CA-7FB14FE78814}" dt="2023-06-08T02:21:26.917" v="59" actId="20577"/>
          <ac:spMkLst>
            <pc:docMk/>
            <pc:sldMk cId="2483288646" sldId="3021"/>
            <ac:spMk id="4" creationId="{E05D2345-D29E-C7EE-EC2D-40C3518A0AEC}"/>
          </ac:spMkLst>
        </pc:spChg>
      </pc:sldChg>
      <pc:sldChg chg="modSp">
        <pc:chgData name="Carosi, Gianpaolo P." userId="S::carosi2_llnl.gov#ext#@orau.onmicrosoft.com::f0899fa7-0063-453a-92ce-682599635717" providerId="AD" clId="Web-{D43CE808-3A46-4EC5-30CA-7FB14FE78814}" dt="2023-06-08T02:22:51.279" v="74" actId="20577"/>
        <pc:sldMkLst>
          <pc:docMk/>
          <pc:sldMk cId="1023264249" sldId="3023"/>
        </pc:sldMkLst>
        <pc:spChg chg="mod">
          <ac:chgData name="Carosi, Gianpaolo P." userId="S::carosi2_llnl.gov#ext#@orau.onmicrosoft.com::f0899fa7-0063-453a-92ce-682599635717" providerId="AD" clId="Web-{D43CE808-3A46-4EC5-30CA-7FB14FE78814}" dt="2023-06-08T02:22:51.279" v="74" actId="20577"/>
          <ac:spMkLst>
            <pc:docMk/>
            <pc:sldMk cId="1023264249" sldId="3023"/>
            <ac:spMk id="4" creationId="{893D2941-754B-49CA-A581-43A8177A1B90}"/>
          </ac:spMkLst>
        </pc:spChg>
      </pc:sldChg>
      <pc:sldChg chg="modSp">
        <pc:chgData name="Carosi, Gianpaolo P." userId="S::carosi2_llnl.gov#ext#@orau.onmicrosoft.com::f0899fa7-0063-453a-92ce-682599635717" providerId="AD" clId="Web-{D43CE808-3A46-4EC5-30CA-7FB14FE78814}" dt="2023-06-08T02:20:23.353" v="1" actId="20577"/>
        <pc:sldMkLst>
          <pc:docMk/>
          <pc:sldMk cId="2206123310" sldId="3024"/>
        </pc:sldMkLst>
        <pc:spChg chg="mod">
          <ac:chgData name="Carosi, Gianpaolo P." userId="S::carosi2_llnl.gov#ext#@orau.onmicrosoft.com::f0899fa7-0063-453a-92ce-682599635717" providerId="AD" clId="Web-{D43CE808-3A46-4EC5-30CA-7FB14FE78814}" dt="2023-06-08T02:20:23.353" v="1" actId="20577"/>
          <ac:spMkLst>
            <pc:docMk/>
            <pc:sldMk cId="2206123310" sldId="3024"/>
            <ac:spMk id="4" creationId="{D0EC74EE-D036-A054-B176-BF2322C05B89}"/>
          </ac:spMkLst>
        </pc:spChg>
      </pc:sldChg>
      <pc:sldChg chg="modSp">
        <pc:chgData name="Carosi, Gianpaolo P." userId="S::carosi2_llnl.gov#ext#@orau.onmicrosoft.com::f0899fa7-0063-453a-92ce-682599635717" providerId="AD" clId="Web-{D43CE808-3A46-4EC5-30CA-7FB14FE78814}" dt="2023-06-08T02:25:54.035" v="171" actId="20577"/>
        <pc:sldMkLst>
          <pc:docMk/>
          <pc:sldMk cId="1134087501" sldId="3039"/>
        </pc:sldMkLst>
        <pc:spChg chg="mod">
          <ac:chgData name="Carosi, Gianpaolo P." userId="S::carosi2_llnl.gov#ext#@orau.onmicrosoft.com::f0899fa7-0063-453a-92ce-682599635717" providerId="AD" clId="Web-{D43CE808-3A46-4EC5-30CA-7FB14FE78814}" dt="2023-06-08T02:25:54.035" v="171" actId="20577"/>
          <ac:spMkLst>
            <pc:docMk/>
            <pc:sldMk cId="1134087501" sldId="3039"/>
            <ac:spMk id="4" creationId="{65225FCC-7914-E31E-8C03-810324F9214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8525D4-E4E5-6E45-BFBF-755A0F7A7545}"/>
              </a:ext>
            </a:extLst>
          </p:cNvPr>
          <p:cNvSpPr>
            <a:spLocks noGrp="1"/>
          </p:cNvSpPr>
          <p:nvPr>
            <p:ph type="hdr" sz="quarter"/>
          </p:nvPr>
        </p:nvSpPr>
        <p:spPr>
          <a:xfrm>
            <a:off x="2" y="2"/>
            <a:ext cx="3011698" cy="463408"/>
          </a:xfrm>
          <a:prstGeom prst="rect">
            <a:avLst/>
          </a:prstGeom>
        </p:spPr>
        <p:txBody>
          <a:bodyPr vert="horz" lIns="92480" tIns="46239" rIns="92480" bIns="46239" rtlCol="0"/>
          <a:lstStyle>
            <a:lvl1pPr algn="l">
              <a:defRPr sz="1300"/>
            </a:lvl1pPr>
          </a:lstStyle>
          <a:p>
            <a:endParaRPr lang="en-US"/>
          </a:p>
        </p:txBody>
      </p:sp>
      <p:sp>
        <p:nvSpPr>
          <p:cNvPr id="3" name="Date Placeholder 2">
            <a:extLst>
              <a:ext uri="{FF2B5EF4-FFF2-40B4-BE49-F238E27FC236}">
                <a16:creationId xmlns:a16="http://schemas.microsoft.com/office/drawing/2014/main" id="{1F9E07B5-71C0-1E4A-9609-69B224A34689}"/>
              </a:ext>
            </a:extLst>
          </p:cNvPr>
          <p:cNvSpPr>
            <a:spLocks noGrp="1"/>
          </p:cNvSpPr>
          <p:nvPr>
            <p:ph type="dt" sz="quarter" idx="1"/>
          </p:nvPr>
        </p:nvSpPr>
        <p:spPr>
          <a:xfrm>
            <a:off x="3936769" y="2"/>
            <a:ext cx="3011698" cy="463408"/>
          </a:xfrm>
          <a:prstGeom prst="rect">
            <a:avLst/>
          </a:prstGeom>
        </p:spPr>
        <p:txBody>
          <a:bodyPr vert="horz" lIns="92480" tIns="46239" rIns="92480" bIns="46239" rtlCol="0"/>
          <a:lstStyle>
            <a:lvl1pPr algn="r">
              <a:defRPr sz="1300"/>
            </a:lvl1pPr>
          </a:lstStyle>
          <a:p>
            <a:fld id="{8508A84D-9016-7B4D-AE65-909C2A7514BF}" type="datetimeFigureOut">
              <a:rPr lang="en-US" smtClean="0"/>
              <a:t>6/8/2023</a:t>
            </a:fld>
            <a:endParaRPr lang="en-US"/>
          </a:p>
        </p:txBody>
      </p:sp>
      <p:sp>
        <p:nvSpPr>
          <p:cNvPr id="4" name="Footer Placeholder 3">
            <a:extLst>
              <a:ext uri="{FF2B5EF4-FFF2-40B4-BE49-F238E27FC236}">
                <a16:creationId xmlns:a16="http://schemas.microsoft.com/office/drawing/2014/main" id="{CFAE2EBD-498C-D449-B6F4-FFA039BB1EE7}"/>
              </a:ext>
            </a:extLst>
          </p:cNvPr>
          <p:cNvSpPr>
            <a:spLocks noGrp="1"/>
          </p:cNvSpPr>
          <p:nvPr>
            <p:ph type="ftr" sz="quarter" idx="2"/>
          </p:nvPr>
        </p:nvSpPr>
        <p:spPr>
          <a:xfrm>
            <a:off x="2" y="8772672"/>
            <a:ext cx="3011698" cy="463405"/>
          </a:xfrm>
          <a:prstGeom prst="rect">
            <a:avLst/>
          </a:prstGeom>
        </p:spPr>
        <p:txBody>
          <a:bodyPr vert="horz" lIns="92480" tIns="46239" rIns="92480" bIns="46239"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C5BEE4D-F77F-5149-AA40-7A0562E8457C}"/>
              </a:ext>
            </a:extLst>
          </p:cNvPr>
          <p:cNvSpPr>
            <a:spLocks noGrp="1"/>
          </p:cNvSpPr>
          <p:nvPr>
            <p:ph type="sldNum" sz="quarter" idx="3"/>
          </p:nvPr>
        </p:nvSpPr>
        <p:spPr>
          <a:xfrm>
            <a:off x="3936769" y="8772672"/>
            <a:ext cx="3011698" cy="463405"/>
          </a:xfrm>
          <a:prstGeom prst="rect">
            <a:avLst/>
          </a:prstGeom>
        </p:spPr>
        <p:txBody>
          <a:bodyPr vert="horz" lIns="92480" tIns="46239" rIns="92480" bIns="46239" rtlCol="0" anchor="b"/>
          <a:lstStyle>
            <a:lvl1pPr algn="r">
              <a:defRPr sz="1300"/>
            </a:lvl1pPr>
          </a:lstStyle>
          <a:p>
            <a:fld id="{D3B44D06-E9C5-794B-8F2E-AE51760E542D}" type="slidenum">
              <a:rPr lang="en-US" smtClean="0"/>
              <a:t>‹#›</a:t>
            </a:fld>
            <a:endParaRPr lang="en-US"/>
          </a:p>
        </p:txBody>
      </p:sp>
    </p:spTree>
    <p:extLst>
      <p:ext uri="{BB962C8B-B14F-4D97-AF65-F5344CB8AC3E}">
        <p14:creationId xmlns:p14="http://schemas.microsoft.com/office/powerpoint/2010/main" val="16755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4"/>
          </p:nvPr>
        </p:nvSpPr>
        <p:spPr>
          <a:xfrm>
            <a:off x="2" y="8772672"/>
            <a:ext cx="3011698" cy="463405"/>
          </a:xfrm>
          <a:prstGeom prst="rect">
            <a:avLst/>
          </a:prstGeom>
        </p:spPr>
        <p:txBody>
          <a:bodyPr vert="horz" lIns="92480" tIns="46239" rIns="92480" bIns="46239" rtlCol="0" anchor="b"/>
          <a:lstStyle>
            <a:lvl1pPr algn="l">
              <a:defRPr sz="1300"/>
            </a:lvl1pPr>
          </a:lstStyle>
          <a:p>
            <a:endParaRPr lang="en-US"/>
          </a:p>
        </p:txBody>
      </p:sp>
      <p:sp>
        <p:nvSpPr>
          <p:cNvPr id="8" name="Slide Number Placeholder 7">
            <a:extLst>
              <a:ext uri="{FF2B5EF4-FFF2-40B4-BE49-F238E27FC236}">
                <a16:creationId xmlns:a16="http://schemas.microsoft.com/office/drawing/2014/main" id="{C1AA0B16-0F44-AB23-2A1F-BC2C908F246C}"/>
              </a:ext>
            </a:extLst>
          </p:cNvPr>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8034ED5F-9A8E-493A-9C2C-A2E46F4360D9}" type="slidenum">
              <a:rPr lang="en-US" smtClean="0"/>
              <a:t>‹#›</a:t>
            </a:fld>
            <a:endParaRPr lang="en-US"/>
          </a:p>
        </p:txBody>
      </p:sp>
      <p:sp>
        <p:nvSpPr>
          <p:cNvPr id="9" name="Slide Image Placeholder 8">
            <a:extLst>
              <a:ext uri="{FF2B5EF4-FFF2-40B4-BE49-F238E27FC236}">
                <a16:creationId xmlns:a16="http://schemas.microsoft.com/office/drawing/2014/main" id="{44E67D90-AC57-F2B8-CF00-C6873BD9DBF8}"/>
              </a:ext>
            </a:extLst>
          </p:cNvPr>
          <p:cNvSpPr>
            <a:spLocks noGrp="1" noRot="1" noChangeAspect="1"/>
          </p:cNvSpPr>
          <p:nvPr>
            <p:ph type="sldImg" idx="2"/>
          </p:nvPr>
        </p:nvSpPr>
        <p:spPr>
          <a:xfrm>
            <a:off x="327171" y="177800"/>
            <a:ext cx="6132352" cy="4094163"/>
          </a:xfrm>
          <a:prstGeom prst="rect">
            <a:avLst/>
          </a:prstGeom>
          <a:noFill/>
          <a:ln w="12700">
            <a:solidFill>
              <a:prstClr val="black"/>
            </a:solidFill>
          </a:ln>
        </p:spPr>
        <p:txBody>
          <a:bodyPr vert="horz" lIns="91440" tIns="45720" rIns="91440" bIns="45720" rtlCol="0" anchor="ctr"/>
          <a:lstStyle/>
          <a:p>
            <a:endParaRPr lang="en-US"/>
          </a:p>
        </p:txBody>
      </p:sp>
      <p:sp>
        <p:nvSpPr>
          <p:cNvPr id="10" name="Notes Placeholder 9">
            <a:extLst>
              <a:ext uri="{FF2B5EF4-FFF2-40B4-BE49-F238E27FC236}">
                <a16:creationId xmlns:a16="http://schemas.microsoft.com/office/drawing/2014/main" id="{997A790D-03ED-CB44-1227-1A57BDFC7DE1}"/>
              </a:ext>
            </a:extLst>
          </p:cNvPr>
          <p:cNvSpPr>
            <a:spLocks noGrp="1"/>
          </p:cNvSpPr>
          <p:nvPr>
            <p:ph type="body" sz="quarter" idx="3"/>
          </p:nvPr>
        </p:nvSpPr>
        <p:spPr>
          <a:xfrm>
            <a:off x="327172" y="4445000"/>
            <a:ext cx="6132352" cy="41621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46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177800"/>
            <a:ext cx="7275513" cy="4094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34ED5F-9A8E-493A-9C2C-A2E46F4360D9}" type="slidenum">
              <a:rPr lang="en-US" smtClean="0"/>
              <a:t>6</a:t>
            </a:fld>
            <a:endParaRPr lang="en-US"/>
          </a:p>
        </p:txBody>
      </p:sp>
    </p:spTree>
    <p:extLst>
      <p:ext uri="{BB962C8B-B14F-4D97-AF65-F5344CB8AC3E}">
        <p14:creationId xmlns:p14="http://schemas.microsoft.com/office/powerpoint/2010/main" val="174329330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CLS-II-HE Title Slide ">
    <p:bg>
      <p:bgPr>
        <a:solidFill>
          <a:schemeClr val="bg1"/>
        </a:solidFill>
        <a:effectLst/>
      </p:bgPr>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p:nvPr>
        </p:nvSpPr>
        <p:spPr>
          <a:xfrm>
            <a:off x="542915" y="647701"/>
            <a:ext cx="7104228" cy="2246574"/>
          </a:xfrm>
        </p:spPr>
        <p:txBody>
          <a:bodyPr anchor="b">
            <a:normAutofit/>
          </a:bodyPr>
          <a:lstStyle>
            <a:lvl1pPr>
              <a:defRPr sz="4000" b="1">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562441" y="4021426"/>
            <a:ext cx="7106503" cy="1130200"/>
          </a:xfrm>
        </p:spPr>
        <p:txBody>
          <a:bodyPr anchor="t">
            <a:noAutofit/>
          </a:bodyPr>
          <a:lstStyle>
            <a:lvl1pPr>
              <a:spcBef>
                <a:spcPts val="0"/>
              </a:spcBef>
              <a:spcAft>
                <a:spcPts val="0"/>
              </a:spcAft>
              <a:defRPr sz="2000" b="0">
                <a:solidFill>
                  <a:srgbClr val="5F574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22" name="Text Placeholder 29">
            <a:extLst>
              <a:ext uri="{FF2B5EF4-FFF2-40B4-BE49-F238E27FC236}">
                <a16:creationId xmlns:a16="http://schemas.microsoft.com/office/drawing/2014/main" id="{90B93FCF-4DBA-0C20-40ED-D13E1728E8D6}"/>
              </a:ext>
            </a:extLst>
          </p:cNvPr>
          <p:cNvSpPr>
            <a:spLocks noGrp="1"/>
          </p:cNvSpPr>
          <p:nvPr>
            <p:ph type="body" sz="quarter" idx="11"/>
          </p:nvPr>
        </p:nvSpPr>
        <p:spPr>
          <a:xfrm>
            <a:off x="540641" y="3051579"/>
            <a:ext cx="10493119" cy="505405"/>
          </a:xfrm>
        </p:spPr>
        <p:txBody>
          <a:bodyPr anchor="b">
            <a:noAutofit/>
          </a:bodyPr>
          <a:lstStyle>
            <a:lvl1pPr>
              <a:defRPr sz="2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pic>
        <p:nvPicPr>
          <p:cNvPr id="15" name="Graphic 12">
            <a:extLst>
              <a:ext uri="{FF2B5EF4-FFF2-40B4-BE49-F238E27FC236}">
                <a16:creationId xmlns:a16="http://schemas.microsoft.com/office/drawing/2014/main" id="{775F71FC-B827-B1EA-AC78-71CEACE431AA}"/>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9900920" y="6350072"/>
            <a:ext cx="1746885" cy="290830"/>
          </a:xfrm>
          <a:prstGeom prst="rect">
            <a:avLst/>
          </a:prstGeom>
        </p:spPr>
      </p:pic>
      <p:pic>
        <p:nvPicPr>
          <p:cNvPr id="16" name="Picture 15" descr="Text, logo&#10;&#10;Description automatically generated">
            <a:extLst>
              <a:ext uri="{FF2B5EF4-FFF2-40B4-BE49-F238E27FC236}">
                <a16:creationId xmlns:a16="http://schemas.microsoft.com/office/drawing/2014/main" id="{0300B569-5C74-D4CF-4EA0-321E25A8C507}"/>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542291" y="6276418"/>
            <a:ext cx="1610360" cy="438785"/>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19ED5B17-1F0B-42AB-5D7C-0167076EFB03}"/>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2553974" y="6350713"/>
            <a:ext cx="1358265" cy="290195"/>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8864A33F-CF64-FEB3-BBD2-EF9AD1E3720F}"/>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4323083" y="6219897"/>
            <a:ext cx="1840231" cy="551180"/>
          </a:xfrm>
          <a:prstGeom prst="rect">
            <a:avLst/>
          </a:prstGeom>
        </p:spPr>
      </p:pic>
      <p:pic>
        <p:nvPicPr>
          <p:cNvPr id="27" name="Picture 26" descr="A picture containing text, wheel, transport, gear&#10;&#10;Description automatically generated">
            <a:extLst>
              <a:ext uri="{FF2B5EF4-FFF2-40B4-BE49-F238E27FC236}">
                <a16:creationId xmlns:a16="http://schemas.microsoft.com/office/drawing/2014/main" id="{C8D69213-ACB5-3DBD-42B3-848C34D6EF81}"/>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8097523" y="6379923"/>
            <a:ext cx="1403351" cy="231775"/>
          </a:xfrm>
          <a:prstGeom prst="rect">
            <a:avLst/>
          </a:prstGeom>
        </p:spPr>
      </p:pic>
      <p:pic>
        <p:nvPicPr>
          <p:cNvPr id="29" name="Picture 28" descr="Logo, company name&#10;&#10;Description automatically generated">
            <a:extLst>
              <a:ext uri="{FF2B5EF4-FFF2-40B4-BE49-F238E27FC236}">
                <a16:creationId xmlns:a16="http://schemas.microsoft.com/office/drawing/2014/main" id="{8E15BEF5-C898-3D5E-BE13-8B2A555520CA}"/>
              </a:ext>
            </a:extLst>
          </p:cNvPr>
          <p:cNvPicPr>
            <a:picLocks noGrp="1" noRot="1" noChangeAspect="1" noMove="1" noResize="1" noEditPoints="1" noAdjustHandles="1" noChangeArrowheads="1" noChangeShapeType="1" noCrop="1"/>
          </p:cNvPicPr>
          <p:nvPr userDrawn="1"/>
        </p:nvPicPr>
        <p:blipFill>
          <a:blip r:embed="rId8"/>
          <a:srcRect/>
          <a:stretch/>
        </p:blipFill>
        <p:spPr>
          <a:xfrm>
            <a:off x="6566536" y="6318957"/>
            <a:ext cx="1126491" cy="353060"/>
          </a:xfrm>
          <a:prstGeom prst="rect">
            <a:avLst/>
          </a:prstGeom>
        </p:spPr>
      </p:pic>
      <p:cxnSp>
        <p:nvCxnSpPr>
          <p:cNvPr id="20" name="Straight Connector 19">
            <a:extLst>
              <a:ext uri="{FF2B5EF4-FFF2-40B4-BE49-F238E27FC236}">
                <a16:creationId xmlns:a16="http://schemas.microsoft.com/office/drawing/2014/main" id="{4C712700-0C4F-784D-B4E4-5B2A2CE750CD}"/>
              </a:ext>
            </a:extLst>
          </p:cNvPr>
          <p:cNvCxnSpPr>
            <a:cxnSpLocks/>
          </p:cNvCxnSpPr>
          <p:nvPr userDrawn="1"/>
        </p:nvCxnSpPr>
        <p:spPr>
          <a:xfrm flipV="1">
            <a:off x="538361" y="3624580"/>
            <a:ext cx="7154664" cy="10332"/>
          </a:xfrm>
          <a:prstGeom prst="line">
            <a:avLst/>
          </a:prstGeom>
          <a:ln w="28575">
            <a:solidFill>
              <a:srgbClr val="8C1515"/>
            </a:solidFill>
          </a:ln>
        </p:spPr>
        <p:style>
          <a:lnRef idx="1">
            <a:schemeClr val="accent1"/>
          </a:lnRef>
          <a:fillRef idx="0">
            <a:schemeClr val="accent1"/>
          </a:fillRef>
          <a:effectRef idx="0">
            <a:schemeClr val="accent1"/>
          </a:effectRef>
          <a:fontRef idx="minor">
            <a:schemeClr val="tx1"/>
          </a:fontRef>
        </p:style>
      </p:cxnSp>
      <p:sp>
        <p:nvSpPr>
          <p:cNvPr id="2" name="Text Placeholder 31">
            <a:extLst>
              <a:ext uri="{FF2B5EF4-FFF2-40B4-BE49-F238E27FC236}">
                <a16:creationId xmlns:a16="http://schemas.microsoft.com/office/drawing/2014/main" id="{0CECAD38-A7C2-C59C-B599-17734CE37A7B}"/>
              </a:ext>
            </a:extLst>
          </p:cNvPr>
          <p:cNvSpPr>
            <a:spLocks noGrp="1"/>
          </p:cNvSpPr>
          <p:nvPr>
            <p:ph type="body" sz="quarter" idx="13"/>
          </p:nvPr>
        </p:nvSpPr>
        <p:spPr>
          <a:xfrm>
            <a:off x="586522" y="5293866"/>
            <a:ext cx="7106503" cy="375870"/>
          </a:xfrm>
        </p:spPr>
        <p:txBody>
          <a:bodyPr anchor="t">
            <a:noAutofit/>
          </a:bodyPr>
          <a:lstStyle>
            <a:lvl1pPr>
              <a:defRPr sz="2000" b="0">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a:p>
            <a:pPr lvl="0"/>
            <a:endParaRPr lang="en-US" dirty="0"/>
          </a:p>
        </p:txBody>
      </p:sp>
      <p:sp>
        <p:nvSpPr>
          <p:cNvPr id="5" name="Rectangle 4">
            <a:extLst>
              <a:ext uri="{FF2B5EF4-FFF2-40B4-BE49-F238E27FC236}">
                <a16:creationId xmlns:a16="http://schemas.microsoft.com/office/drawing/2014/main" id="{CA3F3381-E67F-9104-49FC-2BED5CDCA60D}"/>
              </a:ext>
            </a:extLst>
          </p:cNvPr>
          <p:cNvSpPr/>
          <p:nvPr/>
        </p:nvSpPr>
        <p:spPr>
          <a:xfrm>
            <a:off x="0" y="6023902"/>
            <a:ext cx="12192000" cy="82712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161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effectLst>
                  <a:outerShdw blurRad="38100" dist="38100" dir="2700000" algn="tl">
                    <a:srgbClr val="000000">
                      <a:alpha val="43137"/>
                    </a:srgbClr>
                  </a:outerShdw>
                </a:effectLst>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sldNum" sz="quarter" idx="10"/>
          </p:nvPr>
        </p:nvSpPr>
        <p:spPr>
          <a:xfrm>
            <a:off x="4166891" y="6428245"/>
            <a:ext cx="2844800" cy="476250"/>
          </a:xfrm>
          <a:prstGeom prst="rect">
            <a:avLst/>
          </a:prstGeom>
        </p:spPr>
        <p:txBody>
          <a:bodyPr/>
          <a:lstStyle>
            <a:lvl1pPr algn="ctr">
              <a:defRPr sz="1200" smtClean="0"/>
            </a:lvl1pPr>
          </a:lstStyle>
          <a:p>
            <a:pPr defTabSz="685800">
              <a:defRPr/>
            </a:pPr>
            <a:fld id="{639E97B8-4532-408E-A5F7-ACF05B64D361}" type="slidenum">
              <a:rPr lang="en-US" smtClean="0">
                <a:solidFill>
                  <a:srgbClr val="000000">
                    <a:tint val="75000"/>
                  </a:srgbClr>
                </a:solidFill>
              </a:rPr>
              <a:pPr defTabSz="685800">
                <a:defRPr/>
              </a:pPr>
              <a:t>‹#›</a:t>
            </a:fld>
            <a:endParaRPr lang="en-US" dirty="0">
              <a:solidFill>
                <a:srgbClr val="000000">
                  <a:tint val="75000"/>
                </a:srgbClr>
              </a:solidFill>
            </a:endParaRPr>
          </a:p>
        </p:txBody>
      </p:sp>
    </p:spTree>
    <p:extLst>
      <p:ext uri="{BB962C8B-B14F-4D97-AF65-F5344CB8AC3E}">
        <p14:creationId xmlns:p14="http://schemas.microsoft.com/office/powerpoint/2010/main" val="2678247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685800">
              <a:defRPr/>
            </a:pPr>
            <a:endParaRPr lang="en-US" sz="1350" dirty="0">
              <a:solidFill>
                <a:srgbClr val="000000"/>
              </a:solidFill>
            </a:endParaRPr>
          </a:p>
        </p:txBody>
      </p:sp>
      <p:sp>
        <p:nvSpPr>
          <p:cNvPr id="6" name="Rectangle 8"/>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685800">
              <a:defRPr/>
            </a:pPr>
            <a:endParaRPr lang="en-US" sz="1350" dirty="0">
              <a:solidFill>
                <a:srgbClr val="000000"/>
              </a:solidFill>
            </a:endParaRPr>
          </a:p>
        </p:txBody>
      </p:sp>
      <p:sp>
        <p:nvSpPr>
          <p:cNvPr id="7" name="Rectangle 9"/>
          <p:cNvSpPr>
            <a:spLocks noGrp="1" noChangeArrowheads="1"/>
          </p:cNvSpPr>
          <p:nvPr>
            <p:ph type="sldNum" sz="quarter" idx="12"/>
          </p:nvPr>
        </p:nvSpPr>
        <p:spPr>
          <a:xfrm>
            <a:off x="9347200" y="6381750"/>
            <a:ext cx="2844800" cy="476250"/>
          </a:xfrm>
          <a:prstGeom prst="rect">
            <a:avLst/>
          </a:prstGeom>
          <a:ln/>
        </p:spPr>
        <p:txBody>
          <a:bodyPr/>
          <a:lstStyle>
            <a:lvl1pPr>
              <a:defRPr/>
            </a:lvl1pPr>
          </a:lstStyle>
          <a:p>
            <a:pPr algn="r" defTabSz="685800">
              <a:defRPr/>
            </a:pPr>
            <a:fld id="{56039845-206E-4D43-9E5F-DD43C0647861}" type="slidenum">
              <a:rPr lang="en-US" sz="900" smtClean="0">
                <a:solidFill>
                  <a:srgbClr val="000000">
                    <a:tint val="75000"/>
                  </a:srgbClr>
                </a:solidFill>
              </a:rPr>
              <a:pPr algn="r" defTabSz="685800">
                <a:defRPr/>
              </a:pPr>
              <a:t>‹#›</a:t>
            </a:fld>
            <a:endParaRPr lang="en-US" sz="900" dirty="0">
              <a:solidFill>
                <a:srgbClr val="000000">
                  <a:tint val="75000"/>
                </a:srgbClr>
              </a:solidFill>
            </a:endParaRPr>
          </a:p>
        </p:txBody>
      </p:sp>
    </p:spTree>
    <p:extLst>
      <p:ext uri="{BB962C8B-B14F-4D97-AF65-F5344CB8AC3E}">
        <p14:creationId xmlns:p14="http://schemas.microsoft.com/office/powerpoint/2010/main" val="3605137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6099"/>
            <a:ext cx="10972800" cy="1143000"/>
          </a:xfrm>
          <a:prstGeom prst="rect">
            <a:avLst/>
          </a:prstGeom>
        </p:spPr>
        <p:txBody>
          <a:bodyPr anchor="ctr" anchorCtr="0">
            <a:normAutofit/>
          </a:bodyPr>
          <a:lstStyle>
            <a:lvl1pPr>
              <a:defRPr sz="3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6787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Freeform 6"/>
          <p:cNvSpPr/>
          <p:nvPr userDrawn="1"/>
        </p:nvSpPr>
        <p:spPr>
          <a:xfrm>
            <a:off x="6852897" y="255991"/>
            <a:ext cx="5350584" cy="80834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584 h 527584"/>
              <a:gd name="connsiteX1" fmla="*/ 658256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819192"/>
              <a:gd name="connsiteY0" fmla="*/ 532016 h 532016"/>
              <a:gd name="connsiteX1" fmla="*/ 658256 w 3819192"/>
              <a:gd name="connsiteY1" fmla="*/ 4432 h 532016"/>
              <a:gd name="connsiteX2" fmla="*/ 3819192 w 3819192"/>
              <a:gd name="connsiteY2" fmla="*/ 0 h 532016"/>
              <a:gd name="connsiteX3" fmla="*/ 3352800 w 3819192"/>
              <a:gd name="connsiteY3" fmla="*/ 532016 h 532016"/>
              <a:gd name="connsiteX4" fmla="*/ 0 w 3819192"/>
              <a:gd name="connsiteY4" fmla="*/ 532016 h 532016"/>
              <a:gd name="connsiteX0" fmla="*/ 0 w 3842807"/>
              <a:gd name="connsiteY0" fmla="*/ 527584 h 527584"/>
              <a:gd name="connsiteX1" fmla="*/ 658256 w 3842807"/>
              <a:gd name="connsiteY1" fmla="*/ 0 h 527584"/>
              <a:gd name="connsiteX2" fmla="*/ 3842807 w 3842807"/>
              <a:gd name="connsiteY2" fmla="*/ 271 h 527584"/>
              <a:gd name="connsiteX3" fmla="*/ 3352800 w 3842807"/>
              <a:gd name="connsiteY3" fmla="*/ 527584 h 527584"/>
              <a:gd name="connsiteX4" fmla="*/ 0 w 3842807"/>
              <a:gd name="connsiteY4" fmla="*/ 527584 h 527584"/>
              <a:gd name="connsiteX0" fmla="*/ 0 w 3848710"/>
              <a:gd name="connsiteY0" fmla="*/ 527584 h 527584"/>
              <a:gd name="connsiteX1" fmla="*/ 658256 w 3848710"/>
              <a:gd name="connsiteY1" fmla="*/ 0 h 527584"/>
              <a:gd name="connsiteX2" fmla="*/ 3842807 w 3848710"/>
              <a:gd name="connsiteY2" fmla="*/ 271 h 527584"/>
              <a:gd name="connsiteX3" fmla="*/ 3848710 w 3848710"/>
              <a:gd name="connsiteY3" fmla="*/ 527584 h 527584"/>
              <a:gd name="connsiteX4" fmla="*/ 0 w 3848710"/>
              <a:gd name="connsiteY4" fmla="*/ 527584 h 527584"/>
              <a:gd name="connsiteX0" fmla="*/ 0 w 4383343"/>
              <a:gd name="connsiteY0" fmla="*/ 527584 h 527584"/>
              <a:gd name="connsiteX1" fmla="*/ 658256 w 4383343"/>
              <a:gd name="connsiteY1" fmla="*/ 0 h 527584"/>
              <a:gd name="connsiteX2" fmla="*/ 4383338 w 4383343"/>
              <a:gd name="connsiteY2" fmla="*/ 271 h 527584"/>
              <a:gd name="connsiteX3" fmla="*/ 3848710 w 4383343"/>
              <a:gd name="connsiteY3" fmla="*/ 527584 h 527584"/>
              <a:gd name="connsiteX4" fmla="*/ 0 w 4383343"/>
              <a:gd name="connsiteY4" fmla="*/ 527584 h 527584"/>
              <a:gd name="connsiteX0" fmla="*/ 0 w 4383788"/>
              <a:gd name="connsiteY0" fmla="*/ 527584 h 527584"/>
              <a:gd name="connsiteX1" fmla="*/ 658256 w 4383788"/>
              <a:gd name="connsiteY1" fmla="*/ 0 h 527584"/>
              <a:gd name="connsiteX2" fmla="*/ 4383338 w 4383788"/>
              <a:gd name="connsiteY2" fmla="*/ 271 h 527584"/>
              <a:gd name="connsiteX3" fmla="*/ 4382034 w 4383788"/>
              <a:gd name="connsiteY3" fmla="*/ 527584 h 527584"/>
              <a:gd name="connsiteX4" fmla="*/ 0 w 4383788"/>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3788" h="527584">
                <a:moveTo>
                  <a:pt x="0" y="527584"/>
                </a:moveTo>
                <a:lnTo>
                  <a:pt x="658256" y="0"/>
                </a:lnTo>
                <a:lnTo>
                  <a:pt x="4383338" y="271"/>
                </a:lnTo>
                <a:cubicBezTo>
                  <a:pt x="4385306" y="176042"/>
                  <a:pt x="4380066" y="351813"/>
                  <a:pt x="4382034" y="527584"/>
                </a:cubicBezTo>
                <a:lnTo>
                  <a:pt x="0" y="527584"/>
                </a:lnTo>
                <a:close/>
              </a:path>
            </a:pathLst>
          </a:cu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14" name="Rectangle 13"/>
          <p:cNvSpPr/>
          <p:nvPr userDrawn="1"/>
        </p:nvSpPr>
        <p:spPr>
          <a:xfrm>
            <a:off x="-16805" y="6404126"/>
            <a:ext cx="10380005" cy="296333"/>
          </a:xfrm>
          <a:custGeom>
            <a:avLst/>
            <a:gdLst>
              <a:gd name="connsiteX0" fmla="*/ 0 w 5074708"/>
              <a:gd name="connsiteY0" fmla="*/ 0 h 222250"/>
              <a:gd name="connsiteX1" fmla="*/ 5074708 w 5074708"/>
              <a:gd name="connsiteY1" fmla="*/ 0 h 222250"/>
              <a:gd name="connsiteX2" fmla="*/ 5074708 w 5074708"/>
              <a:gd name="connsiteY2" fmla="*/ 222250 h 222250"/>
              <a:gd name="connsiteX3" fmla="*/ 0 w 5074708"/>
              <a:gd name="connsiteY3" fmla="*/ 222250 h 222250"/>
              <a:gd name="connsiteX4" fmla="*/ 0 w 5074708"/>
              <a:gd name="connsiteY4" fmla="*/ 0 h 222250"/>
              <a:gd name="connsiteX0" fmla="*/ 0 w 5296958"/>
              <a:gd name="connsiteY0" fmla="*/ 0 h 222250"/>
              <a:gd name="connsiteX1" fmla="*/ 5296958 w 5296958"/>
              <a:gd name="connsiteY1" fmla="*/ 0 h 222250"/>
              <a:gd name="connsiteX2" fmla="*/ 5074708 w 5296958"/>
              <a:gd name="connsiteY2" fmla="*/ 222250 h 222250"/>
              <a:gd name="connsiteX3" fmla="*/ 0 w 5296958"/>
              <a:gd name="connsiteY3" fmla="*/ 222250 h 222250"/>
              <a:gd name="connsiteX4" fmla="*/ 0 w 5296958"/>
              <a:gd name="connsiteY4" fmla="*/ 0 h 222250"/>
              <a:gd name="connsiteX0" fmla="*/ 0 w 7779230"/>
              <a:gd name="connsiteY0" fmla="*/ 0 h 222250"/>
              <a:gd name="connsiteX1" fmla="*/ 7779230 w 7779230"/>
              <a:gd name="connsiteY1" fmla="*/ 0 h 222250"/>
              <a:gd name="connsiteX2" fmla="*/ 7556980 w 7779230"/>
              <a:gd name="connsiteY2" fmla="*/ 222250 h 222250"/>
              <a:gd name="connsiteX3" fmla="*/ 2482272 w 7779230"/>
              <a:gd name="connsiteY3" fmla="*/ 222250 h 222250"/>
              <a:gd name="connsiteX4" fmla="*/ 0 w 7779230"/>
              <a:gd name="connsiteY4" fmla="*/ 0 h 222250"/>
              <a:gd name="connsiteX0" fmla="*/ 5774 w 7785004"/>
              <a:gd name="connsiteY0" fmla="*/ 0 h 222250"/>
              <a:gd name="connsiteX1" fmla="*/ 7785004 w 7785004"/>
              <a:gd name="connsiteY1" fmla="*/ 0 h 222250"/>
              <a:gd name="connsiteX2" fmla="*/ 7562754 w 7785004"/>
              <a:gd name="connsiteY2" fmla="*/ 222250 h 222250"/>
              <a:gd name="connsiteX3" fmla="*/ 0 w 7785004"/>
              <a:gd name="connsiteY3" fmla="*/ 222250 h 222250"/>
              <a:gd name="connsiteX4" fmla="*/ 5774 w 7785004"/>
              <a:gd name="connsiteY4" fmla="*/ 0 h 2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5004" h="222250">
                <a:moveTo>
                  <a:pt x="5774" y="0"/>
                </a:moveTo>
                <a:lnTo>
                  <a:pt x="7785004" y="0"/>
                </a:lnTo>
                <a:lnTo>
                  <a:pt x="7562754" y="222250"/>
                </a:lnTo>
                <a:lnTo>
                  <a:pt x="0" y="222250"/>
                </a:lnTo>
                <a:lnTo>
                  <a:pt x="5774" y="0"/>
                </a:lnTo>
                <a:close/>
              </a:path>
            </a:pathLst>
          </a:custGeom>
          <a:solidFill>
            <a:srgbClr val="3302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15" name="Rectangle 13"/>
          <p:cNvSpPr/>
          <p:nvPr userDrawn="1"/>
        </p:nvSpPr>
        <p:spPr>
          <a:xfrm rot="10800000">
            <a:off x="10140177" y="6404126"/>
            <a:ext cx="2070008" cy="296333"/>
          </a:xfrm>
          <a:custGeom>
            <a:avLst/>
            <a:gdLst>
              <a:gd name="connsiteX0" fmla="*/ 0 w 5074708"/>
              <a:gd name="connsiteY0" fmla="*/ 0 h 222250"/>
              <a:gd name="connsiteX1" fmla="*/ 5074708 w 5074708"/>
              <a:gd name="connsiteY1" fmla="*/ 0 h 222250"/>
              <a:gd name="connsiteX2" fmla="*/ 5074708 w 5074708"/>
              <a:gd name="connsiteY2" fmla="*/ 222250 h 222250"/>
              <a:gd name="connsiteX3" fmla="*/ 0 w 5074708"/>
              <a:gd name="connsiteY3" fmla="*/ 222250 h 222250"/>
              <a:gd name="connsiteX4" fmla="*/ 0 w 5074708"/>
              <a:gd name="connsiteY4" fmla="*/ 0 h 222250"/>
              <a:gd name="connsiteX0" fmla="*/ 0 w 5296958"/>
              <a:gd name="connsiteY0" fmla="*/ 0 h 222250"/>
              <a:gd name="connsiteX1" fmla="*/ 5296958 w 5296958"/>
              <a:gd name="connsiteY1" fmla="*/ 0 h 222250"/>
              <a:gd name="connsiteX2" fmla="*/ 5074708 w 5296958"/>
              <a:gd name="connsiteY2" fmla="*/ 222250 h 222250"/>
              <a:gd name="connsiteX3" fmla="*/ 0 w 5296958"/>
              <a:gd name="connsiteY3" fmla="*/ 222250 h 222250"/>
              <a:gd name="connsiteX4" fmla="*/ 0 w 5296958"/>
              <a:gd name="connsiteY4" fmla="*/ 0 h 222250"/>
              <a:gd name="connsiteX0" fmla="*/ 0 w 5296958"/>
              <a:gd name="connsiteY0" fmla="*/ 0 h 226347"/>
              <a:gd name="connsiteX1" fmla="*/ 5296958 w 5296958"/>
              <a:gd name="connsiteY1" fmla="*/ 0 h 226347"/>
              <a:gd name="connsiteX2" fmla="*/ 5074708 w 5296958"/>
              <a:gd name="connsiteY2" fmla="*/ 222250 h 226347"/>
              <a:gd name="connsiteX3" fmla="*/ 3752645 w 5296958"/>
              <a:gd name="connsiteY3" fmla="*/ 226347 h 226347"/>
              <a:gd name="connsiteX4" fmla="*/ 0 w 5296958"/>
              <a:gd name="connsiteY4" fmla="*/ 0 h 226347"/>
              <a:gd name="connsiteX0" fmla="*/ 0 w 5296958"/>
              <a:gd name="connsiteY0" fmla="*/ 0 h 222250"/>
              <a:gd name="connsiteX1" fmla="*/ 5296958 w 5296958"/>
              <a:gd name="connsiteY1" fmla="*/ 0 h 222250"/>
              <a:gd name="connsiteX2" fmla="*/ 5074708 w 5296958"/>
              <a:gd name="connsiteY2" fmla="*/ 222250 h 222250"/>
              <a:gd name="connsiteX3" fmla="*/ 3703484 w 5296958"/>
              <a:gd name="connsiteY3" fmla="*/ 222250 h 222250"/>
              <a:gd name="connsiteX4" fmla="*/ 0 w 5296958"/>
              <a:gd name="connsiteY4" fmla="*/ 0 h 222250"/>
              <a:gd name="connsiteX0" fmla="*/ 57355 w 1593474"/>
              <a:gd name="connsiteY0" fmla="*/ 4097 h 222250"/>
              <a:gd name="connsiteX1" fmla="*/ 1593474 w 1593474"/>
              <a:gd name="connsiteY1" fmla="*/ 0 h 222250"/>
              <a:gd name="connsiteX2" fmla="*/ 1371224 w 1593474"/>
              <a:gd name="connsiteY2" fmla="*/ 222250 h 222250"/>
              <a:gd name="connsiteX3" fmla="*/ 0 w 1593474"/>
              <a:gd name="connsiteY3" fmla="*/ 222250 h 222250"/>
              <a:gd name="connsiteX4" fmla="*/ 57355 w 1593474"/>
              <a:gd name="connsiteY4" fmla="*/ 4097 h 222250"/>
              <a:gd name="connsiteX0" fmla="*/ 45064 w 1593474"/>
              <a:gd name="connsiteY0" fmla="*/ 0 h 222250"/>
              <a:gd name="connsiteX1" fmla="*/ 1593474 w 1593474"/>
              <a:gd name="connsiteY1" fmla="*/ 0 h 222250"/>
              <a:gd name="connsiteX2" fmla="*/ 1371224 w 1593474"/>
              <a:gd name="connsiteY2" fmla="*/ 222250 h 222250"/>
              <a:gd name="connsiteX3" fmla="*/ 0 w 1593474"/>
              <a:gd name="connsiteY3" fmla="*/ 222250 h 222250"/>
              <a:gd name="connsiteX4" fmla="*/ 45064 w 1593474"/>
              <a:gd name="connsiteY4" fmla="*/ 0 h 222250"/>
              <a:gd name="connsiteX0" fmla="*/ 4096 w 1552506"/>
              <a:gd name="connsiteY0" fmla="*/ 0 h 222250"/>
              <a:gd name="connsiteX1" fmla="*/ 1552506 w 1552506"/>
              <a:gd name="connsiteY1" fmla="*/ 0 h 222250"/>
              <a:gd name="connsiteX2" fmla="*/ 1330256 w 1552506"/>
              <a:gd name="connsiteY2" fmla="*/ 222250 h 222250"/>
              <a:gd name="connsiteX3" fmla="*/ 0 w 1552506"/>
              <a:gd name="connsiteY3" fmla="*/ 222250 h 222250"/>
              <a:gd name="connsiteX4" fmla="*/ 4096 w 1552506"/>
              <a:gd name="connsiteY4" fmla="*/ 0 h 2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06" h="222250">
                <a:moveTo>
                  <a:pt x="4096" y="0"/>
                </a:moveTo>
                <a:lnTo>
                  <a:pt x="1552506" y="0"/>
                </a:lnTo>
                <a:lnTo>
                  <a:pt x="1330256" y="222250"/>
                </a:lnTo>
                <a:lnTo>
                  <a:pt x="0" y="222250"/>
                </a:lnTo>
                <a:cubicBezTo>
                  <a:pt x="1365" y="148167"/>
                  <a:pt x="2731" y="74083"/>
                  <a:pt x="4096" y="0"/>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6" name="Slide Number Placeholder 5"/>
          <p:cNvSpPr>
            <a:spLocks noGrp="1"/>
          </p:cNvSpPr>
          <p:nvPr>
            <p:ph type="sldNum" sz="quarter" idx="12"/>
          </p:nvPr>
        </p:nvSpPr>
        <p:spPr>
          <a:xfrm>
            <a:off x="10575768" y="6356353"/>
            <a:ext cx="701832" cy="365125"/>
          </a:xfrm>
          <a:prstGeom prst="rect">
            <a:avLst/>
          </a:prstGeom>
        </p:spPr>
        <p:txBody>
          <a:bodyPr/>
          <a:lstStyle>
            <a:lvl1pPr>
              <a:defRPr sz="1000">
                <a:solidFill>
                  <a:schemeClr val="bg1"/>
                </a:solidFill>
              </a:defRPr>
            </a:lvl1pPr>
          </a:lstStyle>
          <a:p>
            <a:pPr algn="r" defTabSz="685800">
              <a:defRPr/>
            </a:pPr>
            <a:fld id="{03F0DBDA-19F5-6D47-A4E1-B43E2A4AA82E}" type="slidenum">
              <a:rPr lang="en-US" smtClean="0">
                <a:solidFill>
                  <a:srgbClr val="FFFFFF"/>
                </a:solidFill>
              </a:rPr>
              <a:pPr algn="r" defTabSz="685800">
                <a:defRPr/>
              </a:pPr>
              <a:t>‹#›</a:t>
            </a:fld>
            <a:endParaRPr lang="en-US" dirty="0">
              <a:solidFill>
                <a:srgbClr val="FFFFFF"/>
              </a:solidFill>
            </a:endParaRPr>
          </a:p>
        </p:txBody>
      </p:sp>
      <p:sp>
        <p:nvSpPr>
          <p:cNvPr id="5" name="Footer Placeholder 4"/>
          <p:cNvSpPr>
            <a:spLocks noGrp="1"/>
          </p:cNvSpPr>
          <p:nvPr>
            <p:ph type="ftr" sz="quarter" idx="11"/>
          </p:nvPr>
        </p:nvSpPr>
        <p:spPr>
          <a:xfrm>
            <a:off x="914400" y="6356353"/>
            <a:ext cx="8337357" cy="365125"/>
          </a:xfrm>
          <a:prstGeom prst="rect">
            <a:avLst/>
          </a:prstGeom>
        </p:spPr>
        <p:txBody>
          <a:bodyPr/>
          <a:lstStyle>
            <a:lvl1pPr algn="l">
              <a:defRPr sz="1000">
                <a:solidFill>
                  <a:srgbClr val="FFFFFF"/>
                </a:solidFill>
              </a:defRPr>
            </a:lvl1pPr>
          </a:lstStyle>
          <a:p>
            <a:pPr defTabSz="685800">
              <a:defRPr/>
            </a:pPr>
            <a:endParaRPr lang="en-US" dirty="0"/>
          </a:p>
        </p:txBody>
      </p:sp>
      <p:sp>
        <p:nvSpPr>
          <p:cNvPr id="11" name="Title Placeholder 1"/>
          <p:cNvSpPr>
            <a:spLocks noGrp="1"/>
          </p:cNvSpPr>
          <p:nvPr>
            <p:ph type="title"/>
          </p:nvPr>
        </p:nvSpPr>
        <p:spPr>
          <a:xfrm>
            <a:off x="609600" y="255994"/>
            <a:ext cx="6040581" cy="808347"/>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2"/>
          <p:cNvSpPr>
            <a:spLocks noGrp="1"/>
          </p:cNvSpPr>
          <p:nvPr>
            <p:ph idx="1"/>
          </p:nvPr>
        </p:nvSpPr>
        <p:spPr>
          <a:xfrm>
            <a:off x="609600" y="1285393"/>
            <a:ext cx="10972800" cy="48402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1"/>
            <a:r>
              <a:rPr lang="en-US" dirty="0"/>
              <a:t>Third level</a:t>
            </a:r>
          </a:p>
          <a:p>
            <a:pPr lvl="2"/>
            <a:r>
              <a:rPr lang="en-US" dirty="0"/>
              <a:t>Fourth level</a:t>
            </a:r>
          </a:p>
          <a:p>
            <a:pPr lvl="3"/>
            <a:r>
              <a:rPr lang="en-US" dirty="0"/>
              <a:t>Fifth level</a:t>
            </a:r>
          </a:p>
        </p:txBody>
      </p:sp>
      <p:pic>
        <p:nvPicPr>
          <p:cNvPr id="17" name="Picture 16" descr="16x9PPBackground.psd"/>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05" y="0"/>
            <a:ext cx="12226991" cy="6858000"/>
          </a:xfrm>
          <a:prstGeom prst="rect">
            <a:avLst/>
          </a:prstGeom>
        </p:spPr>
      </p:pic>
    </p:spTree>
    <p:extLst>
      <p:ext uri="{BB962C8B-B14F-4D97-AF65-F5344CB8AC3E}">
        <p14:creationId xmlns:p14="http://schemas.microsoft.com/office/powerpoint/2010/main" val="2294157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7E5E66B4-D047-4F5E-B612-2DAE0D78FC38}" type="datetime1">
              <a:rPr lang="en-US"/>
              <a:pPr>
                <a:defRPr/>
              </a:pPr>
              <a:t>6/8/2023</a:t>
            </a:fld>
            <a:endParaRPr lang="en-US" dirty="0"/>
          </a:p>
        </p:txBody>
      </p:sp>
      <p:sp>
        <p:nvSpPr>
          <p:cNvPr id="3"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3098474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609600" y="255995"/>
            <a:ext cx="6040581" cy="808347"/>
          </a:xfrm>
          <a:prstGeom prst="rect">
            <a:avLst/>
          </a:prstGeom>
        </p:spPr>
        <p:txBody>
          <a:bodyPr vert="horz" lIns="91440" tIns="45720" rIns="91440" bIns="45720" rtlCol="0" anchor="ctr">
            <a:normAutofit/>
          </a:bodyPr>
          <a:lstStyle/>
          <a:p>
            <a:r>
              <a:rPr lang="en-US" dirty="0"/>
              <a:t>Click to edit Master title style</a:t>
            </a:r>
          </a:p>
        </p:txBody>
      </p:sp>
      <p:pic>
        <p:nvPicPr>
          <p:cNvPr id="17" name="Picture 16" descr="16x9PPBackground.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990" y="0"/>
            <a:ext cx="12226991" cy="6858000"/>
          </a:xfrm>
          <a:prstGeom prst="rect">
            <a:avLst/>
          </a:prstGeom>
        </p:spPr>
      </p:pic>
    </p:spTree>
    <p:extLst>
      <p:ext uri="{BB962C8B-B14F-4D97-AF65-F5344CB8AC3E}">
        <p14:creationId xmlns:p14="http://schemas.microsoft.com/office/powerpoint/2010/main" val="1868316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bg>
      <p:bgPr>
        <a:pattFill prst="lgCheck">
          <a:fgClr>
            <a:schemeClr val="accent1"/>
          </a:fgClr>
          <a:bgClr>
            <a:schemeClr val="bg1"/>
          </a:bgClr>
        </a:patt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prstGeom prst="rect">
            <a:avLst/>
          </a:prstGeo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lvl1pPr>
          </a:lstStyle>
          <a:p>
            <a:r>
              <a:rPr lang="en-US" dirty="0"/>
              <a:t>Drag and Drop your picture here</a:t>
            </a:r>
          </a:p>
        </p:txBody>
      </p:sp>
    </p:spTree>
    <p:extLst>
      <p:ext uri="{BB962C8B-B14F-4D97-AF65-F5344CB8AC3E}">
        <p14:creationId xmlns:p14="http://schemas.microsoft.com/office/powerpoint/2010/main" val="3450510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Layout 1">
    <p:spTree>
      <p:nvGrpSpPr>
        <p:cNvPr id="1" name=""/>
        <p:cNvGrpSpPr/>
        <p:nvPr/>
      </p:nvGrpSpPr>
      <p:grpSpPr>
        <a:xfrm>
          <a:off x="0" y="0"/>
          <a:ext cx="0" cy="0"/>
          <a:chOff x="0" y="0"/>
          <a:chExt cx="0" cy="0"/>
        </a:xfrm>
      </p:grpSpPr>
      <p:sp>
        <p:nvSpPr>
          <p:cNvPr id="5" name="Content Placeholder 3"/>
          <p:cNvSpPr>
            <a:spLocks noGrp="1"/>
          </p:cNvSpPr>
          <p:nvPr>
            <p:ph sz="quarter" idx="10"/>
          </p:nvPr>
        </p:nvSpPr>
        <p:spPr>
          <a:xfrm>
            <a:off x="609602" y="1439335"/>
            <a:ext cx="10974917" cy="461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2">
            <a:extLst>
              <a:ext uri="{FF2B5EF4-FFF2-40B4-BE49-F238E27FC236}">
                <a16:creationId xmlns:a16="http://schemas.microsoft.com/office/drawing/2014/main" id="{7D4DD720-3DE3-CB4C-87EC-51D9280CBCFB}"/>
              </a:ext>
            </a:extLst>
          </p:cNvPr>
          <p:cNvSpPr>
            <a:spLocks noGrp="1"/>
          </p:cNvSpPr>
          <p:nvPr>
            <p:ph type="title" hasCustomPrompt="1"/>
          </p:nvPr>
        </p:nvSpPr>
        <p:spPr>
          <a:xfrm>
            <a:off x="609602" y="20173"/>
            <a:ext cx="5886644" cy="911992"/>
          </a:xfrm>
          <a:prstGeom prst="rect">
            <a:avLst/>
          </a:prstGeom>
          <a:effectLst/>
        </p:spPr>
        <p:txBody>
          <a:bodyPr vert="horz" lIns="0" tIns="45720" rIns="0" bIns="45720" rtlCol="0" anchor="ctr">
            <a:noAutofit/>
          </a:bodyPr>
          <a:lstStyle>
            <a:lvl1pPr>
              <a:defRPr sz="2700"/>
            </a:lvl1pPr>
          </a:lstStyle>
          <a:p>
            <a:r>
              <a:rPr lang="en-US" dirty="0"/>
              <a:t>Click to add title</a:t>
            </a:r>
          </a:p>
        </p:txBody>
      </p:sp>
    </p:spTree>
    <p:extLst>
      <p:ext uri="{BB962C8B-B14F-4D97-AF65-F5344CB8AC3E}">
        <p14:creationId xmlns:p14="http://schemas.microsoft.com/office/powerpoint/2010/main" val="3036739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CLS-II-HE Outline">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noRot="1" noMove="1" noResize="1" noEditPoints="1" noAdjustHandles="1" noChangeArrowheads="1" noChangeShapeType="1"/>
          </p:cNvSpPr>
          <p:nvPr>
            <p:ph type="title"/>
          </p:nvPr>
        </p:nvSpPr>
        <p:spPr>
          <a:xfrm>
            <a:off x="609600" y="266701"/>
            <a:ext cx="10972800" cy="632152"/>
          </a:xfrm>
          <a:prstGeom prst="rect">
            <a:avLst/>
          </a:prstGeom>
        </p:spPr>
        <p:txBody>
          <a:bodyPr vert="horz" lIns="0" tIns="45720" rIns="91440" bIns="45720" rtlCol="0" anchor="b">
            <a:normAutofit/>
          </a:bodyPr>
          <a:lstStyle>
            <a:lvl1pPr>
              <a:defRPr sz="3200">
                <a:solidFill>
                  <a:schemeClr val="tx1"/>
                </a:solidFill>
              </a:defRPr>
            </a:lvl1pPr>
          </a:lstStyle>
          <a:p>
            <a:endParaRPr lang="en-US" dirty="0"/>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 name="Text Placeholder 2">
            <a:extLst>
              <a:ext uri="{FF2B5EF4-FFF2-40B4-BE49-F238E27FC236}">
                <a16:creationId xmlns:a16="http://schemas.microsoft.com/office/drawing/2014/main" id="{D7ECD552-FCF5-EB83-AD14-52AF66FADBB2}"/>
              </a:ext>
            </a:extLst>
          </p:cNvPr>
          <p:cNvSpPr>
            <a:spLocks noGrp="1"/>
          </p:cNvSpPr>
          <p:nvPr>
            <p:ph idx="1"/>
          </p:nvPr>
        </p:nvSpPr>
        <p:spPr>
          <a:xfrm>
            <a:off x="804672" y="1298448"/>
            <a:ext cx="10553700" cy="4591521"/>
          </a:xfrm>
          <a:prstGeom prst="rect">
            <a:avLst/>
          </a:prstGeom>
        </p:spPr>
        <p:txBody>
          <a:bodyPr vert="horz" lIns="0" tIns="45720" rIns="91440" bIns="45720" rtlCol="0">
            <a:noAutofit/>
          </a:body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1774900688"/>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CLS-II-HE One Column_Bullets ">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One-</a:t>
            </a:r>
            <a:r>
              <a:rPr lang="en-US" err="1"/>
              <a:t>Column_Bullets_Text</a:t>
            </a:r>
            <a:r>
              <a:rPr lang="en-US"/>
              <a:t> Slide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 name="Text Placeholder 2">
            <a:extLst>
              <a:ext uri="{FF2B5EF4-FFF2-40B4-BE49-F238E27FC236}">
                <a16:creationId xmlns:a16="http://schemas.microsoft.com/office/drawing/2014/main" id="{AA07E6D6-33DC-7C9B-61CE-F206DB79031F}"/>
              </a:ext>
            </a:extLst>
          </p:cNvPr>
          <p:cNvSpPr>
            <a:spLocks noGrp="1"/>
          </p:cNvSpPr>
          <p:nvPr>
            <p:ph idx="1"/>
          </p:nvPr>
        </p:nvSpPr>
        <p:spPr>
          <a:xfrm>
            <a:off x="804672" y="1298448"/>
            <a:ext cx="10553700" cy="4591521"/>
          </a:xfrm>
          <a:prstGeom prst="rect">
            <a:avLst/>
          </a:prstGeom>
        </p:spPr>
        <p:txBody>
          <a:bodyPr vert="horz" lIns="0" tIns="45720" rIns="91440" bIns="45720" rtlCol="0">
            <a:noAutofit/>
          </a:body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3164177599"/>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CLS-II-HE_One Column_Numerical">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One-</a:t>
            </a:r>
            <a:r>
              <a:rPr lang="en-US" err="1"/>
              <a:t>Column_Numerical_Text</a:t>
            </a:r>
            <a:r>
              <a:rPr lang="en-US"/>
              <a:t> Slide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3" name="Text Placeholder 2">
            <a:extLst>
              <a:ext uri="{FF2B5EF4-FFF2-40B4-BE49-F238E27FC236}">
                <a16:creationId xmlns:a16="http://schemas.microsoft.com/office/drawing/2014/main" id="{AFACE22D-CE70-9010-01E8-F1AF4C49CB31}"/>
              </a:ext>
            </a:extLst>
          </p:cNvPr>
          <p:cNvSpPr>
            <a:spLocks noGrp="1"/>
          </p:cNvSpPr>
          <p:nvPr>
            <p:ph type="body" sz="quarter" idx="18"/>
          </p:nvPr>
        </p:nvSpPr>
        <p:spPr>
          <a:xfrm>
            <a:off x="804672" y="1298448"/>
            <a:ext cx="10552176" cy="4590288"/>
          </a:xfrm>
          <a:prstGeom prst="rect">
            <a:avLst/>
          </a:prstGeom>
        </p:spPr>
        <p:txBody>
          <a:bodyPr/>
          <a:lstStyle>
            <a:lvl1pPr marL="228600" indent="-228600">
              <a:buFont typeface="+mj-lt"/>
              <a:buAutoNum type="romanUcPeriod"/>
              <a:defRPr sz="2400">
                <a:solidFill>
                  <a:srgbClr val="8C1515"/>
                </a:solidFill>
              </a:defRPr>
            </a:lvl1pPr>
            <a:lvl2pPr marL="574675" indent="-346075">
              <a:buClr>
                <a:srgbClr val="8C1515"/>
              </a:buClr>
              <a:buSzPct val="90000"/>
              <a:buFont typeface="+mj-lt"/>
              <a:buAutoNum type="alphaUcPeriod"/>
              <a:defRPr sz="2000">
                <a:solidFill>
                  <a:schemeClr val="tx1">
                    <a:lumMod val="75000"/>
                    <a:lumOff val="25000"/>
                  </a:schemeClr>
                </a:solidFill>
              </a:defRPr>
            </a:lvl2pPr>
            <a:lvl3pPr marL="803275" indent="-228600">
              <a:buClr>
                <a:srgbClr val="8C1515"/>
              </a:buClr>
              <a:buSzPct val="90000"/>
              <a:buFont typeface="+mj-lt"/>
              <a:buAutoNum type="arabicPeriod"/>
              <a:tabLst>
                <a:tab pos="800080" algn="l"/>
              </a:tabLst>
              <a:defRPr sz="1800">
                <a:solidFill>
                  <a:schemeClr val="tx1">
                    <a:lumMod val="75000"/>
                    <a:lumOff val="25000"/>
                  </a:schemeClr>
                </a:solidFill>
              </a:defRPr>
            </a:lvl3pPr>
            <a:lvl4pPr marL="1031875" indent="-228600">
              <a:buClr>
                <a:srgbClr val="8C1515"/>
              </a:buClr>
              <a:buSzPct val="90000"/>
              <a:buFont typeface="+mj-lt"/>
              <a:buAutoNum type="alphaLcParenR"/>
              <a:defRPr sz="1600">
                <a:solidFill>
                  <a:schemeClr val="tx1">
                    <a:lumMod val="75000"/>
                    <a:lumOff val="25000"/>
                  </a:schemeClr>
                </a:solidFill>
              </a:defRPr>
            </a:lvl4pPr>
            <a:lvl5pPr marL="1260475" indent="-228600">
              <a:buClr>
                <a:srgbClr val="8C1515"/>
              </a:buClr>
              <a:buSzPct val="90000"/>
              <a:buFont typeface="+mj-lt"/>
              <a:buAutoNum type="arabicParenR"/>
              <a:tabLst>
                <a:tab pos="1257269" algn="l"/>
              </a:tabLst>
              <a:defRPr sz="16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a:p>
            <a:pPr lvl="0"/>
            <a:endParaRPr lang="en-US"/>
          </a:p>
        </p:txBody>
      </p:sp>
    </p:spTree>
    <p:extLst>
      <p:ext uri="{BB962C8B-B14F-4D97-AF65-F5344CB8AC3E}">
        <p14:creationId xmlns:p14="http://schemas.microsoft.com/office/powerpoint/2010/main" val="723406430"/>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CLS-II-HE Take Away_One Column_Bullets">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Take </a:t>
            </a:r>
            <a:r>
              <a:rPr lang="en-US" err="1"/>
              <a:t>Away_One-Column_Bullets_Text</a:t>
            </a:r>
            <a:r>
              <a:rPr lang="en-US"/>
              <a:t> Slide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6" name="Rectangle 5">
            <a:extLst>
              <a:ext uri="{FF2B5EF4-FFF2-40B4-BE49-F238E27FC236}">
                <a16:creationId xmlns:a16="http://schemas.microsoft.com/office/drawing/2014/main" id="{D6AEC63A-33D2-1C9B-7DCB-81780BFC942E}"/>
              </a:ext>
            </a:extLst>
          </p:cNvPr>
          <p:cNvSpPr/>
          <p:nvPr userDrawn="1"/>
        </p:nvSpPr>
        <p:spPr>
          <a:xfrm>
            <a:off x="609600" y="5791200"/>
            <a:ext cx="10972800" cy="632152"/>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0">
              <a:solidFill>
                <a:schemeClr val="bg1"/>
              </a:solidFill>
              <a:effectLst/>
              <a:latin typeface="Source Sans Pro" panose="020B0503030403020204" pitchFamily="34" charset="0"/>
            </a:endParaRPr>
          </a:p>
        </p:txBody>
      </p:sp>
      <p:sp>
        <p:nvSpPr>
          <p:cNvPr id="7" name="Text Placeholder 10">
            <a:extLst>
              <a:ext uri="{FF2B5EF4-FFF2-40B4-BE49-F238E27FC236}">
                <a16:creationId xmlns:a16="http://schemas.microsoft.com/office/drawing/2014/main" id="{F62473F6-5119-03C7-0AC5-1A0C683C9482}"/>
              </a:ext>
            </a:extLst>
          </p:cNvPr>
          <p:cNvSpPr>
            <a:spLocks noGrp="1"/>
          </p:cNvSpPr>
          <p:nvPr>
            <p:ph type="body" sz="quarter" idx="13" hasCustomPrompt="1"/>
          </p:nvPr>
        </p:nvSpPr>
        <p:spPr>
          <a:xfrm>
            <a:off x="609600" y="5903876"/>
            <a:ext cx="10972800" cy="398482"/>
          </a:xfrm>
          <a:prstGeom prst="rect">
            <a:avLst/>
          </a:prstGeom>
        </p:spPr>
        <p:txBody>
          <a:bodyPr/>
          <a:lstStyle>
            <a:lvl1pPr algn="ctr">
              <a:defRPr sz="2000">
                <a:solidFill>
                  <a:schemeClr val="bg1"/>
                </a:solidFill>
                <a:latin typeface="Lato" panose="020F0502020204030203" pitchFamily="34" charset="77"/>
              </a:defRPr>
            </a:lvl1pPr>
            <a:lvl2pPr>
              <a:defRPr sz="2000">
                <a:latin typeface="Lato" panose="020F0502020204030203" pitchFamily="34" charset="77"/>
              </a:defRPr>
            </a:lvl2pPr>
          </a:lstStyle>
          <a:p>
            <a:pPr lvl="0"/>
            <a:r>
              <a:rPr lang="en-US"/>
              <a:t>Click to add Take Away (if needed)</a:t>
            </a:r>
          </a:p>
        </p:txBody>
      </p:sp>
      <p:sp>
        <p:nvSpPr>
          <p:cNvPr id="2" name="Text Placeholder 2">
            <a:extLst>
              <a:ext uri="{FF2B5EF4-FFF2-40B4-BE49-F238E27FC236}">
                <a16:creationId xmlns:a16="http://schemas.microsoft.com/office/drawing/2014/main" id="{19F6ECE1-E6A1-FB6E-DA9F-8C962CF17949}"/>
              </a:ext>
            </a:extLst>
          </p:cNvPr>
          <p:cNvSpPr>
            <a:spLocks noGrp="1"/>
          </p:cNvSpPr>
          <p:nvPr>
            <p:ph idx="1"/>
          </p:nvPr>
        </p:nvSpPr>
        <p:spPr>
          <a:xfrm>
            <a:off x="804672" y="1298448"/>
            <a:ext cx="10553700" cy="4591521"/>
          </a:xfrm>
          <a:prstGeom prst="rect">
            <a:avLst/>
          </a:prstGeom>
        </p:spPr>
        <p:txBody>
          <a:bodyPr vert="horz" lIns="0" tIns="45720" rIns="91440" bIns="45720" rtlCol="0">
            <a:noAutofit/>
          </a:bodyPr>
          <a:lstStyle>
            <a:lvl1pPr>
              <a:spcBef>
                <a:spcPts val="600"/>
              </a:spcBef>
              <a:defRPr/>
            </a:lvl1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421551856"/>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CLS-II-HE Take Away_One-Column_Numerical">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Take </a:t>
            </a:r>
            <a:r>
              <a:rPr lang="en-US" err="1"/>
              <a:t>Away_One-Column_Numerical_Text</a:t>
            </a:r>
            <a:r>
              <a:rPr lang="en-US"/>
              <a:t> Slide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2" name="Text Placeholder 2">
            <a:extLst>
              <a:ext uri="{FF2B5EF4-FFF2-40B4-BE49-F238E27FC236}">
                <a16:creationId xmlns:a16="http://schemas.microsoft.com/office/drawing/2014/main" id="{EE9CB027-2821-4240-8431-A7F7AFE16A6B}"/>
              </a:ext>
            </a:extLst>
          </p:cNvPr>
          <p:cNvSpPr>
            <a:spLocks noGrp="1"/>
          </p:cNvSpPr>
          <p:nvPr>
            <p:ph type="body" sz="quarter" idx="18"/>
          </p:nvPr>
        </p:nvSpPr>
        <p:spPr>
          <a:xfrm>
            <a:off x="804672" y="1298448"/>
            <a:ext cx="10552176" cy="4590288"/>
          </a:xfrm>
          <a:prstGeom prst="rect">
            <a:avLst/>
          </a:prstGeom>
        </p:spPr>
        <p:txBody>
          <a:bodyPr/>
          <a:lstStyle>
            <a:lvl1pPr marL="228600" indent="-228600">
              <a:buFont typeface="+mj-lt"/>
              <a:buAutoNum type="romanUcPeriod"/>
              <a:defRPr sz="2400">
                <a:solidFill>
                  <a:srgbClr val="8C1515"/>
                </a:solidFill>
              </a:defRPr>
            </a:lvl1pPr>
            <a:lvl2pPr marL="574675" indent="-346075">
              <a:buClr>
                <a:srgbClr val="8C1515"/>
              </a:buClr>
              <a:buSzPct val="90000"/>
              <a:buFont typeface="+mj-lt"/>
              <a:buAutoNum type="alphaUcPeriod"/>
              <a:defRPr sz="2000">
                <a:solidFill>
                  <a:schemeClr val="tx1">
                    <a:lumMod val="75000"/>
                    <a:lumOff val="25000"/>
                  </a:schemeClr>
                </a:solidFill>
              </a:defRPr>
            </a:lvl2pPr>
            <a:lvl3pPr marL="803275" indent="-228600">
              <a:buClr>
                <a:srgbClr val="8C1515"/>
              </a:buClr>
              <a:buSzPct val="90000"/>
              <a:buFont typeface="+mj-lt"/>
              <a:buAutoNum type="arabicPeriod"/>
              <a:tabLst>
                <a:tab pos="800080" algn="l"/>
              </a:tabLst>
              <a:defRPr sz="1800">
                <a:solidFill>
                  <a:schemeClr val="tx1">
                    <a:lumMod val="75000"/>
                    <a:lumOff val="25000"/>
                  </a:schemeClr>
                </a:solidFill>
              </a:defRPr>
            </a:lvl3pPr>
            <a:lvl4pPr marL="1031875" indent="-228600">
              <a:buClr>
                <a:srgbClr val="8C1515"/>
              </a:buClr>
              <a:buSzPct val="90000"/>
              <a:buFont typeface="+mj-lt"/>
              <a:buAutoNum type="alphaLcParenR"/>
              <a:defRPr sz="1600">
                <a:solidFill>
                  <a:schemeClr val="tx1">
                    <a:lumMod val="75000"/>
                    <a:lumOff val="25000"/>
                  </a:schemeClr>
                </a:solidFill>
              </a:defRPr>
            </a:lvl4pPr>
            <a:lvl5pPr marL="1260475" indent="-228600">
              <a:buClr>
                <a:srgbClr val="8C1515"/>
              </a:buClr>
              <a:buSzPct val="90000"/>
              <a:buFont typeface="+mj-lt"/>
              <a:buAutoNum type="arabicParenR"/>
              <a:tabLst>
                <a:tab pos="1257269" algn="l"/>
              </a:tabLst>
              <a:defRPr sz="16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a:p>
            <a:pPr lvl="0"/>
            <a:endParaRPr lang="en-US"/>
          </a:p>
        </p:txBody>
      </p:sp>
      <p:sp>
        <p:nvSpPr>
          <p:cNvPr id="6" name="Rectangle 5">
            <a:extLst>
              <a:ext uri="{FF2B5EF4-FFF2-40B4-BE49-F238E27FC236}">
                <a16:creationId xmlns:a16="http://schemas.microsoft.com/office/drawing/2014/main" id="{D6AEC63A-33D2-1C9B-7DCB-81780BFC942E}"/>
              </a:ext>
            </a:extLst>
          </p:cNvPr>
          <p:cNvSpPr/>
          <p:nvPr userDrawn="1"/>
        </p:nvSpPr>
        <p:spPr>
          <a:xfrm>
            <a:off x="609600" y="5791200"/>
            <a:ext cx="10972800" cy="632152"/>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0">
              <a:solidFill>
                <a:schemeClr val="bg1"/>
              </a:solidFill>
              <a:effectLst/>
              <a:latin typeface="Source Sans Pro" panose="020B0503030403020204" pitchFamily="34" charset="0"/>
            </a:endParaRPr>
          </a:p>
        </p:txBody>
      </p:sp>
      <p:sp>
        <p:nvSpPr>
          <p:cNvPr id="7" name="Text Placeholder 10">
            <a:extLst>
              <a:ext uri="{FF2B5EF4-FFF2-40B4-BE49-F238E27FC236}">
                <a16:creationId xmlns:a16="http://schemas.microsoft.com/office/drawing/2014/main" id="{F62473F6-5119-03C7-0AC5-1A0C683C9482}"/>
              </a:ext>
            </a:extLst>
          </p:cNvPr>
          <p:cNvSpPr>
            <a:spLocks noGrp="1"/>
          </p:cNvSpPr>
          <p:nvPr>
            <p:ph type="body" sz="quarter" idx="13" hasCustomPrompt="1"/>
          </p:nvPr>
        </p:nvSpPr>
        <p:spPr>
          <a:xfrm>
            <a:off x="609600" y="5903876"/>
            <a:ext cx="10972800" cy="398482"/>
          </a:xfrm>
          <a:prstGeom prst="rect">
            <a:avLst/>
          </a:prstGeom>
        </p:spPr>
        <p:txBody>
          <a:bodyPr/>
          <a:lstStyle>
            <a:lvl1pPr algn="ctr">
              <a:defRPr sz="2000">
                <a:solidFill>
                  <a:schemeClr val="bg1"/>
                </a:solidFill>
                <a:latin typeface="Lato" panose="020F0502020204030203" pitchFamily="34" charset="77"/>
              </a:defRPr>
            </a:lvl1pPr>
            <a:lvl2pPr>
              <a:defRPr sz="2000">
                <a:latin typeface="Lato" panose="020F0502020204030203" pitchFamily="34" charset="77"/>
              </a:defRPr>
            </a:lvl2pPr>
          </a:lstStyle>
          <a:p>
            <a:pPr lvl="0"/>
            <a:r>
              <a:rPr lang="en-US"/>
              <a:t>Click to add Take Away (if needed)</a:t>
            </a:r>
          </a:p>
        </p:txBody>
      </p:sp>
    </p:spTree>
    <p:extLst>
      <p:ext uri="{BB962C8B-B14F-4D97-AF65-F5344CB8AC3E}">
        <p14:creationId xmlns:p14="http://schemas.microsoft.com/office/powerpoint/2010/main" val="4046245708"/>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CLS-II-HE Two Columns">
    <p:bg>
      <p:bgPr>
        <a:solidFill>
          <a:schemeClr val="bg1"/>
        </a:solidFill>
        <a:effectLst/>
      </p:bgPr>
    </p:bg>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8E85F4AE-8C31-4DC0-B0F0-1CF63A6BB6A9}"/>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Two-Column Text Slide </a:t>
            </a:r>
          </a:p>
        </p:txBody>
      </p:sp>
      <p:cxnSp>
        <p:nvCxnSpPr>
          <p:cNvPr id="17" name="Straight Connector 16">
            <a:extLst>
              <a:ext uri="{FF2B5EF4-FFF2-40B4-BE49-F238E27FC236}">
                <a16:creationId xmlns:a16="http://schemas.microsoft.com/office/drawing/2014/main" id="{28BA3048-A13F-4292-9A2E-11D4117D5B07}"/>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9" name="Slide Number Placeholder 4">
            <a:extLst>
              <a:ext uri="{FF2B5EF4-FFF2-40B4-BE49-F238E27FC236}">
                <a16:creationId xmlns:a16="http://schemas.microsoft.com/office/drawing/2014/main" id="{E4120259-0FA4-4A76-90B1-F00606DC03C6}"/>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 name="Text Placeholder 2">
            <a:extLst>
              <a:ext uri="{FF2B5EF4-FFF2-40B4-BE49-F238E27FC236}">
                <a16:creationId xmlns:a16="http://schemas.microsoft.com/office/drawing/2014/main" id="{3834BC9A-590D-E359-CA94-AD5F30616942}"/>
              </a:ext>
            </a:extLst>
          </p:cNvPr>
          <p:cNvSpPr>
            <a:spLocks noGrp="1"/>
          </p:cNvSpPr>
          <p:nvPr>
            <p:ph idx="1"/>
          </p:nvPr>
        </p:nvSpPr>
        <p:spPr>
          <a:xfrm>
            <a:off x="609600" y="1228640"/>
            <a:ext cx="5215343" cy="5272361"/>
          </a:xfrm>
          <a:prstGeom prst="rect">
            <a:avLst/>
          </a:prstGeom>
        </p:spPr>
        <p:txBody>
          <a:bodyPr vert="horz" lIns="0" tIns="45720" rIns="91440" bIns="45720" rtlCol="0">
            <a:noAutofit/>
          </a:body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
        <p:nvSpPr>
          <p:cNvPr id="3" name="Text Placeholder 2">
            <a:extLst>
              <a:ext uri="{FF2B5EF4-FFF2-40B4-BE49-F238E27FC236}">
                <a16:creationId xmlns:a16="http://schemas.microsoft.com/office/drawing/2014/main" id="{44DB582F-4F06-2177-7D6C-6AAFD37FEC63}"/>
              </a:ext>
            </a:extLst>
          </p:cNvPr>
          <p:cNvSpPr>
            <a:spLocks noGrp="1"/>
          </p:cNvSpPr>
          <p:nvPr>
            <p:ph idx="10"/>
          </p:nvPr>
        </p:nvSpPr>
        <p:spPr>
          <a:xfrm>
            <a:off x="6268538" y="1234849"/>
            <a:ext cx="5313861" cy="5266151"/>
          </a:xfrm>
          <a:prstGeom prst="rect">
            <a:avLst/>
          </a:prstGeom>
        </p:spPr>
        <p:txBody>
          <a:bodyPr vert="horz" lIns="0" tIns="45720" rIns="91440" bIns="45720" rtlCol="0">
            <a:noAutofit/>
          </a:body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3861374985"/>
      </p:ext>
    </p:extLst>
  </p:cSld>
  <p:clrMapOvr>
    <a:masterClrMapping/>
  </p:clrMapOvr>
  <p:extLst>
    <p:ext uri="{DCECCB84-F9BA-43D5-87BE-67443E8EF086}">
      <p15:sldGuideLst xmlns:p15="http://schemas.microsoft.com/office/powerpoint/2012/main">
        <p15:guide id="1" pos="7176" userDrawn="1">
          <p15:clr>
            <a:srgbClr val="FBAE40"/>
          </p15:clr>
        </p15:guide>
        <p15:guide id="2" orient="horz" pos="888" userDrawn="1">
          <p15:clr>
            <a:srgbClr val="FBAE40"/>
          </p15:clr>
        </p15:guide>
        <p15:guide id="3" orient="horz" pos="381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CLS-II-HE One Pictur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9605" y="1107626"/>
            <a:ext cx="6929879" cy="5393383"/>
          </a:xfrm>
          <a:prstGeom prst="rect">
            <a:avLst/>
          </a:prstGeom>
          <a:no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7869051" y="1107621"/>
            <a:ext cx="3713351" cy="398482"/>
          </a:xfrm>
          <a:prstGeom prst="rect">
            <a:avLst/>
          </a:prstGeom>
        </p:spPr>
        <p:txBody>
          <a:bodyPr/>
          <a:lstStyle>
            <a:lvl1pPr>
              <a:defRPr sz="2000">
                <a:solidFill>
                  <a:srgbClr val="8C1515"/>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1" name="Title Placeholder 1">
            <a:extLst>
              <a:ext uri="{FF2B5EF4-FFF2-40B4-BE49-F238E27FC236}">
                <a16:creationId xmlns:a16="http://schemas.microsoft.com/office/drawing/2014/main" id="{D21CDA69-321C-44F8-8792-49CF7CDB232C}"/>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Picture Slide </a:t>
            </a:r>
          </a:p>
        </p:txBody>
      </p:sp>
      <p:cxnSp>
        <p:nvCxnSpPr>
          <p:cNvPr id="12" name="Straight Connector 11">
            <a:extLst>
              <a:ext uri="{FF2B5EF4-FFF2-40B4-BE49-F238E27FC236}">
                <a16:creationId xmlns:a16="http://schemas.microsoft.com/office/drawing/2014/main" id="{2CCC9877-C055-4691-8C6D-2AD61E840EC3}"/>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4" name="Slide Number Placeholder 4">
            <a:extLst>
              <a:ext uri="{FF2B5EF4-FFF2-40B4-BE49-F238E27FC236}">
                <a16:creationId xmlns:a16="http://schemas.microsoft.com/office/drawing/2014/main" id="{DD4D98FE-9D3E-4384-A871-87C9B47FC68F}"/>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 name="Text Placeholder 2">
            <a:extLst>
              <a:ext uri="{FF2B5EF4-FFF2-40B4-BE49-F238E27FC236}">
                <a16:creationId xmlns:a16="http://schemas.microsoft.com/office/drawing/2014/main" id="{1A688DD0-B759-FFD7-9F2F-77FAE64EDF25}"/>
              </a:ext>
            </a:extLst>
          </p:cNvPr>
          <p:cNvSpPr>
            <a:spLocks noGrp="1"/>
          </p:cNvSpPr>
          <p:nvPr>
            <p:ph idx="14"/>
          </p:nvPr>
        </p:nvSpPr>
        <p:spPr>
          <a:xfrm>
            <a:off x="7869051" y="1714871"/>
            <a:ext cx="3713344" cy="4591521"/>
          </a:xfrm>
          <a:prstGeom prst="rect">
            <a:avLst/>
          </a:prstGeom>
        </p:spPr>
        <p:txBody>
          <a:bodyPr vert="horz" lIns="0" tIns="45720" rIns="91440" bIns="45720" rtlCol="0">
            <a:noAutofit/>
          </a:bodyPr>
          <a:lstStyle>
            <a:lvl1pPr>
              <a:defRPr sz="2000"/>
            </a:lvl1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404115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CLS-II-HE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id="{547D6A6E-644D-3D6A-FBF2-30D7EDA4D6D0}"/>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defPPr>
              <a:defRPr lang="en-US"/>
            </a:defPPr>
            <a:lvl1pPr marL="0" algn="ctr" defTabSz="914377" rtl="0" eaLnBrk="1" latinLnBrk="0" hangingPunct="1">
              <a:defRPr sz="110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52B60363-7E9F-BF4A-894A-A30319D3939A}" type="slidenum">
              <a:rPr lang="en-US" smtClean="0"/>
              <a:pPr/>
              <a:t>‹#›</a:t>
            </a:fld>
            <a:endParaRPr lang="en-US"/>
          </a:p>
        </p:txBody>
      </p:sp>
      <p:sp>
        <p:nvSpPr>
          <p:cNvPr id="3" name="TextBox 2">
            <a:extLst>
              <a:ext uri="{FF2B5EF4-FFF2-40B4-BE49-F238E27FC236}">
                <a16:creationId xmlns:a16="http://schemas.microsoft.com/office/drawing/2014/main" id="{AB59B69E-56AF-14F6-DD13-C77B0FAD64A8}"/>
              </a:ext>
            </a:extLst>
          </p:cNvPr>
          <p:cNvSpPr txBox="1">
            <a:spLocks noGrp="1" noRot="1" noMove="1" noResize="1" noEditPoints="1" noAdjustHandles="1" noChangeArrowheads="1" noChangeShapeType="1"/>
          </p:cNvSpPr>
          <p:nvPr userDrawn="1"/>
        </p:nvSpPr>
        <p:spPr>
          <a:xfrm>
            <a:off x="5" y="2161315"/>
            <a:ext cx="12191999" cy="830997"/>
          </a:xfrm>
          <a:prstGeom prst="rect">
            <a:avLst/>
          </a:prstGeom>
          <a:noFill/>
        </p:spPr>
        <p:txBody>
          <a:bodyPr wrap="square" rtlCol="0">
            <a:spAutoFit/>
          </a:bodyPr>
          <a:lstStyle/>
          <a:p>
            <a:pPr algn="ctr"/>
            <a:r>
              <a:rPr lang="en-US" sz="4800" b="1" dirty="0">
                <a:solidFill>
                  <a:schemeClr val="bg1"/>
                </a:solidFill>
                <a:latin typeface="Lato" panose="020F0502020204030203" pitchFamily="34" charset="0"/>
                <a:ea typeface="Lato" panose="020F0502020204030203" pitchFamily="34" charset="0"/>
                <a:cs typeface="Lato" panose="020F0502020204030203" pitchFamily="34" charset="0"/>
              </a:rPr>
              <a:t>Thank you  </a:t>
            </a:r>
          </a:p>
        </p:txBody>
      </p:sp>
    </p:spTree>
    <p:extLst>
      <p:ext uri="{BB962C8B-B14F-4D97-AF65-F5344CB8AC3E}">
        <p14:creationId xmlns:p14="http://schemas.microsoft.com/office/powerpoint/2010/main" val="2654637411"/>
      </p:ext>
    </p:extLst>
  </p:cSld>
  <p:clrMapOvr>
    <a:masterClrMapping/>
  </p:clrMapOvr>
  <p:extLst>
    <p:ext uri="{DCECCB84-F9BA-43D5-87BE-67443E8EF086}">
      <p15:sldGuideLst xmlns:p15="http://schemas.microsoft.com/office/powerpoint/2012/main">
        <p15:guide id="1" pos="4632" userDrawn="1">
          <p15:clr>
            <a:srgbClr val="FBAE40"/>
          </p15:clr>
        </p15:guide>
        <p15:guide id="2" orient="horz" pos="2160" userDrawn="1">
          <p15:clr>
            <a:srgbClr val="FBAE40"/>
          </p15:clr>
        </p15:guide>
        <p15:guide id="3" orient="horz" pos="3696" userDrawn="1">
          <p15:clr>
            <a:srgbClr val="FBAE40"/>
          </p15:clr>
        </p15:guide>
        <p15:guide id="4" orient="horz" pos="26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0.png"/><Relationship Id="rId5" Type="http://schemas.openxmlformats.org/officeDocument/2006/relationships/slideLayout" Target="../slideLayouts/slideLayout14.xml"/><Relationship Id="rId10" Type="http://schemas.openxmlformats.org/officeDocument/2006/relationships/image" Target="../media/image9.wmf"/><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01802-AD12-A14F-B8F8-0BBD77EB8027}"/>
              </a:ext>
            </a:extLst>
          </p:cNvPr>
          <p:cNvSpPr>
            <a:spLocks noGrp="1"/>
          </p:cNvSpPr>
          <p:nvPr>
            <p:ph type="title"/>
          </p:nvPr>
        </p:nvSpPr>
        <p:spPr>
          <a:xfrm>
            <a:off x="800103" y="405678"/>
            <a:ext cx="10553700" cy="693450"/>
          </a:xfrm>
          <a:prstGeom prst="rect">
            <a:avLst/>
          </a:prstGeom>
        </p:spPr>
        <p:txBody>
          <a:bodyPr vert="horz" lIns="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FDCDFEB2-9325-5E46-8613-F4E89B140699}"/>
              </a:ext>
            </a:extLst>
          </p:cNvPr>
          <p:cNvSpPr>
            <a:spLocks noGrp="1"/>
          </p:cNvSpPr>
          <p:nvPr>
            <p:ph type="body" idx="1"/>
          </p:nvPr>
        </p:nvSpPr>
        <p:spPr>
          <a:xfrm>
            <a:off x="800103" y="1299430"/>
            <a:ext cx="10553700" cy="4591521"/>
          </a:xfrm>
          <a:prstGeom prst="rect">
            <a:avLst/>
          </a:prstGeom>
        </p:spPr>
        <p:txBody>
          <a:bodyPr vert="horz" lIns="0" tIns="45720" rIns="91440" bIns="45720" rtlCol="0">
            <a:noAutofit/>
          </a:body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2684540695"/>
      </p:ext>
    </p:extLst>
  </p:cSld>
  <p:clrMap bg1="lt1" tx1="dk1" bg2="lt2" tx2="dk2" accent1="accent1" accent2="accent2" accent3="accent3" accent4="accent4" accent5="accent5" accent6="accent6" hlink="hlink" folHlink="folHlink"/>
  <p:sldLayoutIdLst>
    <p:sldLayoutId id="2147483704" r:id="rId1"/>
    <p:sldLayoutId id="2147483699" r:id="rId2"/>
    <p:sldLayoutId id="2147483705" r:id="rId3"/>
    <p:sldLayoutId id="2147483708" r:id="rId4"/>
    <p:sldLayoutId id="2147483707" r:id="rId5"/>
    <p:sldLayoutId id="2147483709" r:id="rId6"/>
    <p:sldLayoutId id="2147483700" r:id="rId7"/>
    <p:sldLayoutId id="2147483701" r:id="rId8"/>
    <p:sldLayoutId id="2147483706" r:id="rId9"/>
  </p:sldLayoutIdLst>
  <p:hf hdr="0" dt="0"/>
  <p:txStyles>
    <p:titleStyle>
      <a:lvl1pPr algn="l" defTabSz="914377" rtl="0" eaLnBrk="1" latinLnBrk="0" hangingPunct="1">
        <a:lnSpc>
          <a:spcPct val="90000"/>
        </a:lnSpc>
        <a:spcBef>
          <a:spcPct val="0"/>
        </a:spcBef>
        <a:buNone/>
        <a:defRPr sz="3200" kern="1200">
          <a:solidFill>
            <a:schemeClr val="tx1"/>
          </a:solidFill>
          <a:latin typeface="Lato" panose="020F0502020204030203" pitchFamily="34" charset="77"/>
          <a:ea typeface="+mj-ea"/>
          <a:cs typeface="+mj-cs"/>
        </a:defRPr>
      </a:lvl1pPr>
    </p:titleStyle>
    <p:bodyStyle>
      <a:lvl1pPr marL="0" marR="0" indent="0" algn="l" defTabSz="914377" rtl="0" eaLnBrk="1" latinLnBrk="0" hangingPunct="1">
        <a:lnSpc>
          <a:spcPct val="100000"/>
        </a:lnSpc>
        <a:spcBef>
          <a:spcPts val="600"/>
        </a:spcBef>
        <a:spcAft>
          <a:spcPts val="600"/>
        </a:spcAft>
        <a:buFontTx/>
        <a:buNone/>
        <a:defRPr sz="2400" kern="1200">
          <a:solidFill>
            <a:srgbClr val="8C1515"/>
          </a:solidFill>
          <a:latin typeface="Lato" panose="020F0502020204030203" pitchFamily="34" charset="77"/>
          <a:ea typeface="+mn-ea"/>
          <a:cs typeface="+mn-cs"/>
        </a:defRPr>
      </a:lvl1pPr>
      <a:lvl2pPr marL="346075" marR="0" indent="-166688" algn="l" defTabSz="914377" rtl="0" eaLnBrk="1" latinLnBrk="0" hangingPunct="1">
        <a:lnSpc>
          <a:spcPct val="100000"/>
        </a:lnSpc>
        <a:spcBef>
          <a:spcPts val="0"/>
        </a:spcBef>
        <a:spcAft>
          <a:spcPts val="0"/>
        </a:spcAft>
        <a:buClr>
          <a:srgbClr val="8C1515"/>
        </a:buClr>
        <a:buSzPct val="120000"/>
        <a:buFont typeface="Arial" panose="020B0604020202020204" pitchFamily="34" charset="0"/>
        <a:buChar char="•"/>
        <a:tabLst/>
        <a:defRPr sz="2000" kern="1200">
          <a:solidFill>
            <a:schemeClr val="tx1">
              <a:lumMod val="75000"/>
              <a:lumOff val="25000"/>
            </a:schemeClr>
          </a:solidFill>
          <a:latin typeface="Lato" panose="020F0502020204030203" pitchFamily="34" charset="77"/>
          <a:ea typeface="+mn-ea"/>
          <a:cs typeface="+mn-cs"/>
        </a:defRPr>
      </a:lvl2pPr>
      <a:lvl3pPr marL="515938" marR="0" indent="-166688" algn="l" defTabSz="914377" rtl="0" eaLnBrk="1" latinLnBrk="0" hangingPunct="1">
        <a:lnSpc>
          <a:spcPct val="100000"/>
        </a:lnSpc>
        <a:spcBef>
          <a:spcPts val="0"/>
        </a:spcBef>
        <a:spcAft>
          <a:spcPts val="0"/>
        </a:spcAft>
        <a:buClr>
          <a:srgbClr val="8C1515"/>
        </a:buClr>
        <a:buSzPct val="120000"/>
        <a:buFont typeface="Lato" panose="020F0502020204030203" pitchFamily="34" charset="0"/>
        <a:buChar char="-"/>
        <a:tabLst/>
        <a:defRPr sz="1800" kern="1200">
          <a:solidFill>
            <a:schemeClr val="tx1">
              <a:lumMod val="75000"/>
              <a:lumOff val="25000"/>
            </a:schemeClr>
          </a:solidFill>
          <a:latin typeface="Lato" panose="020F0502020204030203" pitchFamily="34" charset="77"/>
          <a:ea typeface="+mn-ea"/>
          <a:cs typeface="+mn-cs"/>
        </a:defRPr>
      </a:lvl3pPr>
      <a:lvl4pPr marL="685800" indent="-166688" algn="l" defTabSz="914377" rtl="0" eaLnBrk="1" latinLnBrk="0" hangingPunct="1">
        <a:lnSpc>
          <a:spcPct val="100000"/>
        </a:lnSpc>
        <a:spcBef>
          <a:spcPts val="0"/>
        </a:spcBef>
        <a:buClr>
          <a:srgbClr val="8C1515"/>
        </a:buClr>
        <a:buSzPct val="12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855663" indent="-169863" algn="l" defTabSz="914377" rtl="0" eaLnBrk="1" latinLnBrk="0" hangingPunct="1">
        <a:lnSpc>
          <a:spcPct val="100000"/>
        </a:lnSpc>
        <a:spcBef>
          <a:spcPts val="0"/>
        </a:spcBef>
        <a:buClr>
          <a:srgbClr val="8C1515"/>
        </a:buClr>
        <a:buSzPct val="120000"/>
        <a:buFont typeface="Lato" panose="020F0502020204030203"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orient="horz" pos="408" userDrawn="1">
          <p15:clr>
            <a:srgbClr val="F26B43"/>
          </p15:clr>
        </p15:guide>
        <p15:guide id="3" orient="horz" pos="1104" userDrawn="1">
          <p15:clr>
            <a:srgbClr val="F26B43"/>
          </p15:clr>
        </p15:guide>
        <p15:guide id="4" orient="horz" pos="1464" userDrawn="1">
          <p15:clr>
            <a:srgbClr val="F26B43"/>
          </p15:clr>
        </p15:guide>
        <p15:guide id="5" pos="3840" userDrawn="1">
          <p15:clr>
            <a:srgbClr val="F26B43"/>
          </p15:clr>
        </p15:guide>
        <p15:guide id="6" pos="504" userDrawn="1">
          <p15:clr>
            <a:srgbClr val="F26B43"/>
          </p15:clr>
        </p15:guide>
        <p15:guide id="7" pos="7152" userDrawn="1">
          <p15:clr>
            <a:srgbClr val="F26B43"/>
          </p15:clr>
        </p15:guide>
        <p15:guide id="8" orient="horz" pos="3984" userDrawn="1">
          <p15:clr>
            <a:srgbClr val="F26B43"/>
          </p15:clr>
        </p15:guide>
        <p15:guide id="9" orient="horz" pos="4128" userDrawn="1">
          <p15:clr>
            <a:srgbClr val="F26B43"/>
          </p15:clr>
        </p15:guide>
        <p15:guide id="10" orient="horz" pos="3816" userDrawn="1">
          <p15:clr>
            <a:srgbClr val="F26B43"/>
          </p15:clr>
        </p15:guide>
        <p15:guide id="11" pos="4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3"/>
          <p:cNvPicPr>
            <a:picLocks noChangeAspect="1" noChangeArrowheads="1"/>
          </p:cNvPicPr>
          <p:nvPr/>
        </p:nvPicPr>
        <p:blipFill>
          <a:blip r:embed="rId10" cstate="screen">
            <a:lum bright="-12000"/>
            <a:extLst>
              <a:ext uri="{28A0092B-C50C-407E-A947-70E740481C1C}">
                <a14:useLocalDpi xmlns:a14="http://schemas.microsoft.com/office/drawing/2010/main"/>
              </a:ext>
            </a:extLst>
          </a:blip>
          <a:srcRect l="10411" t="6494" r="71910" b="6660"/>
          <a:stretch>
            <a:fillRect/>
          </a:stretch>
        </p:blipFill>
        <p:spPr bwMode="auto">
          <a:xfrm rot="5400000">
            <a:off x="5550695" y="-5574506"/>
            <a:ext cx="1090613" cy="12192000"/>
          </a:xfrm>
          <a:prstGeom prst="rect">
            <a:avLst/>
          </a:prstGeom>
          <a:noFill/>
          <a:ln w="9525">
            <a:noFill/>
            <a:miter lim="800000"/>
            <a:headEnd/>
            <a:tailEnd/>
          </a:ln>
        </p:spPr>
      </p:pic>
      <p:pic>
        <p:nvPicPr>
          <p:cNvPr id="1027" name="Picture 4"/>
          <p:cNvPicPr>
            <a:picLocks noChangeAspect="1" noChangeArrowheads="1"/>
          </p:cNvPicPr>
          <p:nvPr/>
        </p:nvPicPr>
        <p:blipFill>
          <a:blip r:embed="rId10" cstate="screen">
            <a:lum bright="-12000" contrast="36000"/>
            <a:extLst>
              <a:ext uri="{28A0092B-C50C-407E-A947-70E740481C1C}">
                <a14:useLocalDpi xmlns:a14="http://schemas.microsoft.com/office/drawing/2010/main"/>
              </a:ext>
            </a:extLst>
          </a:blip>
          <a:srcRect l="10411" t="7950" r="86899" b="6599"/>
          <a:stretch>
            <a:fillRect/>
          </a:stretch>
        </p:blipFill>
        <p:spPr bwMode="auto">
          <a:xfrm rot="5400000">
            <a:off x="6020594" y="-5025231"/>
            <a:ext cx="150812" cy="12192000"/>
          </a:xfrm>
          <a:prstGeom prst="rect">
            <a:avLst/>
          </a:prstGeom>
          <a:noFill/>
          <a:ln w="9525" algn="ctr">
            <a:noFill/>
            <a:miter lim="800000"/>
            <a:headEnd/>
            <a:tailEnd/>
          </a:ln>
        </p:spPr>
      </p:pic>
      <p:sp>
        <p:nvSpPr>
          <p:cNvPr id="1028" name="Rectangle 5"/>
          <p:cNvSpPr>
            <a:spLocks noGrp="1" noChangeArrowheads="1"/>
          </p:cNvSpPr>
          <p:nvPr>
            <p:ph type="title"/>
          </p:nvPr>
        </p:nvSpPr>
        <p:spPr bwMode="auto">
          <a:xfrm>
            <a:off x="609600" y="-7620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6"/>
          <p:cNvSpPr>
            <a:spLocks noGrp="1" noChangeArrowheads="1"/>
          </p:cNvSpPr>
          <p:nvPr>
            <p:ph type="body" idx="1"/>
          </p:nvPr>
        </p:nvSpPr>
        <p:spPr bwMode="auto">
          <a:xfrm>
            <a:off x="410819" y="1283352"/>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1" name="Line 13"/>
          <p:cNvSpPr>
            <a:spLocks noChangeShapeType="1"/>
          </p:cNvSpPr>
          <p:nvPr/>
        </p:nvSpPr>
        <p:spPr bwMode="auto">
          <a:xfrm>
            <a:off x="0" y="1000125"/>
            <a:ext cx="12192000" cy="0"/>
          </a:xfrm>
          <a:prstGeom prst="line">
            <a:avLst/>
          </a:prstGeom>
          <a:noFill/>
          <a:ln w="9525">
            <a:solidFill>
              <a:schemeClr val="bg2"/>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Arial"/>
            </a:endParaRPr>
          </a:p>
        </p:txBody>
      </p:sp>
      <p:pic>
        <p:nvPicPr>
          <p:cNvPr id="16" name="Picture 3">
            <a:extLst>
              <a:ext uri="{FF2B5EF4-FFF2-40B4-BE49-F238E27FC236}">
                <a16:creationId xmlns:a16="http://schemas.microsoft.com/office/drawing/2014/main" id="{FEEFB414-8435-4993-8E44-C063405A0EF8}"/>
              </a:ext>
            </a:extLst>
          </p:cNvPr>
          <p:cNvPicPr>
            <a:picLocks noChangeAspect="1" noChangeArrowheads="1"/>
          </p:cNvPicPr>
          <p:nvPr userDrawn="1"/>
        </p:nvPicPr>
        <p:blipFill>
          <a:blip r:embed="rId10" cstate="screen">
            <a:lum bright="-12000"/>
            <a:extLst>
              <a:ext uri="{28A0092B-C50C-407E-A947-70E740481C1C}">
                <a14:useLocalDpi xmlns:a14="http://schemas.microsoft.com/office/drawing/2010/main"/>
              </a:ext>
            </a:extLst>
          </a:blip>
          <a:srcRect l="10411" t="6494" r="71910" b="6660"/>
          <a:stretch>
            <a:fillRect/>
          </a:stretch>
        </p:blipFill>
        <p:spPr bwMode="auto">
          <a:xfrm rot="5400000">
            <a:off x="4257990" y="1938815"/>
            <a:ext cx="226479" cy="8742459"/>
          </a:xfrm>
          <a:prstGeom prst="rect">
            <a:avLst/>
          </a:prstGeom>
          <a:noFill/>
          <a:ln w="9525">
            <a:noFill/>
            <a:miter lim="800000"/>
            <a:headEnd/>
            <a:tailEnd/>
          </a:ln>
        </p:spPr>
      </p:pic>
      <p:pic>
        <p:nvPicPr>
          <p:cNvPr id="9" name="Picture 8">
            <a:extLst>
              <a:ext uri="{FF2B5EF4-FFF2-40B4-BE49-F238E27FC236}">
                <a16:creationId xmlns:a16="http://schemas.microsoft.com/office/drawing/2014/main" id="{BA00B8CF-CE14-4116-9B2D-9B19E4C5A2EC}"/>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9151952" y="6002524"/>
            <a:ext cx="2430448" cy="620941"/>
          </a:xfrm>
          <a:prstGeom prst="rect">
            <a:avLst/>
          </a:prstGeom>
        </p:spPr>
      </p:pic>
    </p:spTree>
    <p:extLst>
      <p:ext uri="{BB962C8B-B14F-4D97-AF65-F5344CB8AC3E}">
        <p14:creationId xmlns:p14="http://schemas.microsoft.com/office/powerpoint/2010/main" val="252141264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Lst>
  <p:hf hdr="0" dt="0"/>
  <p:txStyles>
    <p:titleStyle>
      <a:lvl1pPr algn="l" rtl="0" eaLnBrk="0" fontAlgn="base" hangingPunct="0">
        <a:spcBef>
          <a:spcPct val="0"/>
        </a:spcBef>
        <a:spcAft>
          <a:spcPct val="0"/>
        </a:spcAft>
        <a:defRPr sz="2700" b="1">
          <a:solidFill>
            <a:schemeClr val="bg1"/>
          </a:solidFill>
          <a:effectLst>
            <a:outerShdw blurRad="38100" dist="38100" dir="2700000" algn="tl">
              <a:srgbClr val="000000">
                <a:alpha val="43137"/>
              </a:srgbClr>
            </a:outerShdw>
          </a:effectLst>
          <a:latin typeface="+mn-lt"/>
          <a:ea typeface="+mj-ea"/>
          <a:cs typeface="+mj-cs"/>
        </a:defRPr>
      </a:lvl1pPr>
      <a:lvl2pPr algn="ctr" rtl="0" eaLnBrk="0" fontAlgn="base" hangingPunct="0">
        <a:spcBef>
          <a:spcPct val="0"/>
        </a:spcBef>
        <a:spcAft>
          <a:spcPct val="0"/>
        </a:spcAft>
        <a:defRPr sz="2700">
          <a:solidFill>
            <a:schemeClr val="bg1"/>
          </a:solidFill>
          <a:latin typeface="Tahoma" pitchFamily="34" charset="0"/>
          <a:cs typeface="Arial" charset="0"/>
        </a:defRPr>
      </a:lvl2pPr>
      <a:lvl3pPr algn="ctr" rtl="0" eaLnBrk="0" fontAlgn="base" hangingPunct="0">
        <a:spcBef>
          <a:spcPct val="0"/>
        </a:spcBef>
        <a:spcAft>
          <a:spcPct val="0"/>
        </a:spcAft>
        <a:defRPr sz="2700">
          <a:solidFill>
            <a:schemeClr val="bg1"/>
          </a:solidFill>
          <a:latin typeface="Tahoma" pitchFamily="34" charset="0"/>
          <a:cs typeface="Arial" charset="0"/>
        </a:defRPr>
      </a:lvl3pPr>
      <a:lvl4pPr algn="ctr" rtl="0" eaLnBrk="0" fontAlgn="base" hangingPunct="0">
        <a:spcBef>
          <a:spcPct val="0"/>
        </a:spcBef>
        <a:spcAft>
          <a:spcPct val="0"/>
        </a:spcAft>
        <a:defRPr sz="2700">
          <a:solidFill>
            <a:schemeClr val="bg1"/>
          </a:solidFill>
          <a:latin typeface="Tahoma" pitchFamily="34" charset="0"/>
          <a:cs typeface="Arial" charset="0"/>
        </a:defRPr>
      </a:lvl4pPr>
      <a:lvl5pPr algn="ctr" rtl="0" eaLnBrk="0" fontAlgn="base" hangingPunct="0">
        <a:spcBef>
          <a:spcPct val="0"/>
        </a:spcBef>
        <a:spcAft>
          <a:spcPct val="0"/>
        </a:spcAft>
        <a:defRPr sz="2700">
          <a:solidFill>
            <a:schemeClr val="bg1"/>
          </a:solidFill>
          <a:latin typeface="Tahoma" pitchFamily="34" charset="0"/>
          <a:cs typeface="Arial" charset="0"/>
        </a:defRPr>
      </a:lvl5pPr>
      <a:lvl6pPr marL="342900" algn="ctr" rtl="0" eaLnBrk="1" fontAlgn="base" hangingPunct="1">
        <a:spcBef>
          <a:spcPct val="0"/>
        </a:spcBef>
        <a:spcAft>
          <a:spcPct val="0"/>
        </a:spcAft>
        <a:defRPr sz="2700">
          <a:solidFill>
            <a:schemeClr val="bg1"/>
          </a:solidFill>
          <a:latin typeface="Tahoma" pitchFamily="34" charset="0"/>
          <a:cs typeface="Arial" charset="0"/>
        </a:defRPr>
      </a:lvl6pPr>
      <a:lvl7pPr marL="685800" algn="ctr" rtl="0" eaLnBrk="1" fontAlgn="base" hangingPunct="1">
        <a:spcBef>
          <a:spcPct val="0"/>
        </a:spcBef>
        <a:spcAft>
          <a:spcPct val="0"/>
        </a:spcAft>
        <a:defRPr sz="2700">
          <a:solidFill>
            <a:schemeClr val="bg1"/>
          </a:solidFill>
          <a:latin typeface="Tahoma" pitchFamily="34" charset="0"/>
          <a:cs typeface="Arial" charset="0"/>
        </a:defRPr>
      </a:lvl7pPr>
      <a:lvl8pPr marL="1028700" algn="ctr" rtl="0" eaLnBrk="1" fontAlgn="base" hangingPunct="1">
        <a:spcBef>
          <a:spcPct val="0"/>
        </a:spcBef>
        <a:spcAft>
          <a:spcPct val="0"/>
        </a:spcAft>
        <a:defRPr sz="2700">
          <a:solidFill>
            <a:schemeClr val="bg1"/>
          </a:solidFill>
          <a:latin typeface="Tahoma" pitchFamily="34" charset="0"/>
          <a:cs typeface="Arial" charset="0"/>
        </a:defRPr>
      </a:lvl8pPr>
      <a:lvl9pPr marL="1371600" algn="ctr" rtl="0" eaLnBrk="1" fontAlgn="base" hangingPunct="1">
        <a:spcBef>
          <a:spcPct val="0"/>
        </a:spcBef>
        <a:spcAft>
          <a:spcPct val="0"/>
        </a:spcAft>
        <a:defRPr sz="2700">
          <a:solidFill>
            <a:schemeClr val="bg1"/>
          </a:solidFill>
          <a:latin typeface="Tahoma" pitchFamily="34"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eaLnBrk="1" fontAlgn="base" hangingPunct="1">
        <a:spcBef>
          <a:spcPct val="20000"/>
        </a:spcBef>
        <a:spcAft>
          <a:spcPct val="0"/>
        </a:spcAft>
        <a:buChar char="»"/>
        <a:defRPr sz="1500">
          <a:solidFill>
            <a:schemeClr val="tx1"/>
          </a:solidFill>
          <a:latin typeface="+mn-lt"/>
          <a:cs typeface="+mn-cs"/>
        </a:defRPr>
      </a:lvl6pPr>
      <a:lvl7pPr marL="2228850" indent="-171450" algn="l" rtl="0" eaLnBrk="1" fontAlgn="base" hangingPunct="1">
        <a:spcBef>
          <a:spcPct val="20000"/>
        </a:spcBef>
        <a:spcAft>
          <a:spcPct val="0"/>
        </a:spcAft>
        <a:buChar char="»"/>
        <a:defRPr sz="1500">
          <a:solidFill>
            <a:schemeClr val="tx1"/>
          </a:solidFill>
          <a:latin typeface="+mn-lt"/>
          <a:cs typeface="+mn-cs"/>
        </a:defRPr>
      </a:lvl7pPr>
      <a:lvl8pPr marL="2571750" indent="-171450" algn="l" rtl="0" eaLnBrk="1" fontAlgn="base" hangingPunct="1">
        <a:spcBef>
          <a:spcPct val="20000"/>
        </a:spcBef>
        <a:spcAft>
          <a:spcPct val="0"/>
        </a:spcAft>
        <a:buChar char="»"/>
        <a:defRPr sz="1500">
          <a:solidFill>
            <a:schemeClr val="tx1"/>
          </a:solidFill>
          <a:latin typeface="+mn-lt"/>
          <a:cs typeface="+mn-cs"/>
        </a:defRPr>
      </a:lvl8pPr>
      <a:lvl9pPr marL="2914650" indent="-171450" algn="l" rtl="0" eaLnBrk="1" fontAlgn="base" hangingPunct="1">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ocs.google.com/document/d/1seqif2KS2MtJBK2x2r7Cmq5tXS50_YnAdkDMDfLfSzk/edit?usp=sharin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docs.google.com/document/d/1seqif2KS2MtJBK2x2r7Cmq5tXS50_YnAdkDMDfLfSzk/edit?usp=sharin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docs.google.com/document/d/1seqif2KS2MtJBK2x2r7Cmq5tXS50_YnAdkDMDfLfSzk/edit?usp=sharin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docs.google.com/document/d/1seqif2KS2MtJBK2x2r7Cmq5tXS50_YnAdkDMDfLfSzk/edit?usp=shari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hep-eca-alumninetwork.slack.com/" TargetMode="External"/><Relationship Id="rId2" Type="http://schemas.openxmlformats.org/officeDocument/2006/relationships/hyperlink" Target="https://indico.fnal.gov/event/48127/"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vent.me/qzE7gy" TargetMode="External"/><Relationship Id="rId2" Type="http://schemas.openxmlformats.org/officeDocument/2006/relationships/hyperlink" Target="https://orau.sharepoint.com/sites/ECAN/Shared%20Document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vent.me/qzE7gy"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C425C0-1A1F-CDBA-FDB2-AB986B2C6A70}"/>
              </a:ext>
            </a:extLst>
          </p:cNvPr>
          <p:cNvSpPr>
            <a:spLocks noGrp="1"/>
          </p:cNvSpPr>
          <p:nvPr>
            <p:ph type="body" sz="quarter" idx="10"/>
          </p:nvPr>
        </p:nvSpPr>
        <p:spPr/>
        <p:txBody>
          <a:bodyPr/>
          <a:lstStyle/>
          <a:p>
            <a:r>
              <a:rPr lang="en-US" dirty="0"/>
              <a:t>Welcome &amp; Introductions</a:t>
            </a:r>
          </a:p>
          <a:p>
            <a:endParaRPr lang="en-US" dirty="0"/>
          </a:p>
        </p:txBody>
      </p:sp>
      <p:sp>
        <p:nvSpPr>
          <p:cNvPr id="3" name="Text Placeholder 2">
            <a:extLst>
              <a:ext uri="{FF2B5EF4-FFF2-40B4-BE49-F238E27FC236}">
                <a16:creationId xmlns:a16="http://schemas.microsoft.com/office/drawing/2014/main" id="{D7E6627B-3881-DE9F-00D6-2C7DF66D8532}"/>
              </a:ext>
            </a:extLst>
          </p:cNvPr>
          <p:cNvSpPr>
            <a:spLocks noGrp="1"/>
          </p:cNvSpPr>
          <p:nvPr>
            <p:ph type="body" sz="quarter" idx="12"/>
          </p:nvPr>
        </p:nvSpPr>
        <p:spPr>
          <a:xfrm>
            <a:off x="540641" y="3860324"/>
            <a:ext cx="6574789" cy="1546295"/>
          </a:xfrm>
        </p:spPr>
        <p:txBody>
          <a:bodyPr/>
          <a:lstStyle/>
          <a:p>
            <a:r>
              <a:rPr lang="en-US" dirty="0"/>
              <a:t>Rupak Mahapatra, for the organizing group</a:t>
            </a:r>
            <a:endParaRPr lang="en-US" sz="1800" b="0" i="0" dirty="0">
              <a:solidFill>
                <a:srgbClr val="000000"/>
              </a:solidFill>
              <a:effectLst/>
              <a:latin typeface="Calibri" panose="020F0502020204030204" pitchFamily="34" charset="0"/>
            </a:endParaRPr>
          </a:p>
          <a:p>
            <a:pPr algn="l">
              <a:spcAft>
                <a:spcPts val="800"/>
              </a:spcAft>
            </a:pPr>
            <a:r>
              <a:rPr lang="en-US" sz="1800" b="0" i="0" dirty="0" err="1">
                <a:solidFill>
                  <a:srgbClr val="000000"/>
                </a:solidFill>
                <a:effectLst/>
                <a:latin typeface="Calibri" panose="020F0502020204030204" pitchFamily="34" charset="0"/>
              </a:rPr>
              <a:t>Gianpaolo</a:t>
            </a:r>
            <a:r>
              <a:rPr lang="en-US" sz="1800" b="0" i="0" dirty="0">
                <a:solidFill>
                  <a:srgbClr val="000000"/>
                </a:solidFill>
                <a:effectLst/>
                <a:latin typeface="Calibri" panose="020F0502020204030204" pitchFamily="34" charset="0"/>
              </a:rPr>
              <a:t> </a:t>
            </a:r>
            <a:r>
              <a:rPr lang="en-US" sz="1800" b="0" i="0" dirty="0" err="1">
                <a:solidFill>
                  <a:srgbClr val="000000"/>
                </a:solidFill>
                <a:effectLst/>
                <a:latin typeface="Calibri" panose="020F0502020204030204" pitchFamily="34" charset="0"/>
              </a:rPr>
              <a:t>Carosi</a:t>
            </a:r>
            <a:r>
              <a:rPr lang="en-US" sz="1800" b="0" i="0" dirty="0">
                <a:solidFill>
                  <a:srgbClr val="000000"/>
                </a:solidFill>
                <a:effectLst/>
                <a:latin typeface="Calibri" panose="020F0502020204030204" pitchFamily="34" charset="0"/>
              </a:rPr>
              <a:t> (LLNL) , Rupak Mahapatra (Texas A&amp;M University) , Michael Mooney (Colorado State University), Kazuhiro </a:t>
            </a:r>
            <a:r>
              <a:rPr lang="en-US" sz="1800" b="0" i="0" dirty="0" err="1">
                <a:solidFill>
                  <a:srgbClr val="000000"/>
                </a:solidFill>
                <a:effectLst/>
                <a:latin typeface="Calibri" panose="020F0502020204030204" pitchFamily="34" charset="0"/>
              </a:rPr>
              <a:t>Terro</a:t>
            </a:r>
            <a:r>
              <a:rPr lang="en-US" sz="1800" b="0" i="0" dirty="0">
                <a:solidFill>
                  <a:srgbClr val="000000"/>
                </a:solidFill>
                <a:effectLst/>
                <a:latin typeface="Calibri" panose="020F0502020204030204" pitchFamily="34" charset="0"/>
              </a:rPr>
              <a:t> (SLAC), </a:t>
            </a:r>
            <a:r>
              <a:rPr lang="en-US" sz="1800" b="0" i="0" dirty="0" err="1">
                <a:solidFill>
                  <a:srgbClr val="000000"/>
                </a:solidFill>
                <a:effectLst/>
                <a:latin typeface="Calibri" panose="020F0502020204030204" pitchFamily="34" charset="0"/>
              </a:rPr>
              <a:t>Faya</a:t>
            </a:r>
            <a:r>
              <a:rPr lang="en-US" sz="1800" b="0" i="0" dirty="0">
                <a:solidFill>
                  <a:srgbClr val="000000"/>
                </a:solidFill>
                <a:effectLst/>
                <a:latin typeface="Calibri" panose="020F0502020204030204" pitchFamily="34" charset="0"/>
              </a:rPr>
              <a:t> Wang (SLAC), Peter Winter (ANL)</a:t>
            </a:r>
          </a:p>
          <a:p>
            <a:endParaRPr lang="en-US" dirty="0"/>
          </a:p>
          <a:p>
            <a:endParaRPr lang="en-US" dirty="0"/>
          </a:p>
        </p:txBody>
      </p:sp>
      <p:sp>
        <p:nvSpPr>
          <p:cNvPr id="4" name="Text Placeholder 3">
            <a:extLst>
              <a:ext uri="{FF2B5EF4-FFF2-40B4-BE49-F238E27FC236}">
                <a16:creationId xmlns:a16="http://schemas.microsoft.com/office/drawing/2014/main" id="{BD7C4CB1-6C9E-4D0D-BF61-EBC4921E9376}"/>
              </a:ext>
            </a:extLst>
          </p:cNvPr>
          <p:cNvSpPr>
            <a:spLocks noGrp="1"/>
          </p:cNvSpPr>
          <p:nvPr>
            <p:ph type="body" sz="quarter" idx="11"/>
          </p:nvPr>
        </p:nvSpPr>
        <p:spPr/>
        <p:txBody>
          <a:bodyPr/>
          <a:lstStyle/>
          <a:p>
            <a:r>
              <a:rPr lang="en-US" dirty="0"/>
              <a:t>HEP Early Career Award Network Summer 2023 Workshop</a:t>
            </a:r>
          </a:p>
        </p:txBody>
      </p:sp>
      <p:sp>
        <p:nvSpPr>
          <p:cNvPr id="5" name="Text Placeholder 4">
            <a:extLst>
              <a:ext uri="{FF2B5EF4-FFF2-40B4-BE49-F238E27FC236}">
                <a16:creationId xmlns:a16="http://schemas.microsoft.com/office/drawing/2014/main" id="{59DECEFE-5059-2A31-B781-DC4A00BEA1FE}"/>
              </a:ext>
            </a:extLst>
          </p:cNvPr>
          <p:cNvSpPr>
            <a:spLocks noGrp="1"/>
          </p:cNvSpPr>
          <p:nvPr>
            <p:ph type="body" sz="quarter" idx="13"/>
          </p:nvPr>
        </p:nvSpPr>
        <p:spPr/>
        <p:txBody>
          <a:bodyPr/>
          <a:lstStyle/>
          <a:p>
            <a:r>
              <a:rPr lang="en-US" dirty="0"/>
              <a:t>8-9 June 2023</a:t>
            </a:r>
          </a:p>
        </p:txBody>
      </p:sp>
    </p:spTree>
    <p:extLst>
      <p:ext uri="{BB962C8B-B14F-4D97-AF65-F5344CB8AC3E}">
        <p14:creationId xmlns:p14="http://schemas.microsoft.com/office/powerpoint/2010/main" val="2834343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EF12-9DFE-3103-BE56-EEFC0830BD8A}"/>
              </a:ext>
            </a:extLst>
          </p:cNvPr>
          <p:cNvSpPr>
            <a:spLocks noGrp="1"/>
          </p:cNvSpPr>
          <p:nvPr>
            <p:ph type="title"/>
          </p:nvPr>
        </p:nvSpPr>
        <p:spPr/>
        <p:txBody>
          <a:bodyPr/>
          <a:lstStyle/>
          <a:p>
            <a:r>
              <a:rPr lang="en-US" dirty="0">
                <a:solidFill>
                  <a:srgbClr val="8C1515"/>
                </a:solidFill>
              </a:rPr>
              <a:t>Workshop plan – Discussion Sessions</a:t>
            </a:r>
          </a:p>
        </p:txBody>
      </p:sp>
      <p:sp>
        <p:nvSpPr>
          <p:cNvPr id="3" name="Slide Number Placeholder 2">
            <a:extLst>
              <a:ext uri="{FF2B5EF4-FFF2-40B4-BE49-F238E27FC236}">
                <a16:creationId xmlns:a16="http://schemas.microsoft.com/office/drawing/2014/main" id="{AFCCB27B-6D7B-C178-566E-B8C04DD49E60}"/>
              </a:ext>
            </a:extLst>
          </p:cNvPr>
          <p:cNvSpPr>
            <a:spLocks noGrp="1"/>
          </p:cNvSpPr>
          <p:nvPr>
            <p:ph type="sldNum" sz="quarter" idx="4"/>
          </p:nvPr>
        </p:nvSpPr>
        <p:spPr/>
        <p:txBody>
          <a:bodyPr/>
          <a:lstStyle/>
          <a:p>
            <a:fld id="{52B60363-7E9F-BF4A-894A-A30319D3939A}" type="slidenum">
              <a:rPr lang="en-US" smtClean="0"/>
              <a:pPr/>
              <a:t>10</a:t>
            </a:fld>
            <a:endParaRPr lang="en-US"/>
          </a:p>
        </p:txBody>
      </p:sp>
      <p:sp>
        <p:nvSpPr>
          <p:cNvPr id="4" name="Content Placeholder 3">
            <a:extLst>
              <a:ext uri="{FF2B5EF4-FFF2-40B4-BE49-F238E27FC236}">
                <a16:creationId xmlns:a16="http://schemas.microsoft.com/office/drawing/2014/main" id="{E05D2345-D29E-C7EE-EC2D-40C3518A0AEC}"/>
              </a:ext>
            </a:extLst>
          </p:cNvPr>
          <p:cNvSpPr>
            <a:spLocks noGrp="1"/>
          </p:cNvSpPr>
          <p:nvPr>
            <p:ph idx="1"/>
          </p:nvPr>
        </p:nvSpPr>
        <p:spPr>
          <a:xfrm>
            <a:off x="76195" y="898854"/>
            <a:ext cx="12039610" cy="5799586"/>
          </a:xfrm>
        </p:spPr>
        <p:txBody>
          <a:bodyPr/>
          <a:lstStyle/>
          <a:p>
            <a:pPr marL="0" marR="0">
              <a:spcBef>
                <a:spcPts val="0"/>
              </a:spcBef>
              <a:spcAft>
                <a:spcPts val="800"/>
              </a:spcAft>
            </a:pPr>
            <a:r>
              <a:rPr lang="en-US" sz="3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Questions to consider: </a:t>
            </a:r>
            <a:r>
              <a:rPr lang="en-US" sz="3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2"/>
              </a:rPr>
              <a:t>google doc</a:t>
            </a:r>
            <a:r>
              <a:rPr lang="en-US" sz="3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R="0" lvl="0">
              <a:spcBef>
                <a:spcPts val="0"/>
              </a:spcBef>
              <a:spcAft>
                <a:spcPts val="800"/>
              </a:spcAft>
            </a:pPr>
            <a:r>
              <a:rPr lang="en-US" sz="2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Project Management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 the ECAN provide or point to training in how to work on Projects of various sizes.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 effective ways for the HEP PIs to engage with Project Controls and Engineering support as they work on projects of various sizes?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there feedback that ECAN members can provide to DOE to better guide how projects are managed?</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are big projects managed by DOE? How </a:t>
            </a:r>
            <a:r>
              <a:rPr lang="en-US" sz="2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do</a:t>
            </a: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National Labs and the Universities collaborate and find optimum balance of project and collaboration needs for medium and large experiments?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solidFill>
                <a:schemeClr val="tx1"/>
              </a:solidFill>
            </a:endParaRPr>
          </a:p>
        </p:txBody>
      </p:sp>
    </p:spTree>
    <p:extLst>
      <p:ext uri="{BB962C8B-B14F-4D97-AF65-F5344CB8AC3E}">
        <p14:creationId xmlns:p14="http://schemas.microsoft.com/office/powerpoint/2010/main" val="694160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EF12-9DFE-3103-BE56-EEFC0830BD8A}"/>
              </a:ext>
            </a:extLst>
          </p:cNvPr>
          <p:cNvSpPr>
            <a:spLocks noGrp="1"/>
          </p:cNvSpPr>
          <p:nvPr>
            <p:ph type="title"/>
          </p:nvPr>
        </p:nvSpPr>
        <p:spPr/>
        <p:txBody>
          <a:bodyPr/>
          <a:lstStyle/>
          <a:p>
            <a:r>
              <a:rPr lang="en-US" dirty="0">
                <a:solidFill>
                  <a:srgbClr val="8C1515"/>
                </a:solidFill>
              </a:rPr>
              <a:t>Workshop plan – Discussion Sessions</a:t>
            </a:r>
          </a:p>
        </p:txBody>
      </p:sp>
      <p:sp>
        <p:nvSpPr>
          <p:cNvPr id="3" name="Slide Number Placeholder 2">
            <a:extLst>
              <a:ext uri="{FF2B5EF4-FFF2-40B4-BE49-F238E27FC236}">
                <a16:creationId xmlns:a16="http://schemas.microsoft.com/office/drawing/2014/main" id="{AFCCB27B-6D7B-C178-566E-B8C04DD49E60}"/>
              </a:ext>
            </a:extLst>
          </p:cNvPr>
          <p:cNvSpPr>
            <a:spLocks noGrp="1"/>
          </p:cNvSpPr>
          <p:nvPr>
            <p:ph type="sldNum" sz="quarter" idx="4"/>
          </p:nvPr>
        </p:nvSpPr>
        <p:spPr/>
        <p:txBody>
          <a:bodyPr/>
          <a:lstStyle/>
          <a:p>
            <a:fld id="{52B60363-7E9F-BF4A-894A-A30319D3939A}" type="slidenum">
              <a:rPr lang="en-US" smtClean="0"/>
              <a:pPr/>
              <a:t>11</a:t>
            </a:fld>
            <a:endParaRPr lang="en-US"/>
          </a:p>
        </p:txBody>
      </p:sp>
      <p:sp>
        <p:nvSpPr>
          <p:cNvPr id="4" name="Content Placeholder 3">
            <a:extLst>
              <a:ext uri="{FF2B5EF4-FFF2-40B4-BE49-F238E27FC236}">
                <a16:creationId xmlns:a16="http://schemas.microsoft.com/office/drawing/2014/main" id="{E05D2345-D29E-C7EE-EC2D-40C3518A0AEC}"/>
              </a:ext>
            </a:extLst>
          </p:cNvPr>
          <p:cNvSpPr>
            <a:spLocks noGrp="1"/>
          </p:cNvSpPr>
          <p:nvPr>
            <p:ph idx="1"/>
          </p:nvPr>
        </p:nvSpPr>
        <p:spPr>
          <a:xfrm>
            <a:off x="76195" y="898854"/>
            <a:ext cx="12039610" cy="5799586"/>
          </a:xfrm>
        </p:spPr>
        <p:txBody>
          <a:bodyPr/>
          <a:lstStyle/>
          <a:p>
            <a:pPr marL="0" marR="0">
              <a:spcBef>
                <a:spcPts val="0"/>
              </a:spcBef>
              <a:spcAft>
                <a:spcPts val="800"/>
              </a:spcAft>
            </a:pPr>
            <a:r>
              <a:rPr lang="en-US" sz="3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Questions to consider: </a:t>
            </a:r>
            <a:r>
              <a:rPr lang="en-US" sz="3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2"/>
              </a:rPr>
              <a:t>google doc</a:t>
            </a:r>
            <a:r>
              <a:rPr lang="en-US" sz="3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R="0" lvl="0">
              <a:spcBef>
                <a:spcPts val="0"/>
              </a:spcBef>
              <a:spcAft>
                <a:spcPts val="800"/>
              </a:spcAft>
            </a:pPr>
            <a:r>
              <a:rPr lang="en-US" sz="2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Scientific Collaboration</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a:t>
            </a:r>
            <a:r>
              <a:rPr lang="en-US" sz="2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to </a:t>
            </a: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 collaborators with complementary skills and expertise?</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can I effectively communicate my research interests and goals to potential collaborators?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can I establish trust and build relationships with potential collaborators?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can I ensure that all collaborators are appropriately acknowledged and credited for their contributions?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can the ECAN facilitate the building of scientific collaborations?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N</a:t>
            </a:r>
            <a:r>
              <a:rPr lang="en-US"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 steps (do we maintain a working group and what is their specific goal)?</a:t>
            </a:r>
            <a:endParaRPr lang="en-US" sz="6000" dirty="0">
              <a:solidFill>
                <a:schemeClr val="tx1"/>
              </a:solidFill>
            </a:endParaRPr>
          </a:p>
        </p:txBody>
      </p:sp>
    </p:spTree>
    <p:extLst>
      <p:ext uri="{BB962C8B-B14F-4D97-AF65-F5344CB8AC3E}">
        <p14:creationId xmlns:p14="http://schemas.microsoft.com/office/powerpoint/2010/main" val="184266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EF12-9DFE-3103-BE56-EEFC0830BD8A}"/>
              </a:ext>
            </a:extLst>
          </p:cNvPr>
          <p:cNvSpPr>
            <a:spLocks noGrp="1"/>
          </p:cNvSpPr>
          <p:nvPr>
            <p:ph type="title"/>
          </p:nvPr>
        </p:nvSpPr>
        <p:spPr/>
        <p:txBody>
          <a:bodyPr/>
          <a:lstStyle/>
          <a:p>
            <a:r>
              <a:rPr lang="en-US" dirty="0">
                <a:solidFill>
                  <a:srgbClr val="8C1515"/>
                </a:solidFill>
              </a:rPr>
              <a:t>Workshop plan – Discussion Sessions</a:t>
            </a:r>
          </a:p>
        </p:txBody>
      </p:sp>
      <p:sp>
        <p:nvSpPr>
          <p:cNvPr id="3" name="Slide Number Placeholder 2">
            <a:extLst>
              <a:ext uri="{FF2B5EF4-FFF2-40B4-BE49-F238E27FC236}">
                <a16:creationId xmlns:a16="http://schemas.microsoft.com/office/drawing/2014/main" id="{AFCCB27B-6D7B-C178-566E-B8C04DD49E60}"/>
              </a:ext>
            </a:extLst>
          </p:cNvPr>
          <p:cNvSpPr>
            <a:spLocks noGrp="1"/>
          </p:cNvSpPr>
          <p:nvPr>
            <p:ph type="sldNum" sz="quarter" idx="4"/>
          </p:nvPr>
        </p:nvSpPr>
        <p:spPr/>
        <p:txBody>
          <a:bodyPr/>
          <a:lstStyle/>
          <a:p>
            <a:fld id="{52B60363-7E9F-BF4A-894A-A30319D3939A}" type="slidenum">
              <a:rPr lang="en-US" smtClean="0"/>
              <a:pPr/>
              <a:t>12</a:t>
            </a:fld>
            <a:endParaRPr lang="en-US"/>
          </a:p>
        </p:txBody>
      </p:sp>
      <p:sp>
        <p:nvSpPr>
          <p:cNvPr id="4" name="Content Placeholder 3">
            <a:extLst>
              <a:ext uri="{FF2B5EF4-FFF2-40B4-BE49-F238E27FC236}">
                <a16:creationId xmlns:a16="http://schemas.microsoft.com/office/drawing/2014/main" id="{E05D2345-D29E-C7EE-EC2D-40C3518A0AEC}"/>
              </a:ext>
            </a:extLst>
          </p:cNvPr>
          <p:cNvSpPr>
            <a:spLocks noGrp="1"/>
          </p:cNvSpPr>
          <p:nvPr>
            <p:ph idx="1"/>
          </p:nvPr>
        </p:nvSpPr>
        <p:spPr>
          <a:xfrm>
            <a:off x="76195" y="898854"/>
            <a:ext cx="12039610" cy="5799586"/>
          </a:xfrm>
        </p:spPr>
        <p:txBody>
          <a:bodyPr/>
          <a:lstStyle/>
          <a:p>
            <a:pPr marL="0" marR="0">
              <a:spcBef>
                <a:spcPts val="0"/>
              </a:spcBef>
              <a:spcAft>
                <a:spcPts val="800"/>
              </a:spcAft>
            </a:pPr>
            <a:r>
              <a:rPr lang="en-US" sz="3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Questions to consider: </a:t>
            </a:r>
            <a:r>
              <a:rPr lang="en-US" sz="3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2"/>
              </a:rPr>
              <a:t>google doc</a:t>
            </a:r>
            <a:r>
              <a:rPr lang="en-US" sz="3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a:spcBef>
                <a:spcPts val="0"/>
              </a:spcBef>
              <a:spcAft>
                <a:spcPts val="800"/>
              </a:spcAft>
            </a:pPr>
            <a:r>
              <a:rPr lang="en-US" sz="2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Mentoring &amp; Career Development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does one find a good mentor?</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should I expect as a mentee and how do I get the most out of mentoring sessions?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skills should I develop to be an effective mentor?</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can I provide mentoring to ECA applicants at my own institution?</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can the ECAN help in guiding members to effective mentoring training material?</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solidFill>
                <a:schemeClr val="tx1"/>
              </a:solidFill>
            </a:endParaRPr>
          </a:p>
        </p:txBody>
      </p:sp>
    </p:spTree>
    <p:extLst>
      <p:ext uri="{BB962C8B-B14F-4D97-AF65-F5344CB8AC3E}">
        <p14:creationId xmlns:p14="http://schemas.microsoft.com/office/powerpoint/2010/main" val="2655590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EF12-9DFE-3103-BE56-EEFC0830BD8A}"/>
              </a:ext>
            </a:extLst>
          </p:cNvPr>
          <p:cNvSpPr>
            <a:spLocks noGrp="1"/>
          </p:cNvSpPr>
          <p:nvPr>
            <p:ph type="title"/>
          </p:nvPr>
        </p:nvSpPr>
        <p:spPr/>
        <p:txBody>
          <a:bodyPr/>
          <a:lstStyle/>
          <a:p>
            <a:r>
              <a:rPr lang="en-US" dirty="0">
                <a:solidFill>
                  <a:srgbClr val="8C1515"/>
                </a:solidFill>
              </a:rPr>
              <a:t>Workshop plan – Discussion Sessions</a:t>
            </a:r>
          </a:p>
        </p:txBody>
      </p:sp>
      <p:sp>
        <p:nvSpPr>
          <p:cNvPr id="3" name="Slide Number Placeholder 2">
            <a:extLst>
              <a:ext uri="{FF2B5EF4-FFF2-40B4-BE49-F238E27FC236}">
                <a16:creationId xmlns:a16="http://schemas.microsoft.com/office/drawing/2014/main" id="{AFCCB27B-6D7B-C178-566E-B8C04DD49E60}"/>
              </a:ext>
            </a:extLst>
          </p:cNvPr>
          <p:cNvSpPr>
            <a:spLocks noGrp="1"/>
          </p:cNvSpPr>
          <p:nvPr>
            <p:ph type="sldNum" sz="quarter" idx="4"/>
          </p:nvPr>
        </p:nvSpPr>
        <p:spPr/>
        <p:txBody>
          <a:bodyPr/>
          <a:lstStyle/>
          <a:p>
            <a:fld id="{52B60363-7E9F-BF4A-894A-A30319D3939A}" type="slidenum">
              <a:rPr lang="en-US" smtClean="0"/>
              <a:pPr/>
              <a:t>13</a:t>
            </a:fld>
            <a:endParaRPr lang="en-US"/>
          </a:p>
        </p:txBody>
      </p:sp>
      <p:sp>
        <p:nvSpPr>
          <p:cNvPr id="4" name="Content Placeholder 3">
            <a:extLst>
              <a:ext uri="{FF2B5EF4-FFF2-40B4-BE49-F238E27FC236}">
                <a16:creationId xmlns:a16="http://schemas.microsoft.com/office/drawing/2014/main" id="{E05D2345-D29E-C7EE-EC2D-40C3518A0AEC}"/>
              </a:ext>
            </a:extLst>
          </p:cNvPr>
          <p:cNvSpPr>
            <a:spLocks noGrp="1"/>
          </p:cNvSpPr>
          <p:nvPr>
            <p:ph idx="1"/>
          </p:nvPr>
        </p:nvSpPr>
        <p:spPr>
          <a:xfrm>
            <a:off x="76195" y="898854"/>
            <a:ext cx="12039610" cy="5799586"/>
          </a:xfrm>
        </p:spPr>
        <p:txBody>
          <a:bodyPr/>
          <a:lstStyle/>
          <a:p>
            <a:pPr marL="0" marR="0">
              <a:spcBef>
                <a:spcPts val="0"/>
              </a:spcBef>
              <a:spcAft>
                <a:spcPts val="800"/>
              </a:spcAft>
            </a:pPr>
            <a:r>
              <a:rPr lang="en-US" sz="3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Questions to consider: </a:t>
            </a:r>
            <a:r>
              <a:rPr lang="en-US" sz="3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2"/>
              </a:rPr>
              <a:t>google doc</a:t>
            </a:r>
            <a:r>
              <a:rPr lang="en-US" sz="3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R="0" lvl="0">
              <a:spcBef>
                <a:spcPts val="0"/>
              </a:spcBef>
              <a:spcAft>
                <a:spcPts val="800"/>
              </a:spcAft>
            </a:pPr>
            <a:r>
              <a:rPr lang="en-US" sz="2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Diversity, Equity and Inclusion (DEI) &amp; Outreach</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How can the ECAN effectively share best practices in DEI and Outreach?</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What works and what doesn’t, while developing hiring and retention practices with DEI in mind?</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Where are ECAN members current participating in outreach activities and are there ways to expand?</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mj-lt"/>
              <a:buAutoNum type="alphaLcPeriod"/>
            </a:pPr>
            <a:r>
              <a:rPr lang="en-US" sz="2800" kern="1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What are barriers to increasing diversity in HEP and how can the ECAN help to rectify it?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solidFill>
                <a:schemeClr val="tx1"/>
              </a:solidFill>
            </a:endParaRPr>
          </a:p>
        </p:txBody>
      </p:sp>
    </p:spTree>
    <p:extLst>
      <p:ext uri="{BB962C8B-B14F-4D97-AF65-F5344CB8AC3E}">
        <p14:creationId xmlns:p14="http://schemas.microsoft.com/office/powerpoint/2010/main" val="4072393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5EA94-C3B5-7A77-DE50-4A9278FB5B28}"/>
              </a:ext>
            </a:extLst>
          </p:cNvPr>
          <p:cNvSpPr>
            <a:spLocks noGrp="1"/>
          </p:cNvSpPr>
          <p:nvPr>
            <p:ph type="title"/>
          </p:nvPr>
        </p:nvSpPr>
        <p:spPr/>
        <p:txBody>
          <a:bodyPr/>
          <a:lstStyle/>
          <a:p>
            <a:r>
              <a:rPr lang="en-US" dirty="0">
                <a:solidFill>
                  <a:srgbClr val="C00000"/>
                </a:solidFill>
              </a:rPr>
              <a:t>Workshop Deliverables</a:t>
            </a:r>
          </a:p>
        </p:txBody>
      </p:sp>
      <p:sp>
        <p:nvSpPr>
          <p:cNvPr id="3" name="Slide Number Placeholder 2">
            <a:extLst>
              <a:ext uri="{FF2B5EF4-FFF2-40B4-BE49-F238E27FC236}">
                <a16:creationId xmlns:a16="http://schemas.microsoft.com/office/drawing/2014/main" id="{C5445F96-D1A0-E9C5-2AED-1FF013E88A60}"/>
              </a:ext>
            </a:extLst>
          </p:cNvPr>
          <p:cNvSpPr>
            <a:spLocks noGrp="1"/>
          </p:cNvSpPr>
          <p:nvPr>
            <p:ph type="sldNum" sz="quarter" idx="4"/>
          </p:nvPr>
        </p:nvSpPr>
        <p:spPr/>
        <p:txBody>
          <a:bodyPr/>
          <a:lstStyle/>
          <a:p>
            <a:fld id="{52B60363-7E9F-BF4A-894A-A30319D3939A}" type="slidenum">
              <a:rPr lang="en-US" smtClean="0"/>
              <a:pPr/>
              <a:t>14</a:t>
            </a:fld>
            <a:endParaRPr lang="en-US"/>
          </a:p>
        </p:txBody>
      </p:sp>
      <p:sp>
        <p:nvSpPr>
          <p:cNvPr id="4" name="Content Placeholder 3">
            <a:extLst>
              <a:ext uri="{FF2B5EF4-FFF2-40B4-BE49-F238E27FC236}">
                <a16:creationId xmlns:a16="http://schemas.microsoft.com/office/drawing/2014/main" id="{9A373D20-64ED-A6BF-8329-9FC74BBD9331}"/>
              </a:ext>
            </a:extLst>
          </p:cNvPr>
          <p:cNvSpPr>
            <a:spLocks noGrp="1"/>
          </p:cNvSpPr>
          <p:nvPr>
            <p:ph idx="1"/>
          </p:nvPr>
        </p:nvSpPr>
        <p:spPr>
          <a:xfrm>
            <a:off x="304800" y="1298448"/>
            <a:ext cx="11811005" cy="4591521"/>
          </a:xfrm>
        </p:spPr>
        <p:txBody>
          <a:bodyPr/>
          <a:lstStyle/>
          <a:p>
            <a:r>
              <a:rPr lang="en-US" sz="2400" b="0" i="0" dirty="0">
                <a:solidFill>
                  <a:srgbClr val="000000"/>
                </a:solidFill>
                <a:effectLst/>
                <a:latin typeface="+mj-lt"/>
              </a:rPr>
              <a:t>By the end of the day on Friday we’d like to present a summary of the discussions and an actionable plan for the next year to implement including:</a:t>
            </a:r>
          </a:p>
          <a:p>
            <a:endParaRPr lang="en-US" sz="2400" b="0" i="0" dirty="0">
              <a:solidFill>
                <a:srgbClr val="000000"/>
              </a:solidFill>
              <a:effectLst/>
              <a:latin typeface="+mj-lt"/>
            </a:endParaRPr>
          </a:p>
          <a:p>
            <a:pPr marL="457200" indent="-457200">
              <a:buAutoNum type="arabicPeriod"/>
            </a:pPr>
            <a:r>
              <a:rPr lang="en-US" sz="2400" b="0" i="0" dirty="0">
                <a:solidFill>
                  <a:srgbClr val="000000"/>
                </a:solidFill>
                <a:effectLst/>
                <a:latin typeface="+mj-lt"/>
              </a:rPr>
              <a:t>Laying out regular meetings, training sessions and information gathering sessions for the various sub-activities</a:t>
            </a:r>
            <a:r>
              <a:rPr lang="en-US" b="0" i="0" dirty="0">
                <a:solidFill>
                  <a:srgbClr val="000000"/>
                </a:solidFill>
                <a:effectLst/>
                <a:latin typeface="+mj-lt"/>
              </a:rPr>
              <a:t> </a:t>
            </a:r>
          </a:p>
          <a:p>
            <a:pPr marL="457200" indent="-457200">
              <a:buAutoNum type="arabicPeriod"/>
            </a:pPr>
            <a:endParaRPr lang="en-US" sz="2400" b="0" i="0" dirty="0">
              <a:solidFill>
                <a:srgbClr val="000000"/>
              </a:solidFill>
              <a:effectLst/>
              <a:latin typeface="+mj-lt"/>
            </a:endParaRPr>
          </a:p>
          <a:p>
            <a:pPr marL="457200" indent="-457200">
              <a:buAutoNum type="arabicPeriod"/>
            </a:pPr>
            <a:r>
              <a:rPr lang="en-US" sz="2400" b="0" i="0" dirty="0">
                <a:solidFill>
                  <a:srgbClr val="000000"/>
                </a:solidFill>
                <a:effectLst/>
                <a:latin typeface="+mj-lt"/>
              </a:rPr>
              <a:t>Identify a plan to populate the ECAN website as a resource for the community.</a:t>
            </a:r>
          </a:p>
          <a:p>
            <a:r>
              <a:rPr lang="en-US" sz="2400" b="0" i="0" dirty="0">
                <a:solidFill>
                  <a:srgbClr val="000000"/>
                </a:solidFill>
                <a:effectLst/>
                <a:latin typeface="+mj-lt"/>
              </a:rPr>
              <a:t> </a:t>
            </a:r>
          </a:p>
          <a:p>
            <a:r>
              <a:rPr lang="en-US" sz="2400" b="0" i="0" dirty="0">
                <a:solidFill>
                  <a:srgbClr val="000000"/>
                </a:solidFill>
                <a:effectLst/>
                <a:latin typeface="+mj-lt"/>
              </a:rPr>
              <a:t>Produce an updated statement of work draft that will be developed for DOE HEP to consider supporting. </a:t>
            </a:r>
          </a:p>
          <a:p>
            <a:endParaRPr lang="en-US" dirty="0"/>
          </a:p>
        </p:txBody>
      </p:sp>
    </p:spTree>
    <p:extLst>
      <p:ext uri="{BB962C8B-B14F-4D97-AF65-F5344CB8AC3E}">
        <p14:creationId xmlns:p14="http://schemas.microsoft.com/office/powerpoint/2010/main" val="406587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5AE7-67A0-94D9-B1D1-4FD63B9509FF}"/>
              </a:ext>
            </a:extLst>
          </p:cNvPr>
          <p:cNvSpPr>
            <a:spLocks noGrp="1"/>
          </p:cNvSpPr>
          <p:nvPr>
            <p:ph type="title"/>
          </p:nvPr>
        </p:nvSpPr>
        <p:spPr/>
        <p:txBody>
          <a:bodyPr>
            <a:normAutofit/>
          </a:bodyPr>
          <a:lstStyle/>
          <a:p>
            <a:r>
              <a:rPr lang="en-US" dirty="0">
                <a:solidFill>
                  <a:srgbClr val="FF0000"/>
                </a:solidFill>
                <a:latin typeface="Lato"/>
                <a:ea typeface="Lato"/>
                <a:cs typeface="Lato"/>
              </a:rPr>
              <a:t>Outlook</a:t>
            </a:r>
            <a:endParaRPr lang="en-US" dirty="0">
              <a:solidFill>
                <a:srgbClr val="FF0000"/>
              </a:solidFill>
              <a:ea typeface="Lato"/>
              <a:cs typeface="Lato"/>
            </a:endParaRPr>
          </a:p>
        </p:txBody>
      </p:sp>
      <p:sp>
        <p:nvSpPr>
          <p:cNvPr id="3" name="Slide Number Placeholder 2">
            <a:extLst>
              <a:ext uri="{FF2B5EF4-FFF2-40B4-BE49-F238E27FC236}">
                <a16:creationId xmlns:a16="http://schemas.microsoft.com/office/drawing/2014/main" id="{CE5AFD2E-FE56-7E23-6C93-AA5406CDD196}"/>
              </a:ext>
            </a:extLst>
          </p:cNvPr>
          <p:cNvSpPr>
            <a:spLocks noGrp="1"/>
          </p:cNvSpPr>
          <p:nvPr>
            <p:ph type="sldNum" sz="quarter" idx="4"/>
          </p:nvPr>
        </p:nvSpPr>
        <p:spPr/>
        <p:txBody>
          <a:bodyPr/>
          <a:lstStyle/>
          <a:p>
            <a:fld id="{52B60363-7E9F-BF4A-894A-A30319D3939A}" type="slidenum">
              <a:rPr lang="en-US" smtClean="0"/>
              <a:pPr/>
              <a:t>15</a:t>
            </a:fld>
            <a:endParaRPr lang="en-US"/>
          </a:p>
        </p:txBody>
      </p:sp>
      <p:sp>
        <p:nvSpPr>
          <p:cNvPr id="4" name="Content Placeholder 3">
            <a:extLst>
              <a:ext uri="{FF2B5EF4-FFF2-40B4-BE49-F238E27FC236}">
                <a16:creationId xmlns:a16="http://schemas.microsoft.com/office/drawing/2014/main" id="{893D2941-754B-49CA-A581-43A8177A1B90}"/>
              </a:ext>
            </a:extLst>
          </p:cNvPr>
          <p:cNvSpPr>
            <a:spLocks noGrp="1"/>
          </p:cNvSpPr>
          <p:nvPr>
            <p:ph idx="1"/>
          </p:nvPr>
        </p:nvSpPr>
        <p:spPr/>
        <p:txBody>
          <a:bodyPr vert="horz" lIns="0" tIns="45720" rIns="91440" bIns="45720" rtlCol="0" anchor="t">
            <a:noAutofit/>
          </a:bodyPr>
          <a:lstStyle/>
          <a:p>
            <a:r>
              <a:rPr lang="en-US" dirty="0">
                <a:solidFill>
                  <a:schemeClr val="tx1"/>
                </a:solidFill>
                <a:latin typeface="Lato"/>
                <a:ea typeface="Lato"/>
                <a:cs typeface="Lato"/>
              </a:rPr>
              <a:t>We appreciate the strong support from our initial survey (approximately 2/3</a:t>
            </a:r>
            <a:r>
              <a:rPr lang="en-US" baseline="30000" dirty="0">
                <a:solidFill>
                  <a:schemeClr val="tx1"/>
                </a:solidFill>
                <a:latin typeface="Lato"/>
                <a:ea typeface="Lato"/>
                <a:cs typeface="Lato"/>
              </a:rPr>
              <a:t>rd</a:t>
            </a:r>
            <a:r>
              <a:rPr lang="en-US" dirty="0">
                <a:solidFill>
                  <a:schemeClr val="tx1"/>
                </a:solidFill>
                <a:latin typeface="Lato"/>
                <a:ea typeface="Lato"/>
                <a:cs typeface="Lato"/>
              </a:rPr>
              <a:t>  response from the Early Career community).</a:t>
            </a:r>
          </a:p>
          <a:p>
            <a:endParaRPr lang="en-US" dirty="0">
              <a:solidFill>
                <a:schemeClr val="tx1"/>
              </a:solidFill>
            </a:endParaRPr>
          </a:p>
          <a:p>
            <a:r>
              <a:rPr lang="en-US" dirty="0">
                <a:solidFill>
                  <a:schemeClr val="tx1"/>
                </a:solidFill>
              </a:rPr>
              <a:t>Healthy turnout in-person and virtually during this busy season (thank you!)</a:t>
            </a:r>
          </a:p>
          <a:p>
            <a:endParaRPr lang="en-US" dirty="0">
              <a:solidFill>
                <a:schemeClr val="tx1"/>
              </a:solidFill>
            </a:endParaRPr>
          </a:p>
          <a:p>
            <a:r>
              <a:rPr lang="en-US" dirty="0">
                <a:solidFill>
                  <a:schemeClr val="tx1"/>
                </a:solidFill>
              </a:rPr>
              <a:t>We have a solid framework to start with but welcome additional help and suggestions on how to continue to streamline the program!  </a:t>
            </a:r>
          </a:p>
        </p:txBody>
      </p:sp>
    </p:spTree>
    <p:extLst>
      <p:ext uri="{BB962C8B-B14F-4D97-AF65-F5344CB8AC3E}">
        <p14:creationId xmlns:p14="http://schemas.microsoft.com/office/powerpoint/2010/main" val="1023264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0" y="5314950"/>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cs typeface="Arial"/>
            </a:endParaRPr>
          </a:p>
        </p:txBody>
      </p:sp>
      <p:sp>
        <p:nvSpPr>
          <p:cNvPr id="2" name="Title 1"/>
          <p:cNvSpPr>
            <a:spLocks noGrp="1"/>
          </p:cNvSpPr>
          <p:nvPr>
            <p:ph type="title"/>
          </p:nvPr>
        </p:nvSpPr>
        <p:spPr>
          <a:xfrm>
            <a:off x="75414" y="133093"/>
            <a:ext cx="11962615" cy="779504"/>
          </a:xfrm>
        </p:spPr>
        <p:txBody>
          <a:bodyPr>
            <a:normAutofit fontScale="90000"/>
          </a:bodyPr>
          <a:lstStyle/>
          <a:p>
            <a:r>
              <a:rPr lang="en-US" sz="2700" dirty="0"/>
              <a:t>The National Laboratories Office – Thanks for sponsoring this entire event</a:t>
            </a:r>
          </a:p>
        </p:txBody>
      </p:sp>
      <p:sp>
        <p:nvSpPr>
          <p:cNvPr id="18" name="Google Shape;132;p24">
            <a:extLst>
              <a:ext uri="{FF2B5EF4-FFF2-40B4-BE49-F238E27FC236}">
                <a16:creationId xmlns:a16="http://schemas.microsoft.com/office/drawing/2014/main" id="{424D9B69-46B5-404F-87D8-20FC296B5EA7}"/>
              </a:ext>
            </a:extLst>
          </p:cNvPr>
          <p:cNvSpPr txBox="1">
            <a:spLocks/>
          </p:cNvSpPr>
          <p:nvPr/>
        </p:nvSpPr>
        <p:spPr>
          <a:xfrm>
            <a:off x="311086" y="1219749"/>
            <a:ext cx="11246176" cy="1913190"/>
          </a:xfrm>
          <a:prstGeom prst="rect">
            <a:avLst/>
          </a:prstGeom>
          <a:noFill/>
          <a:ln>
            <a:noFill/>
          </a:ln>
        </p:spPr>
        <p:txBody>
          <a:bodyPr spcFirstLastPara="1" wrap="square" lIns="68569" tIns="34275" rIns="68569" bIns="34275" anchor="t" anchorCtr="0">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spcBef>
                <a:spcPts val="0"/>
              </a:spcBef>
              <a:spcAft>
                <a:spcPts val="0"/>
              </a:spcAft>
              <a:buClr>
                <a:srgbClr val="000000"/>
              </a:buClr>
              <a:buSzPts val="2000"/>
            </a:pPr>
            <a:r>
              <a:rPr lang="en-US" sz="1800" kern="0" dirty="0">
                <a:solidFill>
                  <a:srgbClr val="000000"/>
                </a:solidFill>
                <a:latin typeface="Arial"/>
                <a:ea typeface="Arial"/>
                <a:cs typeface="Arial"/>
                <a:sym typeface="Arial"/>
              </a:rPr>
              <a:t>Create opportunities and lower barriers for The Texas A&amp;M University System researchers and students to engage with National Labs.</a:t>
            </a:r>
            <a:endParaRPr lang="en-US" sz="1800" kern="0" dirty="0">
              <a:solidFill>
                <a:srgbClr val="000000"/>
              </a:solidFill>
              <a:latin typeface="Arial"/>
              <a:cs typeface="Arial"/>
            </a:endParaRPr>
          </a:p>
          <a:p>
            <a:pPr>
              <a:spcBef>
                <a:spcPts val="300"/>
              </a:spcBef>
              <a:spcAft>
                <a:spcPts val="0"/>
              </a:spcAft>
              <a:buClr>
                <a:srgbClr val="000000"/>
              </a:buClr>
              <a:buSzPts val="2000"/>
            </a:pPr>
            <a:r>
              <a:rPr lang="en-US" sz="1800" kern="0" dirty="0">
                <a:solidFill>
                  <a:srgbClr val="000000"/>
                </a:solidFill>
                <a:latin typeface="Arial"/>
                <a:ea typeface="Arial"/>
                <a:cs typeface="Arial"/>
                <a:sym typeface="Arial"/>
              </a:rPr>
              <a:t>Facilitate access for National Labs to engage with Texas A&amp;M System researchers and students. </a:t>
            </a:r>
            <a:endParaRPr lang="en-US" sz="1800" kern="0" dirty="0">
              <a:solidFill>
                <a:srgbClr val="000000"/>
              </a:solidFill>
              <a:latin typeface="Arial"/>
              <a:cs typeface="Arial"/>
            </a:endParaRPr>
          </a:p>
          <a:p>
            <a:pPr>
              <a:spcBef>
                <a:spcPts val="300"/>
              </a:spcBef>
              <a:spcAft>
                <a:spcPts val="0"/>
              </a:spcAft>
              <a:buClr>
                <a:srgbClr val="000000"/>
              </a:buClr>
              <a:buSzPts val="2000"/>
            </a:pPr>
            <a:r>
              <a:rPr lang="en-US" sz="1800" kern="0" dirty="0">
                <a:solidFill>
                  <a:srgbClr val="000000"/>
                </a:solidFill>
                <a:latin typeface="Arial"/>
                <a:ea typeface="Arial"/>
                <a:cs typeface="Arial"/>
                <a:sym typeface="Arial"/>
              </a:rPr>
              <a:t>Ensure Labs are aware the National Laboratories Office is a service available to Texas A&amp;M System researchers and students, and to U.S. Department of Energy National Labs.</a:t>
            </a:r>
            <a:endParaRPr lang="en-US" sz="1800" kern="0" dirty="0">
              <a:solidFill>
                <a:srgbClr val="000000"/>
              </a:solidFill>
              <a:latin typeface="Arial"/>
              <a:cs typeface="Arial"/>
            </a:endParaRPr>
          </a:p>
        </p:txBody>
      </p:sp>
      <p:pic>
        <p:nvPicPr>
          <p:cNvPr id="19" name="Picture 18">
            <a:extLst>
              <a:ext uri="{FF2B5EF4-FFF2-40B4-BE49-F238E27FC236}">
                <a16:creationId xmlns:a16="http://schemas.microsoft.com/office/drawing/2014/main" id="{E154DE5F-7C14-486A-A0BB-C268A04D7D7A}"/>
              </a:ext>
            </a:extLst>
          </p:cNvPr>
          <p:cNvPicPr>
            <a:picLocks noChangeAspect="1"/>
          </p:cNvPicPr>
          <p:nvPr/>
        </p:nvPicPr>
        <p:blipFill>
          <a:blip r:embed="rId2"/>
          <a:stretch>
            <a:fillRect/>
          </a:stretch>
        </p:blipFill>
        <p:spPr>
          <a:xfrm>
            <a:off x="157648" y="2989661"/>
            <a:ext cx="3604275" cy="3171594"/>
          </a:xfrm>
          <a:prstGeom prst="rect">
            <a:avLst/>
          </a:prstGeom>
        </p:spPr>
      </p:pic>
      <p:sp>
        <p:nvSpPr>
          <p:cNvPr id="20" name="Arrow: Curved Left 19">
            <a:extLst>
              <a:ext uri="{FF2B5EF4-FFF2-40B4-BE49-F238E27FC236}">
                <a16:creationId xmlns:a16="http://schemas.microsoft.com/office/drawing/2014/main" id="{5EA0CF8C-E1C1-475A-86A8-69CEB2EACCB4}"/>
              </a:ext>
            </a:extLst>
          </p:cNvPr>
          <p:cNvSpPr/>
          <p:nvPr/>
        </p:nvSpPr>
        <p:spPr>
          <a:xfrm>
            <a:off x="5559037" y="4259466"/>
            <a:ext cx="627278" cy="91211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0000"/>
              </a:solidFill>
              <a:latin typeface="Arial"/>
              <a:cs typeface="Arial"/>
            </a:endParaRPr>
          </a:p>
        </p:txBody>
      </p:sp>
      <p:sp>
        <p:nvSpPr>
          <p:cNvPr id="21" name="Arrow: Curved Right 20">
            <a:extLst>
              <a:ext uri="{FF2B5EF4-FFF2-40B4-BE49-F238E27FC236}">
                <a16:creationId xmlns:a16="http://schemas.microsoft.com/office/drawing/2014/main" id="{77250860-EEF1-47C5-9B2E-4D3CCE0547E6}"/>
              </a:ext>
            </a:extLst>
          </p:cNvPr>
          <p:cNvSpPr/>
          <p:nvPr/>
        </p:nvSpPr>
        <p:spPr>
          <a:xfrm rot="10800000" flipH="1">
            <a:off x="4791692" y="4209040"/>
            <a:ext cx="689862" cy="91211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0000"/>
              </a:solidFill>
              <a:latin typeface="Arial"/>
              <a:cs typeface="Arial"/>
            </a:endParaRPr>
          </a:p>
        </p:txBody>
      </p:sp>
      <p:pic>
        <p:nvPicPr>
          <p:cNvPr id="22" name="Picture 21">
            <a:extLst>
              <a:ext uri="{FF2B5EF4-FFF2-40B4-BE49-F238E27FC236}">
                <a16:creationId xmlns:a16="http://schemas.microsoft.com/office/drawing/2014/main" id="{764B720D-D5A7-4132-9EBF-890A42755D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0981" y="3132939"/>
            <a:ext cx="4803371" cy="2788335"/>
          </a:xfrm>
          <a:prstGeom prst="rect">
            <a:avLst/>
          </a:prstGeom>
        </p:spPr>
      </p:pic>
      <p:sp>
        <p:nvSpPr>
          <p:cNvPr id="23" name="TextBox 22">
            <a:extLst>
              <a:ext uri="{FF2B5EF4-FFF2-40B4-BE49-F238E27FC236}">
                <a16:creationId xmlns:a16="http://schemas.microsoft.com/office/drawing/2014/main" id="{2617788D-D244-443D-AA18-E04336ED1665}"/>
              </a:ext>
            </a:extLst>
          </p:cNvPr>
          <p:cNvSpPr txBox="1"/>
          <p:nvPr/>
        </p:nvSpPr>
        <p:spPr>
          <a:xfrm>
            <a:off x="1778399" y="2835292"/>
            <a:ext cx="8556644" cy="369332"/>
          </a:xfrm>
          <a:prstGeom prst="rect">
            <a:avLst/>
          </a:prstGeom>
          <a:noFill/>
        </p:spPr>
        <p:txBody>
          <a:bodyPr wrap="square" rtlCol="0">
            <a:spAutoFit/>
          </a:bodyPr>
          <a:lstStyle/>
          <a:p>
            <a:pPr algn="ctr"/>
            <a:r>
              <a:rPr lang="en-US" b="1" dirty="0">
                <a:solidFill>
                  <a:srgbClr val="000000"/>
                </a:solidFill>
                <a:latin typeface="Arial"/>
                <a:cs typeface="Arial"/>
              </a:rPr>
              <a:t>A Conduit for Collaborative Research Opportunities</a:t>
            </a:r>
          </a:p>
        </p:txBody>
      </p:sp>
    </p:spTree>
    <p:extLst>
      <p:ext uri="{BB962C8B-B14F-4D97-AF65-F5344CB8AC3E}">
        <p14:creationId xmlns:p14="http://schemas.microsoft.com/office/powerpoint/2010/main" val="4078834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3157-E679-C96F-2BB1-81EF5BB9EFBC}"/>
              </a:ext>
            </a:extLst>
          </p:cNvPr>
          <p:cNvSpPr>
            <a:spLocks noGrp="1"/>
          </p:cNvSpPr>
          <p:nvPr>
            <p:ph type="title"/>
          </p:nvPr>
        </p:nvSpPr>
        <p:spPr/>
        <p:txBody>
          <a:bodyPr/>
          <a:lstStyle/>
          <a:p>
            <a:r>
              <a:rPr lang="en-US" dirty="0">
                <a:solidFill>
                  <a:srgbClr val="8C1515"/>
                </a:solidFill>
                <a:latin typeface="Lato"/>
                <a:ea typeface="Lato"/>
                <a:cs typeface="Lato"/>
              </a:rPr>
              <a:t>Background and history</a:t>
            </a:r>
            <a:endParaRPr lang="en-US" dirty="0" err="1">
              <a:solidFill>
                <a:srgbClr val="8C1515"/>
              </a:solidFill>
            </a:endParaRPr>
          </a:p>
        </p:txBody>
      </p:sp>
      <p:sp>
        <p:nvSpPr>
          <p:cNvPr id="3" name="Slide Number Placeholder 2">
            <a:extLst>
              <a:ext uri="{FF2B5EF4-FFF2-40B4-BE49-F238E27FC236}">
                <a16:creationId xmlns:a16="http://schemas.microsoft.com/office/drawing/2014/main" id="{E19A02A7-AAEE-0112-A913-B8D944902BF0}"/>
              </a:ext>
            </a:extLst>
          </p:cNvPr>
          <p:cNvSpPr>
            <a:spLocks noGrp="1"/>
          </p:cNvSpPr>
          <p:nvPr>
            <p:ph type="sldNum" sz="quarter" idx="4"/>
          </p:nvPr>
        </p:nvSpPr>
        <p:spPr/>
        <p:txBody>
          <a:bodyPr/>
          <a:lstStyle/>
          <a:p>
            <a:fld id="{52B60363-7E9F-BF4A-894A-A30319D3939A}" type="slidenum">
              <a:rPr lang="en-US" smtClean="0"/>
              <a:pPr/>
              <a:t>2</a:t>
            </a:fld>
            <a:endParaRPr lang="en-US"/>
          </a:p>
        </p:txBody>
      </p:sp>
      <p:sp>
        <p:nvSpPr>
          <p:cNvPr id="4" name="Content Placeholder 3">
            <a:extLst>
              <a:ext uri="{FF2B5EF4-FFF2-40B4-BE49-F238E27FC236}">
                <a16:creationId xmlns:a16="http://schemas.microsoft.com/office/drawing/2014/main" id="{65225FCC-7914-E31E-8C03-810324F92144}"/>
              </a:ext>
            </a:extLst>
          </p:cNvPr>
          <p:cNvSpPr>
            <a:spLocks noGrp="1"/>
          </p:cNvSpPr>
          <p:nvPr>
            <p:ph idx="1"/>
          </p:nvPr>
        </p:nvSpPr>
        <p:spPr>
          <a:xfrm>
            <a:off x="385572" y="1298448"/>
            <a:ext cx="11582908" cy="4591521"/>
          </a:xfrm>
        </p:spPr>
        <p:txBody>
          <a:bodyPr/>
          <a:lstStyle/>
          <a:p>
            <a:pPr marL="342900" indent="-342900">
              <a:buFont typeface="Wingdings" panose="05000000000000000000" pitchFamily="2" charset="2"/>
              <a:buChar char="§"/>
            </a:pPr>
            <a:r>
              <a:rPr lang="en-US" dirty="0">
                <a:solidFill>
                  <a:schemeClr val="tx1"/>
                </a:solidFill>
              </a:rPr>
              <a:t>Currently there have been 146 HEP Early Career Awardees from the beginning of the program in FY 2010</a:t>
            </a:r>
          </a:p>
          <a:p>
            <a:pPr marL="688975" lvl="1" indent="-342900">
              <a:buFont typeface="Wingdings" panose="05000000000000000000" pitchFamily="2" charset="2"/>
              <a:buChar char="§"/>
            </a:pPr>
            <a:r>
              <a:rPr lang="en-US" dirty="0">
                <a:solidFill>
                  <a:srgbClr val="0000FF"/>
                </a:solidFill>
              </a:rPr>
              <a:t>58 at National Laboratories </a:t>
            </a:r>
            <a:r>
              <a:rPr lang="en-US" dirty="0">
                <a:solidFill>
                  <a:schemeClr val="tx1"/>
                </a:solidFill>
              </a:rPr>
              <a:t>&amp; </a:t>
            </a:r>
            <a:r>
              <a:rPr lang="en-US" dirty="0">
                <a:solidFill>
                  <a:srgbClr val="920000"/>
                </a:solidFill>
              </a:rPr>
              <a:t>88 at Universities</a:t>
            </a:r>
          </a:p>
          <a:p>
            <a:pPr lvl="1" indent="0">
              <a:buNone/>
            </a:pPr>
            <a:endParaRPr lang="en-US" dirty="0">
              <a:solidFill>
                <a:schemeClr val="tx1"/>
              </a:solidFill>
            </a:endParaRPr>
          </a:p>
          <a:p>
            <a:pPr marL="342900" indent="-342900">
              <a:buFont typeface="Wingdings" panose="05000000000000000000" pitchFamily="2" charset="2"/>
              <a:buChar char="§"/>
            </a:pPr>
            <a:r>
              <a:rPr lang="en-US" dirty="0">
                <a:solidFill>
                  <a:schemeClr val="tx1"/>
                </a:solidFill>
              </a:rPr>
              <a:t>The mission of the High Energy Physics (HEP) Early Career Award Network (ECAN) is to organize past and present awardees to make a strong, beneficial impact to the overall DOE HEP program. </a:t>
            </a:r>
          </a:p>
          <a:p>
            <a:endParaRPr lang="en-US" dirty="0">
              <a:solidFill>
                <a:schemeClr val="tx1"/>
              </a:solidFill>
            </a:endParaRPr>
          </a:p>
          <a:p>
            <a:pPr marL="342900" indent="-342900">
              <a:buFont typeface="Wingdings" panose="05000000000000000000" pitchFamily="2" charset="2"/>
              <a:buChar char="§"/>
            </a:pPr>
            <a:r>
              <a:rPr lang="en-US" dirty="0">
                <a:solidFill>
                  <a:schemeClr val="tx1"/>
                </a:solidFill>
              </a:rPr>
              <a:t>We do this by connecting awardees from all areas of HEP science and technology research, by providing networking and career development resources, and by attracting, inspiring, and supporting exceptional STEM talent.</a:t>
            </a:r>
          </a:p>
        </p:txBody>
      </p:sp>
    </p:spTree>
    <p:extLst>
      <p:ext uri="{BB962C8B-B14F-4D97-AF65-F5344CB8AC3E}">
        <p14:creationId xmlns:p14="http://schemas.microsoft.com/office/powerpoint/2010/main" val="1189485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3157-E679-C96F-2BB1-81EF5BB9EFBC}"/>
              </a:ext>
            </a:extLst>
          </p:cNvPr>
          <p:cNvSpPr>
            <a:spLocks noGrp="1"/>
          </p:cNvSpPr>
          <p:nvPr>
            <p:ph type="title"/>
          </p:nvPr>
        </p:nvSpPr>
        <p:spPr/>
        <p:txBody>
          <a:bodyPr/>
          <a:lstStyle/>
          <a:p>
            <a:r>
              <a:rPr lang="en-US" dirty="0">
                <a:solidFill>
                  <a:srgbClr val="8C1515"/>
                </a:solidFill>
                <a:latin typeface="Lato"/>
                <a:ea typeface="Lato"/>
                <a:cs typeface="Lato"/>
              </a:rPr>
              <a:t>Background and history</a:t>
            </a:r>
            <a:endParaRPr lang="en-US" dirty="0" err="1">
              <a:solidFill>
                <a:srgbClr val="8C1515"/>
              </a:solidFill>
            </a:endParaRPr>
          </a:p>
        </p:txBody>
      </p:sp>
      <p:sp>
        <p:nvSpPr>
          <p:cNvPr id="3" name="Slide Number Placeholder 2">
            <a:extLst>
              <a:ext uri="{FF2B5EF4-FFF2-40B4-BE49-F238E27FC236}">
                <a16:creationId xmlns:a16="http://schemas.microsoft.com/office/drawing/2014/main" id="{E19A02A7-AAEE-0112-A913-B8D944902BF0}"/>
              </a:ext>
            </a:extLst>
          </p:cNvPr>
          <p:cNvSpPr>
            <a:spLocks noGrp="1"/>
          </p:cNvSpPr>
          <p:nvPr>
            <p:ph type="sldNum" sz="quarter" idx="4"/>
          </p:nvPr>
        </p:nvSpPr>
        <p:spPr/>
        <p:txBody>
          <a:bodyPr/>
          <a:lstStyle/>
          <a:p>
            <a:fld id="{52B60363-7E9F-BF4A-894A-A30319D3939A}" type="slidenum">
              <a:rPr lang="en-US" smtClean="0"/>
              <a:pPr/>
              <a:t>3</a:t>
            </a:fld>
            <a:endParaRPr lang="en-US"/>
          </a:p>
        </p:txBody>
      </p:sp>
      <p:sp>
        <p:nvSpPr>
          <p:cNvPr id="4" name="Content Placeholder 3">
            <a:extLst>
              <a:ext uri="{FF2B5EF4-FFF2-40B4-BE49-F238E27FC236}">
                <a16:creationId xmlns:a16="http://schemas.microsoft.com/office/drawing/2014/main" id="{65225FCC-7914-E31E-8C03-810324F92144}"/>
              </a:ext>
            </a:extLst>
          </p:cNvPr>
          <p:cNvSpPr>
            <a:spLocks noGrp="1"/>
          </p:cNvSpPr>
          <p:nvPr>
            <p:ph idx="1"/>
          </p:nvPr>
        </p:nvSpPr>
        <p:spPr>
          <a:xfrm>
            <a:off x="385572" y="1298448"/>
            <a:ext cx="10972800" cy="4591521"/>
          </a:xfrm>
        </p:spPr>
        <p:txBody>
          <a:bodyPr/>
          <a:lstStyle/>
          <a:p>
            <a:pPr marL="342900" indent="-342900">
              <a:buFont typeface="Wingdings" panose="05000000000000000000" pitchFamily="2" charset="2"/>
              <a:buChar char="§"/>
            </a:pPr>
            <a:r>
              <a:rPr lang="en-US" dirty="0">
                <a:solidFill>
                  <a:schemeClr val="tx1"/>
                </a:solidFill>
              </a:rPr>
              <a:t>This network was first suggested by Program Manager Dr. Alan Stone in 2019 in order to provide a supported resource to connect, collaborate and amplify efforts of Early Career Awardees and to provide more uniform engagement with the broader HEP community and other stakeholders (NSF, NASA, other Office of Science programs).</a:t>
            </a:r>
          </a:p>
          <a:p>
            <a:pPr marL="342900" indent="-342900">
              <a:buFont typeface="Wingdings" panose="05000000000000000000" pitchFamily="2" charset="2"/>
              <a:buChar char="§"/>
            </a:pPr>
            <a:r>
              <a:rPr lang="en-US" dirty="0">
                <a:solidFill>
                  <a:schemeClr val="tx1"/>
                </a:solidFill>
              </a:rPr>
              <a:t>Several objectives were proposed:</a:t>
            </a:r>
          </a:p>
          <a:p>
            <a:pPr marL="688975" lvl="1" indent="-342900">
              <a:buFont typeface="Wingdings" panose="05000000000000000000" pitchFamily="2" charset="2"/>
              <a:buChar char="§"/>
            </a:pPr>
            <a:r>
              <a:rPr lang="en-US" dirty="0">
                <a:solidFill>
                  <a:schemeClr val="tx1"/>
                </a:solidFill>
              </a:rPr>
              <a:t>Driven by a sub-group of the community</a:t>
            </a:r>
          </a:p>
          <a:p>
            <a:pPr marL="688975" lvl="1" indent="-342900">
              <a:buFont typeface="Wingdings" panose="05000000000000000000" pitchFamily="2" charset="2"/>
              <a:buChar char="§"/>
            </a:pPr>
            <a:r>
              <a:rPr lang="en-US" dirty="0">
                <a:solidFill>
                  <a:schemeClr val="tx1"/>
                </a:solidFill>
              </a:rPr>
              <a:t>HEP provides some seed funding to get started</a:t>
            </a:r>
          </a:p>
          <a:p>
            <a:pPr marL="688975" lvl="1" indent="-342900">
              <a:buFont typeface="Wingdings" panose="05000000000000000000" pitchFamily="2" charset="2"/>
              <a:buChar char="§"/>
            </a:pPr>
            <a:r>
              <a:rPr lang="en-US" dirty="0">
                <a:solidFill>
                  <a:schemeClr val="tx1"/>
                </a:solidFill>
              </a:rPr>
              <a:t>Enable members to have greater role in community planning (P5)</a:t>
            </a:r>
          </a:p>
          <a:p>
            <a:pPr marL="688975" lvl="1" indent="-342900">
              <a:buFont typeface="Wingdings" panose="05000000000000000000" pitchFamily="2" charset="2"/>
              <a:buChar char="§"/>
            </a:pPr>
            <a:r>
              <a:rPr lang="en-US" dirty="0">
                <a:solidFill>
                  <a:schemeClr val="tx1"/>
                </a:solidFill>
              </a:rPr>
              <a:t>Develop a formal structure</a:t>
            </a:r>
          </a:p>
          <a:p>
            <a:pPr marL="688975" lvl="1" indent="-342900">
              <a:buFont typeface="Wingdings" panose="05000000000000000000" pitchFamily="2" charset="2"/>
              <a:buChar char="§"/>
            </a:pPr>
            <a:r>
              <a:rPr lang="en-US" dirty="0">
                <a:solidFill>
                  <a:schemeClr val="tx1"/>
                </a:solidFill>
              </a:rPr>
              <a:t>Develop competitive and/or bridge funding for post-docs and grad students</a:t>
            </a:r>
          </a:p>
          <a:p>
            <a:pPr marL="688975" lvl="1" indent="-342900">
              <a:buFont typeface="Wingdings" panose="05000000000000000000" pitchFamily="2" charset="2"/>
              <a:buChar char="§"/>
            </a:pPr>
            <a:r>
              <a:rPr lang="en-US" dirty="0">
                <a:solidFill>
                  <a:schemeClr val="tx1"/>
                </a:solidFill>
              </a:rPr>
              <a:t>Expand network to adjacent programs (NP, BER, BES, ASCR, </a:t>
            </a:r>
            <a:r>
              <a:rPr lang="en-US" dirty="0" err="1">
                <a:solidFill>
                  <a:schemeClr val="tx1"/>
                </a:solidFill>
              </a:rPr>
              <a:t>etc</a:t>
            </a:r>
            <a:r>
              <a:rPr lang="en-US" dirty="0">
                <a:solidFill>
                  <a:schemeClr val="tx1"/>
                </a:solidFill>
              </a:rPr>
              <a:t>)</a:t>
            </a:r>
          </a:p>
          <a:p>
            <a:pPr marL="858838" lvl="2" indent="-342900">
              <a:buFont typeface="Wingdings" panose="05000000000000000000" pitchFamily="2" charset="2"/>
              <a:buChar char="§"/>
            </a:pPr>
            <a:r>
              <a:rPr lang="en-US" sz="1600" dirty="0">
                <a:solidFill>
                  <a:schemeClr val="tx1"/>
                </a:solidFill>
              </a:rPr>
              <a:t>BES recently started a similar effort in Early Career (not just awardees) network</a:t>
            </a:r>
          </a:p>
        </p:txBody>
      </p:sp>
    </p:spTree>
    <p:extLst>
      <p:ext uri="{BB962C8B-B14F-4D97-AF65-F5344CB8AC3E}">
        <p14:creationId xmlns:p14="http://schemas.microsoft.com/office/powerpoint/2010/main" val="377764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3157-E679-C96F-2BB1-81EF5BB9EFBC}"/>
              </a:ext>
            </a:extLst>
          </p:cNvPr>
          <p:cNvSpPr>
            <a:spLocks noGrp="1"/>
          </p:cNvSpPr>
          <p:nvPr>
            <p:ph type="title"/>
          </p:nvPr>
        </p:nvSpPr>
        <p:spPr/>
        <p:txBody>
          <a:bodyPr/>
          <a:lstStyle/>
          <a:p>
            <a:r>
              <a:rPr lang="en-US" dirty="0">
                <a:solidFill>
                  <a:srgbClr val="8C1515"/>
                </a:solidFill>
                <a:latin typeface="Lato"/>
                <a:ea typeface="Lato"/>
                <a:cs typeface="Lato"/>
              </a:rPr>
              <a:t>Background and history</a:t>
            </a:r>
            <a:endParaRPr lang="en-US" dirty="0" err="1">
              <a:solidFill>
                <a:srgbClr val="8C1515"/>
              </a:solidFill>
            </a:endParaRPr>
          </a:p>
        </p:txBody>
      </p:sp>
      <p:sp>
        <p:nvSpPr>
          <p:cNvPr id="3" name="Slide Number Placeholder 2">
            <a:extLst>
              <a:ext uri="{FF2B5EF4-FFF2-40B4-BE49-F238E27FC236}">
                <a16:creationId xmlns:a16="http://schemas.microsoft.com/office/drawing/2014/main" id="{E19A02A7-AAEE-0112-A913-B8D944902BF0}"/>
              </a:ext>
            </a:extLst>
          </p:cNvPr>
          <p:cNvSpPr>
            <a:spLocks noGrp="1"/>
          </p:cNvSpPr>
          <p:nvPr>
            <p:ph type="sldNum" sz="quarter" idx="4"/>
          </p:nvPr>
        </p:nvSpPr>
        <p:spPr/>
        <p:txBody>
          <a:bodyPr/>
          <a:lstStyle/>
          <a:p>
            <a:fld id="{52B60363-7E9F-BF4A-894A-A30319D3939A}" type="slidenum">
              <a:rPr lang="en-US" smtClean="0"/>
              <a:pPr/>
              <a:t>4</a:t>
            </a:fld>
            <a:endParaRPr lang="en-US"/>
          </a:p>
        </p:txBody>
      </p:sp>
      <p:sp>
        <p:nvSpPr>
          <p:cNvPr id="4" name="Content Placeholder 3">
            <a:extLst>
              <a:ext uri="{FF2B5EF4-FFF2-40B4-BE49-F238E27FC236}">
                <a16:creationId xmlns:a16="http://schemas.microsoft.com/office/drawing/2014/main" id="{65225FCC-7914-E31E-8C03-810324F92144}"/>
              </a:ext>
            </a:extLst>
          </p:cNvPr>
          <p:cNvSpPr>
            <a:spLocks noGrp="1"/>
          </p:cNvSpPr>
          <p:nvPr>
            <p:ph idx="1"/>
          </p:nvPr>
        </p:nvSpPr>
        <p:spPr>
          <a:xfrm>
            <a:off x="192786" y="1013967"/>
            <a:ext cx="11806428" cy="5404085"/>
          </a:xfrm>
        </p:spPr>
        <p:txBody>
          <a:bodyPr/>
          <a:lstStyle/>
          <a:p>
            <a:pPr marL="342900" indent="-342900">
              <a:buFont typeface="Wingdings" panose="05000000000000000000" pitchFamily="2" charset="2"/>
              <a:buChar char="§"/>
            </a:pPr>
            <a:r>
              <a:rPr lang="en-US" dirty="0">
                <a:solidFill>
                  <a:schemeClr val="tx1"/>
                </a:solidFill>
              </a:rPr>
              <a:t>The first virtual meeting was held in Oct 2020, to brainstorm what such a ECAN program might look like. This led to a ½ day workshop in March 21, 2021</a:t>
            </a:r>
          </a:p>
          <a:p>
            <a:pPr marL="688975" lvl="1" indent="-342900">
              <a:buFont typeface="Wingdings" panose="05000000000000000000" pitchFamily="2" charset="2"/>
              <a:buChar char="§"/>
            </a:pPr>
            <a:r>
              <a:rPr lang="en-US" dirty="0">
                <a:solidFill>
                  <a:schemeClr val="tx1"/>
                </a:solidFill>
                <a:hlinkClick r:id="rId2"/>
              </a:rPr>
              <a:t>https://indico.fnal.gov/event/48127/</a:t>
            </a:r>
            <a:endParaRPr lang="en-US" dirty="0">
              <a:solidFill>
                <a:schemeClr val="tx1"/>
              </a:solidFill>
            </a:endParaRPr>
          </a:p>
          <a:p>
            <a:pPr marL="688975" lvl="1" indent="-342900">
              <a:buFont typeface="Wingdings" panose="05000000000000000000" pitchFamily="2" charset="2"/>
              <a:buChar char="§"/>
            </a:pPr>
            <a:r>
              <a:rPr lang="en-US" dirty="0">
                <a:solidFill>
                  <a:schemeClr val="tx1"/>
                </a:solidFill>
              </a:rPr>
              <a:t>Also organized through SLACK Channel: </a:t>
            </a:r>
            <a:r>
              <a:rPr lang="en-US" b="0" i="0" dirty="0">
                <a:effectLst/>
                <a:latin typeface="Slack-Lato"/>
                <a:hlinkClick r:id="rId3"/>
              </a:rPr>
              <a:t>http://hep-eca-alumninetwork.slack.com</a:t>
            </a:r>
            <a:endParaRPr lang="en-US" b="0" i="0" dirty="0">
              <a:effectLst/>
              <a:latin typeface="Slack-Lato"/>
            </a:endParaRPr>
          </a:p>
          <a:p>
            <a:pPr lvl="1" indent="0">
              <a:buNone/>
            </a:pPr>
            <a:endParaRPr lang="en-US" dirty="0">
              <a:solidFill>
                <a:schemeClr val="tx1"/>
              </a:solidFill>
            </a:endParaRPr>
          </a:p>
          <a:p>
            <a:pPr marL="342900" indent="-342900">
              <a:buFont typeface="Wingdings" panose="05000000000000000000" pitchFamily="2" charset="2"/>
              <a:buChar char="§"/>
            </a:pPr>
            <a:r>
              <a:rPr lang="en-US" dirty="0">
                <a:solidFill>
                  <a:schemeClr val="tx1"/>
                </a:solidFill>
              </a:rPr>
              <a:t>This 4-hour meeting concluded with the decision to follow up with an in-person meeting that expanded on the topics of interest that were discussed:</a:t>
            </a:r>
          </a:p>
          <a:p>
            <a:pPr marL="688975" lvl="1" indent="-342900">
              <a:buFont typeface="Wingdings" panose="05000000000000000000" pitchFamily="2" charset="2"/>
              <a:buChar char="§"/>
            </a:pPr>
            <a:r>
              <a:rPr lang="en-US" dirty="0">
                <a:solidFill>
                  <a:schemeClr val="tx1"/>
                </a:solidFill>
              </a:rPr>
              <a:t>Career Development</a:t>
            </a:r>
          </a:p>
          <a:p>
            <a:pPr marL="688975" lvl="1" indent="-342900">
              <a:buFont typeface="Wingdings" panose="05000000000000000000" pitchFamily="2" charset="2"/>
              <a:buChar char="§"/>
            </a:pPr>
            <a:r>
              <a:rPr lang="en-US" dirty="0">
                <a:solidFill>
                  <a:schemeClr val="tx1"/>
                </a:solidFill>
              </a:rPr>
              <a:t>DEI </a:t>
            </a:r>
          </a:p>
          <a:p>
            <a:pPr marL="688975" lvl="1" indent="-342900">
              <a:buFont typeface="Wingdings" panose="05000000000000000000" pitchFamily="2" charset="2"/>
              <a:buChar char="§"/>
            </a:pPr>
            <a:r>
              <a:rPr lang="en-US" dirty="0">
                <a:solidFill>
                  <a:schemeClr val="tx1"/>
                </a:solidFill>
              </a:rPr>
              <a:t>Mentoring</a:t>
            </a:r>
          </a:p>
          <a:p>
            <a:pPr marL="688975" lvl="1" indent="-342900">
              <a:buFont typeface="Wingdings" panose="05000000000000000000" pitchFamily="2" charset="2"/>
              <a:buChar char="§"/>
            </a:pPr>
            <a:r>
              <a:rPr lang="en-US" dirty="0">
                <a:solidFill>
                  <a:schemeClr val="tx1"/>
                </a:solidFill>
              </a:rPr>
              <a:t>Networking</a:t>
            </a:r>
          </a:p>
          <a:p>
            <a:pPr marL="688975" lvl="1" indent="-342900">
              <a:buFont typeface="Wingdings" panose="05000000000000000000" pitchFamily="2" charset="2"/>
              <a:buChar char="§"/>
            </a:pPr>
            <a:endParaRPr lang="en-US" dirty="0">
              <a:solidFill>
                <a:schemeClr val="tx1"/>
              </a:solidFill>
            </a:endParaRPr>
          </a:p>
          <a:p>
            <a:pPr marL="342900" indent="-342900">
              <a:buFont typeface="Wingdings" panose="05000000000000000000" pitchFamily="2" charset="2"/>
              <a:buChar char="§"/>
            </a:pPr>
            <a:r>
              <a:rPr lang="en-US" dirty="0">
                <a:solidFill>
                  <a:schemeClr val="tx1"/>
                </a:solidFill>
              </a:rPr>
              <a:t>After pausing active work on the network due to the SNOWMASS process we began planning for a hybrid in-person / virtual workshop with the ultimate goal of laying out a more detailed charter for the program.</a:t>
            </a:r>
          </a:p>
          <a:p>
            <a:pPr marL="342900" indent="-342900">
              <a:buFont typeface="Wingdings" panose="05000000000000000000" pitchFamily="2" charset="2"/>
              <a:buChar char="§"/>
            </a:pPr>
            <a:endParaRPr lang="en-US" dirty="0">
              <a:solidFill>
                <a:schemeClr val="tx1"/>
              </a:solidFill>
            </a:endParaRPr>
          </a:p>
          <a:p>
            <a:pPr marL="688975" lvl="1" indent="-342900">
              <a:buFont typeface="Wingdings" panose="05000000000000000000" pitchFamily="2" charset="2"/>
              <a:buChar char="§"/>
            </a:pPr>
            <a:endParaRPr lang="en-US" dirty="0">
              <a:solidFill>
                <a:schemeClr val="tx1"/>
              </a:solidFill>
            </a:endParaRPr>
          </a:p>
        </p:txBody>
      </p:sp>
    </p:spTree>
    <p:extLst>
      <p:ext uri="{BB962C8B-B14F-4D97-AF65-F5344CB8AC3E}">
        <p14:creationId xmlns:p14="http://schemas.microsoft.com/office/powerpoint/2010/main" val="2143089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3157-E679-C96F-2BB1-81EF5BB9EFBC}"/>
              </a:ext>
            </a:extLst>
          </p:cNvPr>
          <p:cNvSpPr>
            <a:spLocks noGrp="1"/>
          </p:cNvSpPr>
          <p:nvPr>
            <p:ph type="title"/>
          </p:nvPr>
        </p:nvSpPr>
        <p:spPr/>
        <p:txBody>
          <a:bodyPr/>
          <a:lstStyle/>
          <a:p>
            <a:r>
              <a:rPr lang="en-US" dirty="0">
                <a:solidFill>
                  <a:srgbClr val="8C1515"/>
                </a:solidFill>
                <a:latin typeface="Lato"/>
                <a:ea typeface="Lato"/>
                <a:cs typeface="Lato"/>
              </a:rPr>
              <a:t>Current Organizing Committee</a:t>
            </a:r>
            <a:endParaRPr lang="en-US" dirty="0">
              <a:solidFill>
                <a:srgbClr val="8C1515"/>
              </a:solidFill>
            </a:endParaRPr>
          </a:p>
        </p:txBody>
      </p:sp>
      <p:sp>
        <p:nvSpPr>
          <p:cNvPr id="3" name="Slide Number Placeholder 2">
            <a:extLst>
              <a:ext uri="{FF2B5EF4-FFF2-40B4-BE49-F238E27FC236}">
                <a16:creationId xmlns:a16="http://schemas.microsoft.com/office/drawing/2014/main" id="{E19A02A7-AAEE-0112-A913-B8D944902BF0}"/>
              </a:ext>
            </a:extLst>
          </p:cNvPr>
          <p:cNvSpPr>
            <a:spLocks noGrp="1"/>
          </p:cNvSpPr>
          <p:nvPr>
            <p:ph type="sldNum" sz="quarter" idx="4"/>
          </p:nvPr>
        </p:nvSpPr>
        <p:spPr/>
        <p:txBody>
          <a:bodyPr/>
          <a:lstStyle/>
          <a:p>
            <a:fld id="{52B60363-7E9F-BF4A-894A-A30319D3939A}" type="slidenum">
              <a:rPr lang="en-US" smtClean="0"/>
              <a:pPr/>
              <a:t>5</a:t>
            </a:fld>
            <a:endParaRPr lang="en-US"/>
          </a:p>
        </p:txBody>
      </p:sp>
      <p:sp>
        <p:nvSpPr>
          <p:cNvPr id="4" name="Content Placeholder 3">
            <a:extLst>
              <a:ext uri="{FF2B5EF4-FFF2-40B4-BE49-F238E27FC236}">
                <a16:creationId xmlns:a16="http://schemas.microsoft.com/office/drawing/2014/main" id="{65225FCC-7914-E31E-8C03-810324F92144}"/>
              </a:ext>
            </a:extLst>
          </p:cNvPr>
          <p:cNvSpPr>
            <a:spLocks noGrp="1"/>
          </p:cNvSpPr>
          <p:nvPr>
            <p:ph idx="1"/>
          </p:nvPr>
        </p:nvSpPr>
        <p:spPr>
          <a:xfrm>
            <a:off x="192785" y="1013968"/>
            <a:ext cx="11923019" cy="5051552"/>
          </a:xfrm>
        </p:spPr>
        <p:txBody>
          <a:bodyPr vert="horz" lIns="0" tIns="45720" rIns="91440" bIns="45720" rtlCol="0" anchor="t">
            <a:noAutofit/>
          </a:bodyPr>
          <a:lstStyle/>
          <a:p>
            <a:pPr marL="342900" indent="-342900">
              <a:buFont typeface="Wingdings" panose="05000000000000000000" pitchFamily="2" charset="2"/>
              <a:buChar char="§"/>
            </a:pPr>
            <a:r>
              <a:rPr lang="en-US" dirty="0">
                <a:solidFill>
                  <a:schemeClr val="tx1"/>
                </a:solidFill>
                <a:latin typeface="Lato"/>
                <a:ea typeface="Lato"/>
                <a:cs typeface="Lato"/>
              </a:rPr>
              <a:t>Initially this was led by Sam Posen &amp; Jen Raff at Fermilab</a:t>
            </a:r>
          </a:p>
          <a:p>
            <a:pPr marL="342900" indent="-342900">
              <a:buFont typeface="Wingdings" panose="05000000000000000000" pitchFamily="2" charset="2"/>
              <a:buChar char="§"/>
            </a:pPr>
            <a:r>
              <a:rPr lang="en-US" dirty="0">
                <a:solidFill>
                  <a:schemeClr val="tx1"/>
                </a:solidFill>
                <a:latin typeface="Lato"/>
                <a:ea typeface="Lato"/>
                <a:cs typeface="Lato"/>
              </a:rPr>
              <a:t>After the first ½ day workshop they handed co-lead responsibility to GP Carosi (LLNL)  &amp; Kazu Terao (SLAC).</a:t>
            </a:r>
          </a:p>
          <a:p>
            <a:pPr marL="342900" indent="-342900">
              <a:buFont typeface="Wingdings" panose="05000000000000000000" pitchFamily="2" charset="2"/>
              <a:buChar char="§"/>
            </a:pPr>
            <a:r>
              <a:rPr lang="en-US" dirty="0">
                <a:solidFill>
                  <a:schemeClr val="tx1"/>
                </a:solidFill>
                <a:latin typeface="Lato"/>
                <a:ea typeface="Lato"/>
                <a:cs typeface="Lato"/>
              </a:rPr>
              <a:t>We worked with Missy Miller of ORISE to assist in organizing meetings.</a:t>
            </a:r>
            <a:endParaRPr lang="en-US" dirty="0">
              <a:solidFill>
                <a:schemeClr val="tx1"/>
              </a:solidFill>
              <a:ea typeface="Lato"/>
              <a:cs typeface="Lato"/>
            </a:endParaRPr>
          </a:p>
          <a:p>
            <a:pPr marL="342900" indent="-342900">
              <a:buFont typeface="Wingdings" panose="05000000000000000000" pitchFamily="2" charset="2"/>
              <a:buChar char="§"/>
            </a:pPr>
            <a:r>
              <a:rPr lang="en-US" dirty="0">
                <a:solidFill>
                  <a:schemeClr val="tx1"/>
                </a:solidFill>
                <a:latin typeface="Lato"/>
                <a:ea typeface="Lato"/>
                <a:cs typeface="Lato"/>
              </a:rPr>
              <a:t>Joined by Rupak Mahapatra (Texas A&amp;M), Peter Winter (ANL), Michael Mooney (Colorado State) and Faya Wang (SLAC) as part of the overall organizing committee.</a:t>
            </a:r>
          </a:p>
          <a:p>
            <a:pPr marL="342900" indent="-342900">
              <a:buFont typeface="Wingdings" panose="05000000000000000000" pitchFamily="2" charset="2"/>
              <a:buChar char="§"/>
            </a:pPr>
            <a:r>
              <a:rPr lang="en-US" dirty="0">
                <a:solidFill>
                  <a:schemeClr val="tx1"/>
                </a:solidFill>
                <a:latin typeface="Lato"/>
                <a:ea typeface="Lato"/>
                <a:cs typeface="Lato"/>
              </a:rPr>
              <a:t>Meetings were initially bi-weekly (have moved to a weekly format).</a:t>
            </a:r>
          </a:p>
          <a:p>
            <a:pPr marL="342900" indent="-342900">
              <a:buFont typeface="Wingdings" panose="05000000000000000000" pitchFamily="2" charset="2"/>
              <a:buChar char="§"/>
            </a:pPr>
            <a:r>
              <a:rPr lang="en-US" dirty="0">
                <a:solidFill>
                  <a:schemeClr val="tx1"/>
                </a:solidFill>
                <a:latin typeface="Lato"/>
                <a:ea typeface="Lato"/>
                <a:cs typeface="Lato"/>
              </a:rPr>
              <a:t>Anticipate maintaining a modest sized executive committee (6-8 members?) with rotating leadership / membership in the 1-2 year</a:t>
            </a:r>
            <a:r>
              <a:rPr lang="en-US">
                <a:solidFill>
                  <a:schemeClr val="tx1"/>
                </a:solidFill>
                <a:latin typeface="Lato"/>
                <a:ea typeface="Lato"/>
                <a:cs typeface="Lato"/>
              </a:rPr>
              <a:t> level of commitment</a:t>
            </a:r>
            <a:endParaRPr lang="en-US">
              <a:solidFill>
                <a:schemeClr val="tx1"/>
              </a:solidFill>
              <a:ea typeface="Lato"/>
              <a:cs typeface="Lato"/>
            </a:endParaRPr>
          </a:p>
          <a:p>
            <a:pPr marL="688975" lvl="1" indent="-342900">
              <a:buFont typeface="Wingdings" panose="05000000000000000000" pitchFamily="2" charset="2"/>
              <a:buChar char="§"/>
            </a:pPr>
            <a:r>
              <a:rPr lang="en-US" dirty="0">
                <a:solidFill>
                  <a:schemeClr val="tx1"/>
                </a:solidFill>
                <a:latin typeface="Lato"/>
                <a:ea typeface="Lato"/>
                <a:cs typeface="Lato"/>
              </a:rPr>
              <a:t>Would like to maintain a balance between Labs and Universities.</a:t>
            </a:r>
          </a:p>
          <a:p>
            <a:pPr marL="688975" lvl="1" indent="-342900">
              <a:buFont typeface="Wingdings" panose="05000000000000000000" pitchFamily="2" charset="2"/>
              <a:buChar char="§"/>
            </a:pPr>
            <a:r>
              <a:rPr lang="en-US" dirty="0">
                <a:solidFill>
                  <a:schemeClr val="tx1"/>
                </a:solidFill>
                <a:latin typeface="Lato"/>
                <a:ea typeface="Lato"/>
                <a:cs typeface="Lato"/>
              </a:rPr>
              <a:t>Open to other organizational structures. </a:t>
            </a:r>
            <a:endParaRPr lang="en-US" dirty="0">
              <a:solidFill>
                <a:schemeClr val="tx1"/>
              </a:solidFill>
              <a:ea typeface="Lato"/>
              <a:cs typeface="Lato"/>
            </a:endParaRPr>
          </a:p>
          <a:p>
            <a:pPr marL="342900" indent="-342900">
              <a:buFont typeface="Wingdings" panose="05000000000000000000" pitchFamily="2" charset="2"/>
              <a:buChar char="§"/>
            </a:pPr>
            <a:endParaRPr lang="en-US" dirty="0">
              <a:solidFill>
                <a:schemeClr val="tx1"/>
              </a:solidFill>
              <a:ea typeface="Lato" panose="020F0502020204030203" pitchFamily="34" charset="77"/>
              <a:cs typeface="Lato" panose="020F0502020204030203" pitchFamily="34" charset="77"/>
            </a:endParaRPr>
          </a:p>
        </p:txBody>
      </p:sp>
    </p:spTree>
    <p:extLst>
      <p:ext uri="{BB962C8B-B14F-4D97-AF65-F5344CB8AC3E}">
        <p14:creationId xmlns:p14="http://schemas.microsoft.com/office/powerpoint/2010/main" val="1134087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367A4-FD4E-CE86-00AD-C52590C2A657}"/>
              </a:ext>
            </a:extLst>
          </p:cNvPr>
          <p:cNvSpPr>
            <a:spLocks noGrp="1"/>
          </p:cNvSpPr>
          <p:nvPr>
            <p:ph type="title"/>
          </p:nvPr>
        </p:nvSpPr>
        <p:spPr/>
        <p:txBody>
          <a:bodyPr/>
          <a:lstStyle/>
          <a:p>
            <a:r>
              <a:rPr lang="en-US" dirty="0">
                <a:solidFill>
                  <a:srgbClr val="8C1515"/>
                </a:solidFill>
              </a:rPr>
              <a:t>Scope</a:t>
            </a:r>
          </a:p>
        </p:txBody>
      </p:sp>
      <p:sp>
        <p:nvSpPr>
          <p:cNvPr id="3" name="Slide Number Placeholder 2">
            <a:extLst>
              <a:ext uri="{FF2B5EF4-FFF2-40B4-BE49-F238E27FC236}">
                <a16:creationId xmlns:a16="http://schemas.microsoft.com/office/drawing/2014/main" id="{D0CA00CB-D9F0-3D07-345C-1C3E2551BFBE}"/>
              </a:ext>
            </a:extLst>
          </p:cNvPr>
          <p:cNvSpPr>
            <a:spLocks noGrp="1"/>
          </p:cNvSpPr>
          <p:nvPr>
            <p:ph type="sldNum" sz="quarter" idx="4"/>
          </p:nvPr>
        </p:nvSpPr>
        <p:spPr/>
        <p:txBody>
          <a:bodyPr/>
          <a:lstStyle/>
          <a:p>
            <a:fld id="{52B60363-7E9F-BF4A-894A-A30319D3939A}" type="slidenum">
              <a:rPr lang="en-US" smtClean="0"/>
              <a:pPr/>
              <a:t>6</a:t>
            </a:fld>
            <a:endParaRPr lang="en-US"/>
          </a:p>
        </p:txBody>
      </p:sp>
      <p:sp>
        <p:nvSpPr>
          <p:cNvPr id="4" name="Content Placeholder 3">
            <a:extLst>
              <a:ext uri="{FF2B5EF4-FFF2-40B4-BE49-F238E27FC236}">
                <a16:creationId xmlns:a16="http://schemas.microsoft.com/office/drawing/2014/main" id="{D0EC74EE-D036-A054-B176-BF2322C05B89}"/>
              </a:ext>
            </a:extLst>
          </p:cNvPr>
          <p:cNvSpPr>
            <a:spLocks noGrp="1"/>
          </p:cNvSpPr>
          <p:nvPr>
            <p:ph idx="1"/>
          </p:nvPr>
        </p:nvSpPr>
        <p:spPr>
          <a:xfrm>
            <a:off x="379434" y="960917"/>
            <a:ext cx="11812565" cy="5630382"/>
          </a:xfrm>
        </p:spPr>
        <p:txBody>
          <a:bodyPr vert="horz" lIns="0" tIns="45720" rIns="91440" bIns="45720" rtlCol="0" anchor="t">
            <a:noAutofit/>
          </a:bodyPr>
          <a:lstStyle/>
          <a:p>
            <a:pPr fontAlgn="base"/>
            <a:r>
              <a:rPr lang="en-US" b="0" i="0" dirty="0">
                <a:solidFill>
                  <a:srgbClr val="000000"/>
                </a:solidFill>
                <a:effectLst/>
                <a:latin typeface="+mj-lt"/>
              </a:rPr>
              <a:t>This workshop will focus on establishing the initial setup of working groups for the </a:t>
            </a:r>
            <a:r>
              <a:rPr lang="en-US" b="1" i="0" dirty="0">
                <a:solidFill>
                  <a:srgbClr val="000000"/>
                </a:solidFill>
                <a:effectLst/>
                <a:latin typeface="+mj-lt"/>
              </a:rPr>
              <a:t>four</a:t>
            </a:r>
            <a:r>
              <a:rPr lang="en-US" b="0" i="0" dirty="0">
                <a:solidFill>
                  <a:srgbClr val="000000"/>
                </a:solidFill>
                <a:effectLst/>
                <a:latin typeface="+mj-lt"/>
              </a:rPr>
              <a:t> major topics so far identified,</a:t>
            </a:r>
            <a:r>
              <a:rPr lang="en-US" dirty="0">
                <a:solidFill>
                  <a:srgbClr val="000000"/>
                </a:solidFill>
                <a:latin typeface="+mj-lt"/>
              </a:rPr>
              <a:t> </a:t>
            </a:r>
            <a:endParaRPr lang="en-US" b="0" i="0" dirty="0">
              <a:solidFill>
                <a:srgbClr val="000000"/>
              </a:solidFill>
              <a:effectLst/>
              <a:latin typeface="+mj-lt"/>
            </a:endParaRPr>
          </a:p>
          <a:p>
            <a:pPr marL="457200" indent="-457200" algn="l" rtl="0" fontAlgn="base">
              <a:buAutoNum type="arabicPeriod"/>
            </a:pPr>
            <a:r>
              <a:rPr lang="en-US" b="0" i="0" dirty="0">
                <a:solidFill>
                  <a:srgbClr val="000000"/>
                </a:solidFill>
                <a:effectLst/>
                <a:latin typeface="+mj-lt"/>
              </a:rPr>
              <a:t>Mentoring and Career Development</a:t>
            </a:r>
          </a:p>
          <a:p>
            <a:pPr marL="457200" indent="-457200" algn="l" rtl="0" fontAlgn="base">
              <a:buAutoNum type="arabicPeriod"/>
            </a:pPr>
            <a:r>
              <a:rPr lang="en-US" dirty="0">
                <a:solidFill>
                  <a:srgbClr val="000000"/>
                </a:solidFill>
                <a:latin typeface="+mj-lt"/>
              </a:rPr>
              <a:t>Scientific Collaboration</a:t>
            </a:r>
            <a:endParaRPr lang="en-US" b="0" i="0" dirty="0">
              <a:solidFill>
                <a:srgbClr val="000000"/>
              </a:solidFill>
              <a:effectLst/>
              <a:latin typeface="+mj-lt"/>
            </a:endParaRPr>
          </a:p>
          <a:p>
            <a:pPr marL="457200" indent="-457200" fontAlgn="base">
              <a:buAutoNum type="arabicPeriod"/>
            </a:pPr>
            <a:r>
              <a:rPr lang="en-US" b="0" i="0" dirty="0">
                <a:solidFill>
                  <a:srgbClr val="000000"/>
                </a:solidFill>
                <a:effectLst/>
                <a:latin typeface="+mj-lt"/>
              </a:rPr>
              <a:t>DEI / Community Outreach,</a:t>
            </a:r>
            <a:r>
              <a:rPr lang="en-US" dirty="0">
                <a:solidFill>
                  <a:srgbClr val="000000"/>
                </a:solidFill>
                <a:latin typeface="+mj-lt"/>
              </a:rPr>
              <a:t> </a:t>
            </a:r>
            <a:endParaRPr lang="en-US" b="0" i="0" dirty="0">
              <a:solidFill>
                <a:srgbClr val="000000"/>
              </a:solidFill>
              <a:effectLst/>
              <a:latin typeface="+mj-lt"/>
            </a:endParaRPr>
          </a:p>
          <a:p>
            <a:pPr marL="457200" indent="-457200" algn="l" rtl="0" fontAlgn="base">
              <a:buAutoNum type="arabicPeriod"/>
            </a:pPr>
            <a:r>
              <a:rPr lang="en-US" b="0" i="0" dirty="0">
                <a:solidFill>
                  <a:srgbClr val="000000"/>
                </a:solidFill>
                <a:effectLst/>
                <a:latin typeface="+mj-lt"/>
              </a:rPr>
              <a:t>Project Management. </a:t>
            </a:r>
          </a:p>
          <a:p>
            <a:pPr fontAlgn="base"/>
            <a:r>
              <a:rPr lang="en-US" b="0" i="0" dirty="0">
                <a:solidFill>
                  <a:srgbClr val="000000"/>
                </a:solidFill>
                <a:effectLst/>
                <a:latin typeface="+mj-lt"/>
              </a:rPr>
              <a:t>and define initial timelines and milestones for the ECAN</a:t>
            </a:r>
          </a:p>
          <a:p>
            <a:pPr algn="l" rtl="0" fontAlgn="base"/>
            <a:r>
              <a:rPr lang="en-US" b="0" i="0" dirty="0">
                <a:solidFill>
                  <a:srgbClr val="000000"/>
                </a:solidFill>
                <a:effectLst/>
                <a:latin typeface="+mj-lt"/>
              </a:rPr>
              <a:t>The workshop offers several keynote speakers on selected topics and a variety of networking opportunities for ECAN members to get to know each other. </a:t>
            </a:r>
          </a:p>
          <a:p>
            <a:pPr algn="l" rtl="0" fontAlgn="base"/>
            <a:r>
              <a:rPr lang="en-US" b="0" i="0" dirty="0">
                <a:solidFill>
                  <a:srgbClr val="000000"/>
                </a:solidFill>
                <a:effectLst/>
                <a:latin typeface="+mj-lt"/>
              </a:rPr>
              <a:t>The expected results of this workshop will be essential for defining the structure of the Early Career Awards Network by focusing both the needs of the new ECA members and the experiences of the alumni.  </a:t>
            </a:r>
          </a:p>
        </p:txBody>
      </p:sp>
    </p:spTree>
    <p:extLst>
      <p:ext uri="{BB962C8B-B14F-4D97-AF65-F5344CB8AC3E}">
        <p14:creationId xmlns:p14="http://schemas.microsoft.com/office/powerpoint/2010/main" val="2206123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5AFD2E-FE56-7E23-6C93-AA5406CDD196}"/>
              </a:ext>
            </a:extLst>
          </p:cNvPr>
          <p:cNvSpPr>
            <a:spLocks noGrp="1"/>
          </p:cNvSpPr>
          <p:nvPr>
            <p:ph type="sldNum" sz="quarter" idx="4"/>
          </p:nvPr>
        </p:nvSpPr>
        <p:spPr/>
        <p:txBody>
          <a:bodyPr/>
          <a:lstStyle/>
          <a:p>
            <a:fld id="{52B60363-7E9F-BF4A-894A-A30319D3939A}" type="slidenum">
              <a:rPr lang="en-US" smtClean="0"/>
              <a:pPr/>
              <a:t>7</a:t>
            </a:fld>
            <a:endParaRPr lang="en-US"/>
          </a:p>
        </p:txBody>
      </p:sp>
      <p:sp>
        <p:nvSpPr>
          <p:cNvPr id="4" name="Content Placeholder 3">
            <a:extLst>
              <a:ext uri="{FF2B5EF4-FFF2-40B4-BE49-F238E27FC236}">
                <a16:creationId xmlns:a16="http://schemas.microsoft.com/office/drawing/2014/main" id="{893D2941-754B-49CA-A581-43A8177A1B90}"/>
              </a:ext>
            </a:extLst>
          </p:cNvPr>
          <p:cNvSpPr>
            <a:spLocks noGrp="1"/>
          </p:cNvSpPr>
          <p:nvPr>
            <p:ph idx="1"/>
          </p:nvPr>
        </p:nvSpPr>
        <p:spPr/>
        <p:txBody>
          <a:bodyPr/>
          <a:lstStyle/>
          <a:p>
            <a:r>
              <a:rPr lang="en-US" dirty="0">
                <a:solidFill>
                  <a:schemeClr val="tx1"/>
                </a:solidFill>
              </a:rPr>
              <a:t>Initially ORISE (Oak Ridge Institute for Science and Education) was brought in to provide the facilitator (Missy Miller) and services such as web-site hosting.</a:t>
            </a:r>
          </a:p>
          <a:p>
            <a:endParaRPr lang="en-US" dirty="0">
              <a:solidFill>
                <a:schemeClr val="tx1"/>
              </a:solidFill>
            </a:endParaRPr>
          </a:p>
          <a:p>
            <a:r>
              <a:rPr lang="en-US" dirty="0">
                <a:solidFill>
                  <a:schemeClr val="tx1"/>
                </a:solidFill>
              </a:rPr>
              <a:t>It was later determined that ORISE’s Scope of Work was limited to temporary programs (operating a review for example) and did not allow for permanent and ongoing programs which the ECAN network aspires to be. </a:t>
            </a:r>
          </a:p>
          <a:p>
            <a:endParaRPr lang="en-US" dirty="0">
              <a:solidFill>
                <a:schemeClr val="tx1"/>
              </a:solidFill>
            </a:endParaRPr>
          </a:p>
          <a:p>
            <a:r>
              <a:rPr lang="en-US" dirty="0">
                <a:solidFill>
                  <a:schemeClr val="tx1"/>
                </a:solidFill>
              </a:rPr>
              <a:t>Though we still have access to the </a:t>
            </a:r>
            <a:r>
              <a:rPr lang="en-US" dirty="0">
                <a:solidFill>
                  <a:schemeClr val="tx1"/>
                </a:solidFill>
                <a:hlinkClick r:id="rId2"/>
              </a:rPr>
              <a:t>ORISE </a:t>
            </a:r>
            <a:r>
              <a:rPr lang="en-US" dirty="0" err="1">
                <a:solidFill>
                  <a:schemeClr val="tx1"/>
                </a:solidFill>
                <a:hlinkClick r:id="rId2"/>
              </a:rPr>
              <a:t>Sharepoint</a:t>
            </a:r>
            <a:r>
              <a:rPr lang="en-US" dirty="0">
                <a:solidFill>
                  <a:schemeClr val="tx1"/>
                </a:solidFill>
                <a:hlinkClick r:id="rId2"/>
              </a:rPr>
              <a:t> </a:t>
            </a:r>
            <a:r>
              <a:rPr lang="en-US" dirty="0">
                <a:solidFill>
                  <a:schemeClr val="tx1"/>
                </a:solidFill>
              </a:rPr>
              <a:t>and the currently hosted </a:t>
            </a:r>
            <a:r>
              <a:rPr lang="en-US" dirty="0">
                <a:solidFill>
                  <a:schemeClr val="tx1"/>
                </a:solidFill>
                <a:hlinkClick r:id="rId3"/>
              </a:rPr>
              <a:t>ECAN website template </a:t>
            </a:r>
            <a:r>
              <a:rPr lang="en-US" dirty="0">
                <a:solidFill>
                  <a:schemeClr val="tx1"/>
                </a:solidFill>
              </a:rPr>
              <a:t>we have saved the relevant information gathered there to google drives with the aim of transferring to a more permanent home (</a:t>
            </a:r>
            <a:r>
              <a:rPr lang="en-US" u="sng" dirty="0">
                <a:solidFill>
                  <a:schemeClr val="tx1"/>
                </a:solidFill>
              </a:rPr>
              <a:t>perhaps hosted by a National Lab</a:t>
            </a:r>
            <a:r>
              <a:rPr lang="en-US" dirty="0">
                <a:solidFill>
                  <a:schemeClr val="tx1"/>
                </a:solidFill>
              </a:rPr>
              <a:t>).</a:t>
            </a:r>
          </a:p>
        </p:txBody>
      </p:sp>
      <p:sp>
        <p:nvSpPr>
          <p:cNvPr id="9" name="Title 1">
            <a:extLst>
              <a:ext uri="{FF2B5EF4-FFF2-40B4-BE49-F238E27FC236}">
                <a16:creationId xmlns:a16="http://schemas.microsoft.com/office/drawing/2014/main" id="{406AB5C3-0500-8DB2-6810-E944E6E9EB4E}"/>
              </a:ext>
            </a:extLst>
          </p:cNvPr>
          <p:cNvSpPr>
            <a:spLocks noGrp="1"/>
          </p:cNvSpPr>
          <p:nvPr>
            <p:ph type="title"/>
          </p:nvPr>
        </p:nvSpPr>
        <p:spPr>
          <a:xfrm>
            <a:off x="609600" y="266700"/>
            <a:ext cx="10972800" cy="631825"/>
          </a:xfrm>
        </p:spPr>
        <p:txBody>
          <a:bodyPr/>
          <a:lstStyle/>
          <a:p>
            <a:r>
              <a:rPr lang="en-US" dirty="0">
                <a:solidFill>
                  <a:srgbClr val="8C1515"/>
                </a:solidFill>
              </a:rPr>
              <a:t>Resources</a:t>
            </a:r>
          </a:p>
        </p:txBody>
      </p:sp>
    </p:spTree>
    <p:extLst>
      <p:ext uri="{BB962C8B-B14F-4D97-AF65-F5344CB8AC3E}">
        <p14:creationId xmlns:p14="http://schemas.microsoft.com/office/powerpoint/2010/main" val="3450765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5AE7-67A0-94D9-B1D1-4FD63B9509FF}"/>
              </a:ext>
            </a:extLst>
          </p:cNvPr>
          <p:cNvSpPr>
            <a:spLocks noGrp="1"/>
          </p:cNvSpPr>
          <p:nvPr>
            <p:ph type="title"/>
          </p:nvPr>
        </p:nvSpPr>
        <p:spPr/>
        <p:txBody>
          <a:bodyPr>
            <a:normAutofit/>
          </a:bodyPr>
          <a:lstStyle/>
          <a:p>
            <a:r>
              <a:rPr lang="en-US" dirty="0">
                <a:solidFill>
                  <a:srgbClr val="8C1515"/>
                </a:solidFill>
              </a:rPr>
              <a:t>Website Template</a:t>
            </a:r>
          </a:p>
        </p:txBody>
      </p:sp>
      <p:sp>
        <p:nvSpPr>
          <p:cNvPr id="3" name="Slide Number Placeholder 2">
            <a:extLst>
              <a:ext uri="{FF2B5EF4-FFF2-40B4-BE49-F238E27FC236}">
                <a16:creationId xmlns:a16="http://schemas.microsoft.com/office/drawing/2014/main" id="{CE5AFD2E-FE56-7E23-6C93-AA5406CDD196}"/>
              </a:ext>
            </a:extLst>
          </p:cNvPr>
          <p:cNvSpPr>
            <a:spLocks noGrp="1"/>
          </p:cNvSpPr>
          <p:nvPr>
            <p:ph type="sldNum" sz="quarter" idx="4"/>
          </p:nvPr>
        </p:nvSpPr>
        <p:spPr/>
        <p:txBody>
          <a:bodyPr/>
          <a:lstStyle/>
          <a:p>
            <a:fld id="{52B60363-7E9F-BF4A-894A-A30319D3939A}" type="slidenum">
              <a:rPr lang="en-US" smtClean="0"/>
              <a:pPr/>
              <a:t>8</a:t>
            </a:fld>
            <a:endParaRPr lang="en-US"/>
          </a:p>
        </p:txBody>
      </p:sp>
      <p:sp>
        <p:nvSpPr>
          <p:cNvPr id="4" name="Content Placeholder 3">
            <a:extLst>
              <a:ext uri="{FF2B5EF4-FFF2-40B4-BE49-F238E27FC236}">
                <a16:creationId xmlns:a16="http://schemas.microsoft.com/office/drawing/2014/main" id="{893D2941-754B-49CA-A581-43A8177A1B90}"/>
              </a:ext>
            </a:extLst>
          </p:cNvPr>
          <p:cNvSpPr>
            <a:spLocks noGrp="1"/>
          </p:cNvSpPr>
          <p:nvPr>
            <p:ph idx="1"/>
          </p:nvPr>
        </p:nvSpPr>
        <p:spPr>
          <a:xfrm>
            <a:off x="174752" y="1211208"/>
            <a:ext cx="3261632" cy="4591521"/>
          </a:xfrm>
        </p:spPr>
        <p:txBody>
          <a:bodyPr/>
          <a:lstStyle/>
          <a:p>
            <a:r>
              <a:rPr lang="en-US" dirty="0">
                <a:solidFill>
                  <a:schemeClr val="tx1"/>
                </a:solidFill>
              </a:rPr>
              <a:t>Open question on where to permanently host the website</a:t>
            </a:r>
          </a:p>
          <a:p>
            <a:endParaRPr lang="en-US" dirty="0">
              <a:solidFill>
                <a:schemeClr val="tx1"/>
              </a:solidFill>
            </a:endParaRPr>
          </a:p>
          <a:p>
            <a:r>
              <a:rPr lang="en-US" dirty="0">
                <a:solidFill>
                  <a:schemeClr val="tx1"/>
                </a:solidFill>
              </a:rPr>
              <a:t>Needs a champion to pull in the material and curate it.</a:t>
            </a:r>
          </a:p>
          <a:p>
            <a:endParaRPr lang="en-US" dirty="0">
              <a:solidFill>
                <a:schemeClr val="tx1"/>
              </a:solidFill>
            </a:endParaRPr>
          </a:p>
          <a:p>
            <a:r>
              <a:rPr lang="en-US" b="0" i="0" u="sng" strike="noStrike" dirty="0">
                <a:solidFill>
                  <a:srgbClr val="0000FF"/>
                </a:solidFill>
                <a:effectLst/>
                <a:latin typeface="Calibri" panose="020F0502020204030204" pitchFamily="34" charset="0"/>
                <a:hlinkClick r:id="rId2"/>
              </a:rPr>
              <a:t>https://cvent.me/qzE7gy</a:t>
            </a:r>
            <a:endParaRPr lang="en-US" sz="3200" dirty="0">
              <a:solidFill>
                <a:schemeClr val="tx1"/>
              </a:solidFill>
            </a:endParaRPr>
          </a:p>
        </p:txBody>
      </p:sp>
      <p:pic>
        <p:nvPicPr>
          <p:cNvPr id="6" name="Picture 5" descr="A picture containing text, screenshot&#10;&#10;Description automatically generated">
            <a:extLst>
              <a:ext uri="{FF2B5EF4-FFF2-40B4-BE49-F238E27FC236}">
                <a16:creationId xmlns:a16="http://schemas.microsoft.com/office/drawing/2014/main" id="{11EFF5F7-C366-B3D2-8C30-2194624EC1E1}"/>
              </a:ext>
            </a:extLst>
          </p:cNvPr>
          <p:cNvPicPr>
            <a:picLocks noChangeAspect="1"/>
          </p:cNvPicPr>
          <p:nvPr/>
        </p:nvPicPr>
        <p:blipFill rotWithShape="1">
          <a:blip r:embed="rId3"/>
          <a:srcRect t="10881"/>
          <a:stretch/>
        </p:blipFill>
        <p:spPr>
          <a:xfrm>
            <a:off x="3436384" y="2552639"/>
            <a:ext cx="3502896" cy="4166289"/>
          </a:xfrm>
          <a:prstGeom prst="rect">
            <a:avLst/>
          </a:prstGeom>
        </p:spPr>
      </p:pic>
      <p:pic>
        <p:nvPicPr>
          <p:cNvPr id="8" name="Picture 7" descr="A picture containing text, font, screenshot, green&#10;&#10;Description automatically generated">
            <a:extLst>
              <a:ext uri="{FF2B5EF4-FFF2-40B4-BE49-F238E27FC236}">
                <a16:creationId xmlns:a16="http://schemas.microsoft.com/office/drawing/2014/main" id="{0BBA3310-B740-88C1-3C47-FC4F4D396EC1}"/>
              </a:ext>
            </a:extLst>
          </p:cNvPr>
          <p:cNvPicPr>
            <a:picLocks noChangeAspect="1"/>
          </p:cNvPicPr>
          <p:nvPr/>
        </p:nvPicPr>
        <p:blipFill>
          <a:blip r:embed="rId4"/>
          <a:stretch>
            <a:fillRect/>
          </a:stretch>
        </p:blipFill>
        <p:spPr>
          <a:xfrm>
            <a:off x="3436384" y="998157"/>
            <a:ext cx="8580864" cy="1447925"/>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705B438C-457B-4DCB-AADB-0A7379A1F56C}"/>
              </a:ext>
            </a:extLst>
          </p:cNvPr>
          <p:cNvPicPr>
            <a:picLocks noChangeAspect="1"/>
          </p:cNvPicPr>
          <p:nvPr/>
        </p:nvPicPr>
        <p:blipFill rotWithShape="1">
          <a:blip r:embed="rId5"/>
          <a:srcRect t="13250"/>
          <a:stretch/>
        </p:blipFill>
        <p:spPr>
          <a:xfrm>
            <a:off x="7952980" y="2504286"/>
            <a:ext cx="3893580" cy="4254410"/>
          </a:xfrm>
          <a:prstGeom prst="rect">
            <a:avLst/>
          </a:prstGeom>
          <a:ln>
            <a:solidFill>
              <a:schemeClr val="tx1"/>
            </a:solidFill>
          </a:ln>
        </p:spPr>
      </p:pic>
    </p:spTree>
    <p:extLst>
      <p:ext uri="{BB962C8B-B14F-4D97-AF65-F5344CB8AC3E}">
        <p14:creationId xmlns:p14="http://schemas.microsoft.com/office/powerpoint/2010/main" val="44084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EF12-9DFE-3103-BE56-EEFC0830BD8A}"/>
              </a:ext>
            </a:extLst>
          </p:cNvPr>
          <p:cNvSpPr>
            <a:spLocks noGrp="1"/>
          </p:cNvSpPr>
          <p:nvPr>
            <p:ph type="title"/>
          </p:nvPr>
        </p:nvSpPr>
        <p:spPr/>
        <p:txBody>
          <a:bodyPr/>
          <a:lstStyle/>
          <a:p>
            <a:r>
              <a:rPr lang="en-US" dirty="0">
                <a:solidFill>
                  <a:srgbClr val="8C1515"/>
                </a:solidFill>
              </a:rPr>
              <a:t>Workshop plan – Presentations</a:t>
            </a:r>
          </a:p>
        </p:txBody>
      </p:sp>
      <p:sp>
        <p:nvSpPr>
          <p:cNvPr id="3" name="Slide Number Placeholder 2">
            <a:extLst>
              <a:ext uri="{FF2B5EF4-FFF2-40B4-BE49-F238E27FC236}">
                <a16:creationId xmlns:a16="http://schemas.microsoft.com/office/drawing/2014/main" id="{AFCCB27B-6D7B-C178-566E-B8C04DD49E60}"/>
              </a:ext>
            </a:extLst>
          </p:cNvPr>
          <p:cNvSpPr>
            <a:spLocks noGrp="1"/>
          </p:cNvSpPr>
          <p:nvPr>
            <p:ph type="sldNum" sz="quarter" idx="4"/>
          </p:nvPr>
        </p:nvSpPr>
        <p:spPr/>
        <p:txBody>
          <a:bodyPr/>
          <a:lstStyle/>
          <a:p>
            <a:fld id="{52B60363-7E9F-BF4A-894A-A30319D3939A}" type="slidenum">
              <a:rPr lang="en-US" smtClean="0"/>
              <a:pPr/>
              <a:t>9</a:t>
            </a:fld>
            <a:endParaRPr lang="en-US"/>
          </a:p>
        </p:txBody>
      </p:sp>
      <p:sp>
        <p:nvSpPr>
          <p:cNvPr id="4" name="Content Placeholder 3">
            <a:extLst>
              <a:ext uri="{FF2B5EF4-FFF2-40B4-BE49-F238E27FC236}">
                <a16:creationId xmlns:a16="http://schemas.microsoft.com/office/drawing/2014/main" id="{E05D2345-D29E-C7EE-EC2D-40C3518A0AEC}"/>
              </a:ext>
            </a:extLst>
          </p:cNvPr>
          <p:cNvSpPr>
            <a:spLocks noGrp="1"/>
          </p:cNvSpPr>
          <p:nvPr>
            <p:ph idx="1"/>
          </p:nvPr>
        </p:nvSpPr>
        <p:spPr>
          <a:xfrm>
            <a:off x="76194" y="898853"/>
            <a:ext cx="11958291" cy="5799586"/>
          </a:xfrm>
        </p:spPr>
        <p:txBody>
          <a:bodyPr vert="horz" lIns="0" tIns="45720" rIns="91440" bIns="45720" rtlCol="0" anchor="t">
            <a:noAutofit/>
          </a:bodyPr>
          <a:lstStyle/>
          <a:p>
            <a:pPr>
              <a:spcBef>
                <a:spcPts val="0"/>
              </a:spcBef>
              <a:spcAft>
                <a:spcPts val="800"/>
              </a:spcAft>
            </a:pPr>
            <a:r>
              <a:rPr lang="en-US" kern="0" dirty="0">
                <a:solidFill>
                  <a:srgbClr val="000000"/>
                </a:solidFill>
                <a:effectLst/>
                <a:latin typeface="+mj-lt"/>
                <a:ea typeface="Times New Roman" panose="02020603050405020304" pitchFamily="18" charset="0"/>
                <a:cs typeface="Calibri"/>
              </a:rPr>
              <a:t>Understand the big picture: HEPAP/P5/Budget/Project Management/</a:t>
            </a:r>
            <a:r>
              <a:rPr lang="en-US" kern="0" dirty="0">
                <a:solidFill>
                  <a:srgbClr val="000000"/>
                </a:solidFill>
                <a:latin typeface="+mj-lt"/>
                <a:ea typeface="Times New Roman" panose="02020603050405020304" pitchFamily="18" charset="0"/>
                <a:cs typeface="Calibri"/>
              </a:rPr>
              <a:t>Early Career</a:t>
            </a:r>
            <a:endParaRPr lang="en-US" kern="0" dirty="0">
              <a:solidFill>
                <a:srgbClr val="000000"/>
              </a:solidFill>
              <a:effectLst/>
              <a:latin typeface="+mj-lt"/>
              <a:ea typeface="Times New Roman" panose="02020603050405020304" pitchFamily="18" charset="0"/>
              <a:cs typeface="Calibri" panose="020F0502020204030204" pitchFamily="34" charset="0"/>
            </a:endParaRPr>
          </a:p>
          <a:p>
            <a:pPr>
              <a:spcBef>
                <a:spcPts val="0"/>
              </a:spcBef>
              <a:spcAft>
                <a:spcPts val="800"/>
              </a:spcAft>
            </a:pPr>
            <a:r>
              <a:rPr lang="en-US" kern="0" dirty="0">
                <a:solidFill>
                  <a:srgbClr val="000000"/>
                </a:solidFill>
                <a:latin typeface="+mj-lt"/>
                <a:ea typeface="Lato"/>
                <a:cs typeface="Lato"/>
              </a:rPr>
              <a:t>Presentations are 20 mins + 10 mins Q&amp;A</a:t>
            </a:r>
            <a:endParaRPr lang="en-US" dirty="0"/>
          </a:p>
          <a:p>
            <a:pPr>
              <a:spcBef>
                <a:spcPts val="0"/>
              </a:spcBef>
              <a:spcAft>
                <a:spcPts val="800"/>
              </a:spcAft>
            </a:pPr>
            <a:endParaRPr lang="en-US" kern="0" dirty="0">
              <a:solidFill>
                <a:srgbClr val="000000"/>
              </a:solidFill>
              <a:latin typeface="+mj-lt"/>
              <a:ea typeface="Lato"/>
              <a:cs typeface="Lato"/>
            </a:endParaRPr>
          </a:p>
          <a:p>
            <a:pPr marL="0" marR="0">
              <a:spcBef>
                <a:spcPts val="0"/>
              </a:spcBef>
              <a:spcAft>
                <a:spcPts val="800"/>
              </a:spcAft>
            </a:pPr>
            <a:r>
              <a:rPr lang="en-US" kern="0" dirty="0">
                <a:solidFill>
                  <a:srgbClr val="000000"/>
                </a:solidFill>
                <a:latin typeface="+mj-lt"/>
                <a:ea typeface="Times New Roman" panose="02020603050405020304" pitchFamily="18" charset="0"/>
                <a:cs typeface="Calibri" panose="020F0502020204030204" pitchFamily="34" charset="0"/>
              </a:rPr>
              <a:t>Lightning talks from each of the HEP frontiers with quick summary and specific research enabled by ECA</a:t>
            </a:r>
          </a:p>
          <a:p>
            <a:pPr>
              <a:spcBef>
                <a:spcPts val="0"/>
              </a:spcBef>
              <a:spcAft>
                <a:spcPts val="800"/>
              </a:spcAft>
            </a:pPr>
            <a:r>
              <a:rPr lang="en-US" kern="0" dirty="0">
                <a:solidFill>
                  <a:srgbClr val="000000"/>
                </a:solidFill>
                <a:latin typeface="+mj-lt"/>
                <a:ea typeface="Lato"/>
                <a:cs typeface="Lato"/>
              </a:rPr>
              <a:t>Presentations are 12 mins + 3 mins Q&amp;A</a:t>
            </a:r>
            <a:endParaRPr lang="en-US" dirty="0"/>
          </a:p>
          <a:p>
            <a:pPr>
              <a:spcBef>
                <a:spcPts val="0"/>
              </a:spcBef>
              <a:spcAft>
                <a:spcPts val="800"/>
              </a:spcAft>
            </a:pPr>
            <a:endParaRPr lang="en-US" b="1" i="1" u="sng" kern="0" dirty="0">
              <a:solidFill>
                <a:srgbClr val="000000"/>
              </a:solidFill>
              <a:latin typeface="+mj-lt"/>
              <a:ea typeface="Lato"/>
              <a:cs typeface="Lato"/>
            </a:endParaRPr>
          </a:p>
          <a:p>
            <a:pPr>
              <a:spcBef>
                <a:spcPts val="0"/>
              </a:spcBef>
              <a:spcAft>
                <a:spcPts val="800"/>
              </a:spcAft>
            </a:pPr>
            <a:r>
              <a:rPr lang="en-US" b="1" i="1" u="sng" kern="0" dirty="0">
                <a:solidFill>
                  <a:srgbClr val="000000"/>
                </a:solidFill>
                <a:latin typeface="+mj-lt"/>
                <a:ea typeface="Lato"/>
                <a:cs typeface="Lato"/>
              </a:rPr>
              <a:t>We have twice as many virtual attendees as in-person signed up</a:t>
            </a:r>
            <a:endParaRPr lang="en-US" i="1" kern="0" dirty="0">
              <a:solidFill>
                <a:srgbClr val="000000"/>
              </a:solidFill>
              <a:latin typeface="+mj-lt"/>
              <a:ea typeface="Lato"/>
              <a:cs typeface="Lato"/>
            </a:endParaRPr>
          </a:p>
          <a:p>
            <a:pPr>
              <a:spcBef>
                <a:spcPts val="0"/>
              </a:spcBef>
              <a:spcAft>
                <a:spcPts val="800"/>
              </a:spcAft>
            </a:pPr>
            <a:r>
              <a:rPr lang="en-US" kern="0" dirty="0">
                <a:solidFill>
                  <a:srgbClr val="000000"/>
                </a:solidFill>
                <a:latin typeface="+mj-lt"/>
                <a:ea typeface="Times New Roman" panose="02020603050405020304" pitchFamily="18" charset="0"/>
                <a:cs typeface="Calibri"/>
              </a:rPr>
              <a:t>People will take turns between in-person and virtual participants to ensure equity in discussions. </a:t>
            </a:r>
          </a:p>
          <a:p>
            <a:pPr marL="0" marR="0">
              <a:spcBef>
                <a:spcPts val="0"/>
              </a:spcBef>
              <a:spcAft>
                <a:spcPts val="800"/>
              </a:spcAft>
            </a:pPr>
            <a:r>
              <a:rPr lang="en-US" kern="0" dirty="0">
                <a:solidFill>
                  <a:srgbClr val="000000"/>
                </a:solidFill>
                <a:latin typeface="+mj-lt"/>
                <a:ea typeface="Times New Roman" panose="02020603050405020304" pitchFamily="18" charset="0"/>
                <a:cs typeface="Calibri"/>
              </a:rPr>
              <a:t>In-person attendees will use a hand-held microphone to speak, when prompted by the moderator. The moderator will cycle through virtual and in-person participants.</a:t>
            </a:r>
          </a:p>
          <a:p>
            <a:pPr marL="0" marR="0">
              <a:spcBef>
                <a:spcPts val="0"/>
              </a:spcBef>
              <a:spcAft>
                <a:spcPts val="800"/>
              </a:spcAft>
            </a:pPr>
            <a:endParaRPr lang="en-US" kern="0" dirty="0">
              <a:solidFill>
                <a:srgbClr val="000000"/>
              </a:solidFill>
              <a:effectLst/>
              <a:latin typeface="+mj-lt"/>
              <a:ea typeface="Times New Roman" panose="02020603050405020304" pitchFamily="18" charset="0"/>
              <a:cs typeface="Calibri" panose="020F0502020204030204" pitchFamily="34" charset="0"/>
            </a:endParaRPr>
          </a:p>
          <a:p>
            <a:endParaRPr lang="en-US" dirty="0">
              <a:solidFill>
                <a:schemeClr val="tx1"/>
              </a:solidFill>
              <a:latin typeface="+mj-lt"/>
            </a:endParaRPr>
          </a:p>
        </p:txBody>
      </p:sp>
    </p:spTree>
    <p:extLst>
      <p:ext uri="{BB962C8B-B14F-4D97-AF65-F5344CB8AC3E}">
        <p14:creationId xmlns:p14="http://schemas.microsoft.com/office/powerpoint/2010/main" val="2483288646"/>
      </p:ext>
    </p:extLst>
  </p:cSld>
  <p:clrMapOvr>
    <a:masterClrMapping/>
  </p:clrMapOvr>
</p:sld>
</file>

<file path=ppt/theme/theme1.xml><?xml version="1.0" encoding="utf-8"?>
<a:theme xmlns:a="http://schemas.openxmlformats.org/drawingml/2006/main" name="LCLS-II-HE Covers/Title Slides">
  <a:themeElements>
    <a:clrScheme name="SLAC LCLS-II-HE">
      <a:dk1>
        <a:sysClr val="windowText" lastClr="000000"/>
      </a:dk1>
      <a:lt1>
        <a:sysClr val="window" lastClr="FFFFFF"/>
      </a:lt1>
      <a:dk2>
        <a:srgbClr val="7F7F7F"/>
      </a:dk2>
      <a:lt2>
        <a:srgbClr val="D8D8D8"/>
      </a:lt2>
      <a:accent1>
        <a:srgbClr val="595959"/>
      </a:accent1>
      <a:accent2>
        <a:srgbClr val="C00000"/>
      </a:accent2>
      <a:accent3>
        <a:srgbClr val="375623"/>
      </a:accent3>
      <a:accent4>
        <a:srgbClr val="FFC000"/>
      </a:accent4>
      <a:accent5>
        <a:srgbClr val="0066FF"/>
      </a:accent5>
      <a:accent6>
        <a:srgbClr val="70AD47"/>
      </a:accent6>
      <a:hlink>
        <a:srgbClr val="0563C1"/>
      </a:hlink>
      <a:folHlink>
        <a:srgbClr val="023160"/>
      </a:folHlink>
    </a:clrScheme>
    <a:fontScheme name="LCLS-II-HE_Lato">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xt_heavy_template" id="{C19167A2-1C3F-BA4E-A9BB-930633BA4023}" vid="{EB900835-2674-E540-B0FC-4F6823D10BD0}"/>
    </a:ext>
  </a:extLst>
</a:theme>
</file>

<file path=ppt/theme/theme2.xml><?xml version="1.0" encoding="utf-8"?>
<a:theme xmlns:a="http://schemas.openxmlformats.org/drawingml/2006/main" name="1_SystemOffice22June2010">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ahoma"/>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912ADF4811E443BE0A2715FF27DDBC" ma:contentTypeVersion="11" ma:contentTypeDescription="Create a new document." ma:contentTypeScope="" ma:versionID="21e19c407353c28c75740d1ced204f63">
  <xsd:schema xmlns:xsd="http://www.w3.org/2001/XMLSchema" xmlns:xs="http://www.w3.org/2001/XMLSchema" xmlns:p="http://schemas.microsoft.com/office/2006/metadata/properties" xmlns:ns2="5da357ec-e489-4069-ab84-24faa02da85b" xmlns:ns3="16f3003e-ba70-46f3-bf84-286c6854ecea" targetNamespace="http://schemas.microsoft.com/office/2006/metadata/properties" ma:root="true" ma:fieldsID="d036ea2235635333831de3e668abe8c8" ns2:_="" ns3:_="">
    <xsd:import namespace="5da357ec-e489-4069-ab84-24faa02da85b"/>
    <xsd:import namespace="16f3003e-ba70-46f3-bf84-286c6854ece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a357ec-e489-4069-ab84-24faa02da85b" elementFormDefault="qualified">
    <xsd:import namespace="http://schemas.microsoft.com/office/2006/documentManagement/types"/>
    <xsd:import namespace="http://schemas.microsoft.com/office/infopath/2007/PartnerControls"/>
    <xsd:element name="SharedWithUsers" ma:index="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f3003e-ba70-46f3-bf84-286c6854ece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9C0A3F-B970-457B-A59E-529584E48F65}">
  <ds:schemaRefs>
    <ds:schemaRef ds:uri="6254d7d2-62af-442d-b537-40943a4e2be3"/>
    <ds:schemaRef ds:uri="79667775-e99c-4944-8ec3-e0b4bc610b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FE9F839-8C96-4232-9107-22BA01B0C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a357ec-e489-4069-ab84-24faa02da85b"/>
    <ds:schemaRef ds:uri="16f3003e-ba70-46f3-bf84-286c6854ec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A1E500-3292-49AB-89A3-D43C53AFC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887</TotalTime>
  <Words>1534</Words>
  <Application>Microsoft Office PowerPoint</Application>
  <PresentationFormat>Widescreen</PresentationFormat>
  <Paragraphs>139</Paragraphs>
  <Slides>16</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Slack-Lato</vt:lpstr>
      <vt:lpstr>Lato</vt:lpstr>
      <vt:lpstr>Arial</vt:lpstr>
      <vt:lpstr>Calibri</vt:lpstr>
      <vt:lpstr>Wingdings</vt:lpstr>
      <vt:lpstr>Source Sans Pro</vt:lpstr>
      <vt:lpstr>Tahoma</vt:lpstr>
      <vt:lpstr>LCLS-II-HE Covers/Title Slides</vt:lpstr>
      <vt:lpstr>1_SystemOffice22June2010</vt:lpstr>
      <vt:lpstr>PowerPoint Presentation</vt:lpstr>
      <vt:lpstr>Background and history</vt:lpstr>
      <vt:lpstr>Background and history</vt:lpstr>
      <vt:lpstr>Background and history</vt:lpstr>
      <vt:lpstr>Current Organizing Committee</vt:lpstr>
      <vt:lpstr>Scope</vt:lpstr>
      <vt:lpstr>Resources</vt:lpstr>
      <vt:lpstr>Website Template</vt:lpstr>
      <vt:lpstr>Workshop plan – Presentations</vt:lpstr>
      <vt:lpstr>Workshop plan – Discussion Sessions</vt:lpstr>
      <vt:lpstr>Workshop plan – Discussion Sessions</vt:lpstr>
      <vt:lpstr>Workshop plan – Discussion Sessions</vt:lpstr>
      <vt:lpstr>Workshop plan – Discussion Sessions</vt:lpstr>
      <vt:lpstr>Workshop Deliverables</vt:lpstr>
      <vt:lpstr>Outlook</vt:lpstr>
      <vt:lpstr>The National Laboratories Office – Thanks for sponsoring this entire event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WBS- Systme</dc:title>
  <dc:subject/>
  <dc:creator>sevilla@slac.stanford.edu</dc:creator>
  <cp:keywords>CRMF Director's Review</cp:keywords>
  <dc:description/>
  <cp:lastModifiedBy>Mahapatra, Rupak K</cp:lastModifiedBy>
  <cp:revision>87</cp:revision>
  <dcterms:created xsi:type="dcterms:W3CDTF">2022-05-02T20:58:08Z</dcterms:created>
  <dcterms:modified xsi:type="dcterms:W3CDTF">2023-06-08T13:16:18Z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0x010100CC912ADF4811E443BE0A2715FF27DDBC</vt:lpwstr>
  </property>
  <property fmtid="{D5CDD505-2E9C-101B-9397-08002B2CF9AE}" pid="3" name="MediaServiceImageTags">
    <vt:lpwstr/>
  </property>
  <property fmtid="{D5CDD505-2E9C-101B-9397-08002B2CF9AE}" pid="4" name="TaxCatchAll">
    <vt:lpwstr/>
  </property>
  <property fmtid="{D5CDD505-2E9C-101B-9397-08002B2CF9AE}" pid="5" name="Collaborators">
    <vt:lpwstr/>
  </property>
  <property fmtid="{D5CDD505-2E9C-101B-9397-08002B2CF9AE}" pid="6" name="Associated Policy">
    <vt:lpwstr>--</vt:lpwstr>
  </property>
  <property fmtid="{D5CDD505-2E9C-101B-9397-08002B2CF9AE}" pid="7" name="CD Section">
    <vt:lpwstr>--</vt:lpwstr>
  </property>
  <property fmtid="{D5CDD505-2E9C-101B-9397-08002B2CF9AE}" pid="8" name="CDMS_Area">
    <vt:lpwstr>--</vt:lpwstr>
  </property>
  <property fmtid="{D5CDD505-2E9C-101B-9397-08002B2CF9AE}" pid="9" name="Lock and Tag">
    <vt:bool>false</vt:bool>
  </property>
  <property fmtid="{D5CDD505-2E9C-101B-9397-08002B2CF9AE}" pid="10" name="Retention Action">
    <vt:lpwstr>--</vt:lpwstr>
  </property>
  <property fmtid="{D5CDD505-2E9C-101B-9397-08002B2CF9AE}" pid="11" name="Utilization">
    <vt:lpwstr>Principal</vt:lpwstr>
  </property>
  <property fmtid="{D5CDD505-2E9C-101B-9397-08002B2CF9AE}" pid="12" name="Title1">
    <vt:lpwstr/>
  </property>
  <property fmtid="{D5CDD505-2E9C-101B-9397-08002B2CF9AE}" pid="13" name="Form">
    <vt:bool>false</vt:bool>
  </property>
  <property fmtid="{D5CDD505-2E9C-101B-9397-08002B2CF9AE}" pid="14" name="_dlc_DocIdItemGuid">
    <vt:lpwstr>1df54946-d11d-4e7a-9049-d27a4fc9d228</vt:lpwstr>
  </property>
  <property fmtid="{D5CDD505-2E9C-101B-9397-08002B2CF9AE}" pid="15" name="Document Specialists">
    <vt:lpwstr/>
  </property>
  <property fmtid="{D5CDD505-2E9C-101B-9397-08002B2CF9AE}" pid="16" name="DocType">
    <vt:lpwstr>Presentation</vt:lpwstr>
  </property>
  <property fmtid="{D5CDD505-2E9C-101B-9397-08002B2CF9AE}" pid="17" name="Plenary Agenda Item">
    <vt:lpwstr>7</vt:lpwstr>
  </property>
  <property fmtid="{D5CDD505-2E9C-101B-9397-08002B2CF9AE}" pid="18" name="Document Type">
    <vt:lpwstr>105;#Templates|09abdf3f-5dae-474d-8c44-157bf154b270</vt:lpwstr>
  </property>
  <property fmtid="{D5CDD505-2E9C-101B-9397-08002B2CF9AE}" pid="19" name="Organization Unit">
    <vt:lpwstr>12;#LCLS:LCLS-II-HE|f34a38a4-a388-47f5-830f-65abcb77da74</vt:lpwstr>
  </property>
  <property fmtid="{D5CDD505-2E9C-101B-9397-08002B2CF9AE}" pid="20" name="Document Sub Type">
    <vt:lpwstr>11;#Templates|09abdf3f-5dae-474d-8c44-157bf154b270</vt:lpwstr>
  </property>
  <property fmtid="{D5CDD505-2E9C-101B-9397-08002B2CF9AE}" pid="21" name="URL">
    <vt:lpwstr/>
  </property>
  <property fmtid="{D5CDD505-2E9C-101B-9397-08002B2CF9AE}" pid="22" name="Plenary Agenda">
    <vt:lpwstr>8</vt:lpwstr>
  </property>
  <property fmtid="{D5CDD505-2E9C-101B-9397-08002B2CF9AE}" pid="23" name="Other Collaborators">
    <vt:lpwstr/>
  </property>
  <property fmtid="{D5CDD505-2E9C-101B-9397-08002B2CF9AE}" pid="24" name="Reviewers">
    <vt:lpwstr/>
  </property>
  <property fmtid="{D5CDD505-2E9C-101B-9397-08002B2CF9AE}" pid="25" name="Rescinded">
    <vt:bool>false</vt:bool>
  </property>
  <property fmtid="{D5CDD505-2E9C-101B-9397-08002B2CF9AE}" pid="26" name="Tier">
    <vt:lpwstr>Tier 3</vt:lpwstr>
  </property>
  <property fmtid="{D5CDD505-2E9C-101B-9397-08002B2CF9AE}" pid="27" name="Formatting Updated">
    <vt:lpwstr>true</vt:lpwstr>
  </property>
</Properties>
</file>