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1"/>
  </p:sldMasterIdLst>
  <p:notesMasterIdLst>
    <p:notesMasterId r:id="rId19"/>
  </p:notesMasterIdLst>
  <p:sldIdLst>
    <p:sldId id="375" r:id="rId2"/>
    <p:sldId id="398" r:id="rId3"/>
    <p:sldId id="498" r:id="rId4"/>
    <p:sldId id="500" r:id="rId5"/>
    <p:sldId id="483" r:id="rId6"/>
    <p:sldId id="418" r:id="rId7"/>
    <p:sldId id="493" r:id="rId8"/>
    <p:sldId id="494" r:id="rId9"/>
    <p:sldId id="495" r:id="rId10"/>
    <p:sldId id="496" r:id="rId11"/>
    <p:sldId id="497" r:id="rId12"/>
    <p:sldId id="499" r:id="rId13"/>
    <p:sldId id="501" r:id="rId14"/>
    <p:sldId id="400" r:id="rId15"/>
    <p:sldId id="478" r:id="rId16"/>
    <p:sldId id="479" r:id="rId17"/>
    <p:sldId id="49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515"/>
    <a:srgbClr val="C00000"/>
    <a:srgbClr val="FF4747"/>
    <a:srgbClr val="000001"/>
    <a:srgbClr val="C55A11"/>
    <a:srgbClr val="53565A"/>
    <a:srgbClr val="FF0000"/>
    <a:srgbClr val="FFFF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597AC3-C791-47EF-972E-64984F8C4AD2}" v="1" dt="2023-02-03T17:48:33.4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jan Markovic" userId="3f59087a0c63597e" providerId="LiveId" clId="{735EF63A-20EF-4761-8AC9-5E8B5169AAF8}"/>
    <pc:docChg chg="undo custSel delSld modSld">
      <pc:chgData name="Bojan Markovic" userId="3f59087a0c63597e" providerId="LiveId" clId="{735EF63A-20EF-4761-8AC9-5E8B5169AAF8}" dt="2022-05-09T20:41:19.934" v="2376" actId="20577"/>
      <pc:docMkLst>
        <pc:docMk/>
      </pc:docMkLst>
      <pc:sldChg chg="del">
        <pc:chgData name="Bojan Markovic" userId="3f59087a0c63597e" providerId="LiveId" clId="{735EF63A-20EF-4761-8AC9-5E8B5169AAF8}" dt="2022-05-06T22:31:30.002" v="782" actId="47"/>
        <pc:sldMkLst>
          <pc:docMk/>
          <pc:sldMk cId="1730101020" sldId="343"/>
        </pc:sldMkLst>
      </pc:sldChg>
      <pc:sldChg chg="del">
        <pc:chgData name="Bojan Markovic" userId="3f59087a0c63597e" providerId="LiveId" clId="{735EF63A-20EF-4761-8AC9-5E8B5169AAF8}" dt="2022-05-06T22:31:30.002" v="782" actId="47"/>
        <pc:sldMkLst>
          <pc:docMk/>
          <pc:sldMk cId="2406558910" sldId="376"/>
        </pc:sldMkLst>
      </pc:sldChg>
      <pc:sldChg chg="del">
        <pc:chgData name="Bojan Markovic" userId="3f59087a0c63597e" providerId="LiveId" clId="{735EF63A-20EF-4761-8AC9-5E8B5169AAF8}" dt="2022-05-07T20:54:23.610" v="1926" actId="47"/>
        <pc:sldMkLst>
          <pc:docMk/>
          <pc:sldMk cId="2282868348" sldId="377"/>
        </pc:sldMkLst>
      </pc:sldChg>
      <pc:sldChg chg="del">
        <pc:chgData name="Bojan Markovic" userId="3f59087a0c63597e" providerId="LiveId" clId="{735EF63A-20EF-4761-8AC9-5E8B5169AAF8}" dt="2022-05-06T22:31:30.002" v="782" actId="47"/>
        <pc:sldMkLst>
          <pc:docMk/>
          <pc:sldMk cId="1068996254" sldId="378"/>
        </pc:sldMkLst>
      </pc:sldChg>
      <pc:sldChg chg="del">
        <pc:chgData name="Bojan Markovic" userId="3f59087a0c63597e" providerId="LiveId" clId="{735EF63A-20EF-4761-8AC9-5E8B5169AAF8}" dt="2022-05-06T22:31:30.002" v="782" actId="47"/>
        <pc:sldMkLst>
          <pc:docMk/>
          <pc:sldMk cId="3923610905" sldId="379"/>
        </pc:sldMkLst>
      </pc:sldChg>
      <pc:sldChg chg="del">
        <pc:chgData name="Bojan Markovic" userId="3f59087a0c63597e" providerId="LiveId" clId="{735EF63A-20EF-4761-8AC9-5E8B5169AAF8}" dt="2022-05-06T22:31:30.002" v="782" actId="47"/>
        <pc:sldMkLst>
          <pc:docMk/>
          <pc:sldMk cId="2883423254" sldId="380"/>
        </pc:sldMkLst>
      </pc:sldChg>
      <pc:sldChg chg="del">
        <pc:chgData name="Bojan Markovic" userId="3f59087a0c63597e" providerId="LiveId" clId="{735EF63A-20EF-4761-8AC9-5E8B5169AAF8}" dt="2022-05-06T22:31:30.002" v="782" actId="47"/>
        <pc:sldMkLst>
          <pc:docMk/>
          <pc:sldMk cId="1622681849" sldId="381"/>
        </pc:sldMkLst>
      </pc:sldChg>
      <pc:sldChg chg="addSp delSp modSp mod">
        <pc:chgData name="Bojan Markovic" userId="3f59087a0c63597e" providerId="LiveId" clId="{735EF63A-20EF-4761-8AC9-5E8B5169AAF8}" dt="2022-05-09T20:41:19.934" v="2376" actId="20577"/>
        <pc:sldMkLst>
          <pc:docMk/>
          <pc:sldMk cId="1619587301" sldId="382"/>
        </pc:sldMkLst>
        <pc:spChg chg="mod">
          <ac:chgData name="Bojan Markovic" userId="3f59087a0c63597e" providerId="LiveId" clId="{735EF63A-20EF-4761-8AC9-5E8B5169AAF8}" dt="2022-05-07T21:03:23.329" v="2016" actId="207"/>
          <ac:spMkLst>
            <pc:docMk/>
            <pc:sldMk cId="1619587301" sldId="382"/>
            <ac:spMk id="5" creationId="{5366906B-FC47-47C7-9E7C-9B0942C34054}"/>
          </ac:spMkLst>
        </pc:spChg>
        <pc:spChg chg="add mod">
          <ac:chgData name="Bojan Markovic" userId="3f59087a0c63597e" providerId="LiveId" clId="{735EF63A-20EF-4761-8AC9-5E8B5169AAF8}" dt="2022-05-07T19:54:38.951" v="1571" actId="14100"/>
          <ac:spMkLst>
            <pc:docMk/>
            <pc:sldMk cId="1619587301" sldId="382"/>
            <ac:spMk id="6" creationId="{BA2BC6AA-05B6-B148-9912-F2303E25303F}"/>
          </ac:spMkLst>
        </pc:spChg>
        <pc:spChg chg="add del mod">
          <ac:chgData name="Bojan Markovic" userId="3f59087a0c63597e" providerId="LiveId" clId="{735EF63A-20EF-4761-8AC9-5E8B5169AAF8}" dt="2022-05-06T22:49:06.608" v="819" actId="478"/>
          <ac:spMkLst>
            <pc:docMk/>
            <pc:sldMk cId="1619587301" sldId="382"/>
            <ac:spMk id="8" creationId="{5D3C30D4-DE6D-FFB3-D18B-277A994600FE}"/>
          </ac:spMkLst>
        </pc:spChg>
        <pc:spChg chg="add del mod">
          <ac:chgData name="Bojan Markovic" userId="3f59087a0c63597e" providerId="LiveId" clId="{735EF63A-20EF-4761-8AC9-5E8B5169AAF8}" dt="2022-05-06T22:49:03.112" v="817" actId="478"/>
          <ac:spMkLst>
            <pc:docMk/>
            <pc:sldMk cId="1619587301" sldId="382"/>
            <ac:spMk id="10" creationId="{45E690B4-0427-E7C9-5A3E-B131050DDE7F}"/>
          </ac:spMkLst>
        </pc:spChg>
        <pc:spChg chg="add del mod">
          <ac:chgData name="Bojan Markovic" userId="3f59087a0c63597e" providerId="LiveId" clId="{735EF63A-20EF-4761-8AC9-5E8B5169AAF8}" dt="2022-05-06T23:01:02.099" v="1119" actId="478"/>
          <ac:spMkLst>
            <pc:docMk/>
            <pc:sldMk cId="1619587301" sldId="382"/>
            <ac:spMk id="12" creationId="{30182042-74BE-E1EA-3DC8-4F521A517C9F}"/>
          </ac:spMkLst>
        </pc:spChg>
        <pc:spChg chg="add del mod">
          <ac:chgData name="Bojan Markovic" userId="3f59087a0c63597e" providerId="LiveId" clId="{735EF63A-20EF-4761-8AC9-5E8B5169AAF8}" dt="2022-05-06T23:01:03.530" v="1120" actId="478"/>
          <ac:spMkLst>
            <pc:docMk/>
            <pc:sldMk cId="1619587301" sldId="382"/>
            <ac:spMk id="13" creationId="{38BA38F0-5AB4-0B8D-48E5-0E5263E03351}"/>
          </ac:spMkLst>
        </pc:spChg>
        <pc:spChg chg="add mod">
          <ac:chgData name="Bojan Markovic" userId="3f59087a0c63597e" providerId="LiveId" clId="{735EF63A-20EF-4761-8AC9-5E8B5169AAF8}" dt="2022-05-06T23:08:12.650" v="1358" actId="1035"/>
          <ac:spMkLst>
            <pc:docMk/>
            <pc:sldMk cId="1619587301" sldId="382"/>
            <ac:spMk id="14" creationId="{773A86B3-5F54-A5B7-BBC1-05523A621184}"/>
          </ac:spMkLst>
        </pc:spChg>
        <pc:spChg chg="add del mod">
          <ac:chgData name="Bojan Markovic" userId="3f59087a0c63597e" providerId="LiveId" clId="{735EF63A-20EF-4761-8AC9-5E8B5169AAF8}" dt="2022-05-06T23:07:48.272" v="1355" actId="478"/>
          <ac:spMkLst>
            <pc:docMk/>
            <pc:sldMk cId="1619587301" sldId="382"/>
            <ac:spMk id="15" creationId="{FFA1B12E-658C-A128-98CE-50EF8BA153DE}"/>
          </ac:spMkLst>
        </pc:spChg>
        <pc:spChg chg="add mod">
          <ac:chgData name="Bojan Markovic" userId="3f59087a0c63597e" providerId="LiveId" clId="{735EF63A-20EF-4761-8AC9-5E8B5169AAF8}" dt="2022-05-07T20:45:00.134" v="1924" actId="20577"/>
          <ac:spMkLst>
            <pc:docMk/>
            <pc:sldMk cId="1619587301" sldId="382"/>
            <ac:spMk id="17" creationId="{325FADBE-C049-5589-4CF8-7ADC037FC327}"/>
          </ac:spMkLst>
        </pc:spChg>
        <pc:spChg chg="add del mod">
          <ac:chgData name="Bojan Markovic" userId="3f59087a0c63597e" providerId="LiveId" clId="{735EF63A-20EF-4761-8AC9-5E8B5169AAF8}" dt="2022-05-06T22:58:18.052" v="1067" actId="478"/>
          <ac:spMkLst>
            <pc:docMk/>
            <pc:sldMk cId="1619587301" sldId="382"/>
            <ac:spMk id="17" creationId="{BB2C1150-0EE6-121B-B7C0-E0ACBC5980A7}"/>
          </ac:spMkLst>
        </pc:spChg>
        <pc:spChg chg="add mod">
          <ac:chgData name="Bojan Markovic" userId="3f59087a0c63597e" providerId="LiveId" clId="{735EF63A-20EF-4761-8AC9-5E8B5169AAF8}" dt="2022-05-09T20:41:15.042" v="2373" actId="20577"/>
          <ac:spMkLst>
            <pc:docMk/>
            <pc:sldMk cId="1619587301" sldId="382"/>
            <ac:spMk id="18" creationId="{B1B4CA06-F553-F6CD-08F5-C6CB4011F05F}"/>
          </ac:spMkLst>
        </pc:spChg>
        <pc:spChg chg="add del mod">
          <ac:chgData name="Bojan Markovic" userId="3f59087a0c63597e" providerId="LiveId" clId="{735EF63A-20EF-4761-8AC9-5E8B5169AAF8}" dt="2022-05-07T21:05:43.039" v="2138" actId="478"/>
          <ac:spMkLst>
            <pc:docMk/>
            <pc:sldMk cId="1619587301" sldId="382"/>
            <ac:spMk id="19" creationId="{3C9F0D6E-B5F3-93F4-070D-9D832FBD732E}"/>
          </ac:spMkLst>
        </pc:spChg>
        <pc:spChg chg="add del mod">
          <ac:chgData name="Bojan Markovic" userId="3f59087a0c63597e" providerId="LiveId" clId="{735EF63A-20EF-4761-8AC9-5E8B5169AAF8}" dt="2022-05-06T22:58:18.052" v="1067" actId="478"/>
          <ac:spMkLst>
            <pc:docMk/>
            <pc:sldMk cId="1619587301" sldId="382"/>
            <ac:spMk id="19" creationId="{84DF3D89-893F-0809-004C-A67B95A51024}"/>
          </ac:spMkLst>
        </pc:spChg>
        <pc:spChg chg="add mod">
          <ac:chgData name="Bojan Markovic" userId="3f59087a0c63597e" providerId="LiveId" clId="{735EF63A-20EF-4761-8AC9-5E8B5169AAF8}" dt="2022-05-09T20:40:11.092" v="2351" actId="12789"/>
          <ac:spMkLst>
            <pc:docMk/>
            <pc:sldMk cId="1619587301" sldId="382"/>
            <ac:spMk id="20" creationId="{830661B8-1024-179D-8C5D-DB492B46831F}"/>
          </ac:spMkLst>
        </pc:spChg>
        <pc:spChg chg="add del mod">
          <ac:chgData name="Bojan Markovic" userId="3f59087a0c63597e" providerId="LiveId" clId="{735EF63A-20EF-4761-8AC9-5E8B5169AAF8}" dt="2022-05-06T22:58:18.052" v="1067" actId="478"/>
          <ac:spMkLst>
            <pc:docMk/>
            <pc:sldMk cId="1619587301" sldId="382"/>
            <ac:spMk id="21" creationId="{A6C1B6A5-27F7-376D-D325-185D2C01E6F5}"/>
          </ac:spMkLst>
        </pc:spChg>
        <pc:spChg chg="add mod">
          <ac:chgData name="Bojan Markovic" userId="3f59087a0c63597e" providerId="LiveId" clId="{735EF63A-20EF-4761-8AC9-5E8B5169AAF8}" dt="2022-05-09T20:40:31.657" v="2370" actId="1038"/>
          <ac:spMkLst>
            <pc:docMk/>
            <pc:sldMk cId="1619587301" sldId="382"/>
            <ac:spMk id="21" creationId="{D7B3CF71-E36E-38BA-264F-6502518197D2}"/>
          </ac:spMkLst>
        </pc:spChg>
        <pc:spChg chg="add mod">
          <ac:chgData name="Bojan Markovic" userId="3f59087a0c63597e" providerId="LiveId" clId="{735EF63A-20EF-4761-8AC9-5E8B5169AAF8}" dt="2022-05-09T20:40:06.245" v="2350" actId="12789"/>
          <ac:spMkLst>
            <pc:docMk/>
            <pc:sldMk cId="1619587301" sldId="382"/>
            <ac:spMk id="22" creationId="{8EBA0D40-53E0-AE39-C8F3-93B9981B4B5A}"/>
          </ac:spMkLst>
        </pc:spChg>
        <pc:spChg chg="add mod">
          <ac:chgData name="Bojan Markovic" userId="3f59087a0c63597e" providerId="LiveId" clId="{735EF63A-20EF-4761-8AC9-5E8B5169AAF8}" dt="2022-05-09T20:40:31.657" v="2370" actId="1038"/>
          <ac:spMkLst>
            <pc:docMk/>
            <pc:sldMk cId="1619587301" sldId="382"/>
            <ac:spMk id="23" creationId="{6F2CB224-FE3B-0C4B-C6EC-0F47756A9FE2}"/>
          </ac:spMkLst>
        </pc:spChg>
        <pc:spChg chg="add del mod">
          <ac:chgData name="Bojan Markovic" userId="3f59087a0c63597e" providerId="LiveId" clId="{735EF63A-20EF-4761-8AC9-5E8B5169AAF8}" dt="2022-05-06T22:58:18.052" v="1067" actId="478"/>
          <ac:spMkLst>
            <pc:docMk/>
            <pc:sldMk cId="1619587301" sldId="382"/>
            <ac:spMk id="23" creationId="{D21D66D8-292E-591B-8DE7-ACBB5B473174}"/>
          </ac:spMkLst>
        </pc:spChg>
        <pc:spChg chg="add mod">
          <ac:chgData name="Bojan Markovic" userId="3f59087a0c63597e" providerId="LiveId" clId="{735EF63A-20EF-4761-8AC9-5E8B5169AAF8}" dt="2022-05-09T20:41:19.934" v="2376" actId="20577"/>
          <ac:spMkLst>
            <pc:docMk/>
            <pc:sldMk cId="1619587301" sldId="382"/>
            <ac:spMk id="24" creationId="{35C77ADC-8E2F-C6F0-95AE-F19C6FC99D2B}"/>
          </ac:spMkLst>
        </pc:spChg>
        <pc:spChg chg="add del mod">
          <ac:chgData name="Bojan Markovic" userId="3f59087a0c63597e" providerId="LiveId" clId="{735EF63A-20EF-4761-8AC9-5E8B5169AAF8}" dt="2022-05-06T22:58:18.052" v="1067" actId="478"/>
          <ac:spMkLst>
            <pc:docMk/>
            <pc:sldMk cId="1619587301" sldId="382"/>
            <ac:spMk id="25" creationId="{7CB88B4A-A129-1E39-E697-6A17932987D1}"/>
          </ac:spMkLst>
        </pc:spChg>
        <pc:spChg chg="add del mod">
          <ac:chgData name="Bojan Markovic" userId="3f59087a0c63597e" providerId="LiveId" clId="{735EF63A-20EF-4761-8AC9-5E8B5169AAF8}" dt="2022-05-06T23:08:12.650" v="1358" actId="1035"/>
          <ac:spMkLst>
            <pc:docMk/>
            <pc:sldMk cId="1619587301" sldId="382"/>
            <ac:spMk id="30" creationId="{58DAE048-F286-F4D1-52F9-01E0891ED43D}"/>
          </ac:spMkLst>
        </pc:spChg>
        <pc:spChg chg="add del mod">
          <ac:chgData name="Bojan Markovic" userId="3f59087a0c63597e" providerId="LiveId" clId="{735EF63A-20EF-4761-8AC9-5E8B5169AAF8}" dt="2022-05-06T23:05:19.200" v="1243" actId="478"/>
          <ac:spMkLst>
            <pc:docMk/>
            <pc:sldMk cId="1619587301" sldId="382"/>
            <ac:spMk id="33" creationId="{AC3E1BF0-3406-FC94-B7EC-CD394B1715CB}"/>
          </ac:spMkLst>
        </pc:spChg>
        <pc:spChg chg="add del mod">
          <ac:chgData name="Bojan Markovic" userId="3f59087a0c63597e" providerId="LiveId" clId="{735EF63A-20EF-4761-8AC9-5E8B5169AAF8}" dt="2022-05-06T23:05:49.455" v="1248" actId="478"/>
          <ac:spMkLst>
            <pc:docMk/>
            <pc:sldMk cId="1619587301" sldId="382"/>
            <ac:spMk id="34" creationId="{F060A295-1F04-C7D8-F335-8D6576F812CC}"/>
          </ac:spMkLst>
        </pc:spChg>
        <pc:spChg chg="add del mod">
          <ac:chgData name="Bojan Markovic" userId="3f59087a0c63597e" providerId="LiveId" clId="{735EF63A-20EF-4761-8AC9-5E8B5169AAF8}" dt="2022-05-06T23:05:49.455" v="1248" actId="478"/>
          <ac:spMkLst>
            <pc:docMk/>
            <pc:sldMk cId="1619587301" sldId="382"/>
            <ac:spMk id="36" creationId="{48C72259-7DC3-7241-2083-5D7379A88ED1}"/>
          </ac:spMkLst>
        </pc:spChg>
        <pc:spChg chg="add del mod">
          <ac:chgData name="Bojan Markovic" userId="3f59087a0c63597e" providerId="LiveId" clId="{735EF63A-20EF-4761-8AC9-5E8B5169AAF8}" dt="2022-05-06T23:05:05.211" v="1241" actId="478"/>
          <ac:spMkLst>
            <pc:docMk/>
            <pc:sldMk cId="1619587301" sldId="382"/>
            <ac:spMk id="38" creationId="{B21DF915-3857-DA5A-7BC3-13EC6AF1F824}"/>
          </ac:spMkLst>
        </pc:spChg>
        <pc:spChg chg="add del mod">
          <ac:chgData name="Bojan Markovic" userId="3f59087a0c63597e" providerId="LiveId" clId="{735EF63A-20EF-4761-8AC9-5E8B5169AAF8}" dt="2022-05-06T23:05:05.211" v="1241" actId="478"/>
          <ac:spMkLst>
            <pc:docMk/>
            <pc:sldMk cId="1619587301" sldId="382"/>
            <ac:spMk id="40" creationId="{3DA59308-5F2D-238C-D5A1-64B290A5BA6A}"/>
          </ac:spMkLst>
        </pc:spChg>
        <pc:spChg chg="add del mod">
          <ac:chgData name="Bojan Markovic" userId="3f59087a0c63597e" providerId="LiveId" clId="{735EF63A-20EF-4761-8AC9-5E8B5169AAF8}" dt="2022-05-06T23:05:06.839" v="1242" actId="478"/>
          <ac:spMkLst>
            <pc:docMk/>
            <pc:sldMk cId="1619587301" sldId="382"/>
            <ac:spMk id="42" creationId="{31326382-318F-812B-2001-A2225C18C7D4}"/>
          </ac:spMkLst>
        </pc:spChg>
        <pc:spChg chg="add del mod">
          <ac:chgData name="Bojan Markovic" userId="3f59087a0c63597e" providerId="LiveId" clId="{735EF63A-20EF-4761-8AC9-5E8B5169AAF8}" dt="2022-05-06T23:05:49.455" v="1248" actId="478"/>
          <ac:spMkLst>
            <pc:docMk/>
            <pc:sldMk cId="1619587301" sldId="382"/>
            <ac:spMk id="43" creationId="{0808DD41-D5BD-A102-F1FA-7527F71D3924}"/>
          </ac:spMkLst>
        </pc:spChg>
        <pc:spChg chg="add del mod">
          <ac:chgData name="Bojan Markovic" userId="3f59087a0c63597e" providerId="LiveId" clId="{735EF63A-20EF-4761-8AC9-5E8B5169AAF8}" dt="2022-05-06T23:07:07.505" v="1334" actId="478"/>
          <ac:spMkLst>
            <pc:docMk/>
            <pc:sldMk cId="1619587301" sldId="382"/>
            <ac:spMk id="44" creationId="{C478216B-BD13-B406-18CB-8B84776A9030}"/>
          </ac:spMkLst>
        </pc:spChg>
        <pc:spChg chg="add mod">
          <ac:chgData name="Bojan Markovic" userId="3f59087a0c63597e" providerId="LiveId" clId="{735EF63A-20EF-4761-8AC9-5E8B5169AAF8}" dt="2022-05-09T20:39:31.318" v="2348" actId="14100"/>
          <ac:spMkLst>
            <pc:docMk/>
            <pc:sldMk cId="1619587301" sldId="382"/>
            <ac:spMk id="49" creationId="{E8B72D34-27BC-87FB-326B-A659F6AAB3EF}"/>
          </ac:spMkLst>
        </pc:spChg>
        <pc:picChg chg="add mod">
          <ac:chgData name="Bojan Markovic" userId="3f59087a0c63597e" providerId="LiveId" clId="{735EF63A-20EF-4761-8AC9-5E8B5169AAF8}" dt="2022-05-07T21:31:51.756" v="2231" actId="14100"/>
          <ac:picMkLst>
            <pc:docMk/>
            <pc:sldMk cId="1619587301" sldId="382"/>
            <ac:picMk id="4" creationId="{4E461971-3107-BC7F-6048-FB8304AF59DB}"/>
          </ac:picMkLst>
        </pc:picChg>
        <pc:picChg chg="add del mod">
          <ac:chgData name="Bojan Markovic" userId="3f59087a0c63597e" providerId="LiveId" clId="{735EF63A-20EF-4761-8AC9-5E8B5169AAF8}" dt="2022-05-06T23:05:51.495" v="1249" actId="478"/>
          <ac:picMkLst>
            <pc:docMk/>
            <pc:sldMk cId="1619587301" sldId="382"/>
            <ac:picMk id="4" creationId="{82DECDCD-5664-0CC0-23C9-0521590637E5}"/>
          </ac:picMkLst>
        </pc:picChg>
        <pc:picChg chg="add del mod">
          <ac:chgData name="Bojan Markovic" userId="3f59087a0c63597e" providerId="LiveId" clId="{735EF63A-20EF-4761-8AC9-5E8B5169AAF8}" dt="2022-05-06T22:49:03.883" v="818" actId="478"/>
          <ac:picMkLst>
            <pc:docMk/>
            <pc:sldMk cId="1619587301" sldId="382"/>
            <ac:picMk id="7" creationId="{6E8E5581-EAC9-4BC1-8A06-1AA52712CFF5}"/>
          </ac:picMkLst>
        </pc:picChg>
        <pc:picChg chg="add del mod">
          <ac:chgData name="Bojan Markovic" userId="3f59087a0c63597e" providerId="LiveId" clId="{735EF63A-20EF-4761-8AC9-5E8B5169AAF8}" dt="2022-05-09T19:46:25.151" v="2243" actId="478"/>
          <ac:picMkLst>
            <pc:docMk/>
            <pc:sldMk cId="1619587301" sldId="382"/>
            <ac:picMk id="7" creationId="{C0803BF7-2F5D-7377-B1E3-99FD3AF99EC3}"/>
          </ac:picMkLst>
        </pc:picChg>
        <pc:picChg chg="add del mod">
          <ac:chgData name="Bojan Markovic" userId="3f59087a0c63597e" providerId="LiveId" clId="{735EF63A-20EF-4761-8AC9-5E8B5169AAF8}" dt="2022-05-09T20:36:56.910" v="2269" actId="478"/>
          <ac:picMkLst>
            <pc:docMk/>
            <pc:sldMk cId="1619587301" sldId="382"/>
            <ac:picMk id="10" creationId="{54E40E41-0976-4AA5-0F6E-0E924587554A}"/>
          </ac:picMkLst>
        </pc:picChg>
        <pc:picChg chg="add del mod">
          <ac:chgData name="Bojan Markovic" userId="3f59087a0c63597e" providerId="LiveId" clId="{735EF63A-20EF-4761-8AC9-5E8B5169AAF8}" dt="2022-05-06T23:00:58.902" v="1117" actId="478"/>
          <ac:picMkLst>
            <pc:docMk/>
            <pc:sldMk cId="1619587301" sldId="382"/>
            <ac:picMk id="11" creationId="{3C03E380-E934-30A2-5242-C38A455F8CD7}"/>
          </ac:picMkLst>
        </pc:picChg>
        <pc:picChg chg="add del mod ord">
          <ac:chgData name="Bojan Markovic" userId="3f59087a0c63597e" providerId="LiveId" clId="{735EF63A-20EF-4761-8AC9-5E8B5169AAF8}" dt="2022-05-09T20:38:11.051" v="2278" actId="478"/>
          <ac:picMkLst>
            <pc:docMk/>
            <pc:sldMk cId="1619587301" sldId="382"/>
            <ac:picMk id="12" creationId="{E39C629C-323A-B86E-6476-7E3ED11B19F6}"/>
          </ac:picMkLst>
        </pc:picChg>
        <pc:picChg chg="add mod ord">
          <ac:chgData name="Bojan Markovic" userId="3f59087a0c63597e" providerId="LiveId" clId="{735EF63A-20EF-4761-8AC9-5E8B5169AAF8}" dt="2022-05-09T20:38:46.783" v="2305" actId="1037"/>
          <ac:picMkLst>
            <pc:docMk/>
            <pc:sldMk cId="1619587301" sldId="382"/>
            <ac:picMk id="15" creationId="{D8384A8F-0ECD-4CF7-8ED6-7EC0023E9933}"/>
          </ac:picMkLst>
        </pc:picChg>
        <pc:picChg chg="add del mod">
          <ac:chgData name="Bojan Markovic" userId="3f59087a0c63597e" providerId="LiveId" clId="{735EF63A-20EF-4761-8AC9-5E8B5169AAF8}" dt="2022-05-06T22:58:18.052" v="1067" actId="478"/>
          <ac:picMkLst>
            <pc:docMk/>
            <pc:sldMk cId="1619587301" sldId="382"/>
            <ac:picMk id="16" creationId="{27424E64-A1FE-C40F-4B09-6B00DC8C04DF}"/>
          </ac:picMkLst>
        </pc:picChg>
        <pc:picChg chg="add mod ord">
          <ac:chgData name="Bojan Markovic" userId="3f59087a0c63597e" providerId="LiveId" clId="{735EF63A-20EF-4761-8AC9-5E8B5169AAF8}" dt="2022-05-09T20:40:31.657" v="2370" actId="1038"/>
          <ac:picMkLst>
            <pc:docMk/>
            <pc:sldMk cId="1619587301" sldId="382"/>
            <ac:picMk id="25" creationId="{F62ECDCF-2E7C-86C6-585C-202DC3CC37E7}"/>
          </ac:picMkLst>
        </pc:picChg>
        <pc:picChg chg="add del mod">
          <ac:chgData name="Bojan Markovic" userId="3f59087a0c63597e" providerId="LiveId" clId="{735EF63A-20EF-4761-8AC9-5E8B5169AAF8}" dt="2022-05-06T22:59:54.481" v="1083" actId="478"/>
          <ac:picMkLst>
            <pc:docMk/>
            <pc:sldMk cId="1619587301" sldId="382"/>
            <ac:picMk id="27" creationId="{35D706E8-CF82-8267-FC5B-3F7413043235}"/>
          </ac:picMkLst>
        </pc:picChg>
        <pc:picChg chg="add mod">
          <ac:chgData name="Bojan Markovic" userId="3f59087a0c63597e" providerId="LiveId" clId="{735EF63A-20EF-4761-8AC9-5E8B5169AAF8}" dt="2022-05-06T23:08:12.650" v="1358" actId="1035"/>
          <ac:picMkLst>
            <pc:docMk/>
            <pc:sldMk cId="1619587301" sldId="382"/>
            <ac:picMk id="29" creationId="{27B39F95-31AA-1495-A3F6-C693C67E9E7A}"/>
          </ac:picMkLst>
        </pc:picChg>
        <pc:picChg chg="add mod">
          <ac:chgData name="Bojan Markovic" userId="3f59087a0c63597e" providerId="LiveId" clId="{735EF63A-20EF-4761-8AC9-5E8B5169AAF8}" dt="2022-05-06T23:08:12.650" v="1358" actId="1035"/>
          <ac:picMkLst>
            <pc:docMk/>
            <pc:sldMk cId="1619587301" sldId="382"/>
            <ac:picMk id="31" creationId="{F664A140-0306-9925-4B2D-F698D10F817A}"/>
          </ac:picMkLst>
        </pc:picChg>
        <pc:picChg chg="add del mod">
          <ac:chgData name="Bojan Markovic" userId="3f59087a0c63597e" providerId="LiveId" clId="{735EF63A-20EF-4761-8AC9-5E8B5169AAF8}" dt="2022-05-06T23:05:49.455" v="1248" actId="478"/>
          <ac:picMkLst>
            <pc:docMk/>
            <pc:sldMk cId="1619587301" sldId="382"/>
            <ac:picMk id="32" creationId="{F50C5EE5-D58E-8445-0D01-F0539E4D2162}"/>
          </ac:picMkLst>
        </pc:picChg>
        <pc:picChg chg="add del">
          <ac:chgData name="Bojan Markovic" userId="3f59087a0c63597e" providerId="LiveId" clId="{735EF63A-20EF-4761-8AC9-5E8B5169AAF8}" dt="2022-05-06T23:05:44.244" v="1246" actId="22"/>
          <ac:picMkLst>
            <pc:docMk/>
            <pc:sldMk cId="1619587301" sldId="382"/>
            <ac:picMk id="46" creationId="{645A52A7-C176-FAAD-8B8F-8ADF04157491}"/>
          </ac:picMkLst>
        </pc:picChg>
        <pc:picChg chg="add mod">
          <ac:chgData name="Bojan Markovic" userId="3f59087a0c63597e" providerId="LiveId" clId="{735EF63A-20EF-4761-8AC9-5E8B5169AAF8}" dt="2022-05-06T23:08:12.650" v="1358" actId="1035"/>
          <ac:picMkLst>
            <pc:docMk/>
            <pc:sldMk cId="1619587301" sldId="382"/>
            <ac:picMk id="48" creationId="{D8EB5194-928B-9ED4-4C61-B153EA697B80}"/>
          </ac:picMkLst>
        </pc:picChg>
        <pc:cxnChg chg="add del mod">
          <ac:chgData name="Bojan Markovic" userId="3f59087a0c63597e" providerId="LiveId" clId="{735EF63A-20EF-4761-8AC9-5E8B5169AAF8}" dt="2022-05-06T22:58:18.052" v="1067" actId="478"/>
          <ac:cxnSpMkLst>
            <pc:docMk/>
            <pc:sldMk cId="1619587301" sldId="382"/>
            <ac:cxnSpMk id="18" creationId="{E89A03ED-FA47-3BCE-1304-514825F17FC1}"/>
          </ac:cxnSpMkLst>
        </pc:cxnChg>
        <pc:cxnChg chg="add del mod">
          <ac:chgData name="Bojan Markovic" userId="3f59087a0c63597e" providerId="LiveId" clId="{735EF63A-20EF-4761-8AC9-5E8B5169AAF8}" dt="2022-05-06T22:58:18.052" v="1067" actId="478"/>
          <ac:cxnSpMkLst>
            <pc:docMk/>
            <pc:sldMk cId="1619587301" sldId="382"/>
            <ac:cxnSpMk id="20" creationId="{ADAFFF09-389E-6EA1-5A0E-B301AC5486DA}"/>
          </ac:cxnSpMkLst>
        </pc:cxnChg>
        <pc:cxnChg chg="add del mod">
          <ac:chgData name="Bojan Markovic" userId="3f59087a0c63597e" providerId="LiveId" clId="{735EF63A-20EF-4761-8AC9-5E8B5169AAF8}" dt="2022-05-06T22:58:18.052" v="1067" actId="478"/>
          <ac:cxnSpMkLst>
            <pc:docMk/>
            <pc:sldMk cId="1619587301" sldId="382"/>
            <ac:cxnSpMk id="22" creationId="{7E0A320F-326F-B4C1-9E46-F6AC042E96B2}"/>
          </ac:cxnSpMkLst>
        </pc:cxnChg>
        <pc:cxnChg chg="add del mod">
          <ac:chgData name="Bojan Markovic" userId="3f59087a0c63597e" providerId="LiveId" clId="{735EF63A-20EF-4761-8AC9-5E8B5169AAF8}" dt="2022-05-06T22:58:18.052" v="1067" actId="478"/>
          <ac:cxnSpMkLst>
            <pc:docMk/>
            <pc:sldMk cId="1619587301" sldId="382"/>
            <ac:cxnSpMk id="24" creationId="{B76F16F5-365F-1577-3BC0-44F05A5C43EA}"/>
          </ac:cxnSpMkLst>
        </pc:cxnChg>
        <pc:cxnChg chg="add del mod">
          <ac:chgData name="Bojan Markovic" userId="3f59087a0c63597e" providerId="LiveId" clId="{735EF63A-20EF-4761-8AC9-5E8B5169AAF8}" dt="2022-05-06T23:05:49.455" v="1248" actId="478"/>
          <ac:cxnSpMkLst>
            <pc:docMk/>
            <pc:sldMk cId="1619587301" sldId="382"/>
            <ac:cxnSpMk id="35" creationId="{138BDDD8-016D-318D-F5A2-B28A92BD4DA9}"/>
          </ac:cxnSpMkLst>
        </pc:cxnChg>
        <pc:cxnChg chg="add del mod">
          <ac:chgData name="Bojan Markovic" userId="3f59087a0c63597e" providerId="LiveId" clId="{735EF63A-20EF-4761-8AC9-5E8B5169AAF8}" dt="2022-05-06T23:05:05.211" v="1241" actId="478"/>
          <ac:cxnSpMkLst>
            <pc:docMk/>
            <pc:sldMk cId="1619587301" sldId="382"/>
            <ac:cxnSpMk id="37" creationId="{CF9B2FB7-8775-2349-57C5-E50D5AC9E6B7}"/>
          </ac:cxnSpMkLst>
        </pc:cxnChg>
        <pc:cxnChg chg="add del mod">
          <ac:chgData name="Bojan Markovic" userId="3f59087a0c63597e" providerId="LiveId" clId="{735EF63A-20EF-4761-8AC9-5E8B5169AAF8}" dt="2022-05-06T23:05:05.211" v="1241" actId="478"/>
          <ac:cxnSpMkLst>
            <pc:docMk/>
            <pc:sldMk cId="1619587301" sldId="382"/>
            <ac:cxnSpMk id="39" creationId="{C313B956-D0A7-DFB2-BD2D-9350AF1AE86B}"/>
          </ac:cxnSpMkLst>
        </pc:cxnChg>
        <pc:cxnChg chg="add del mod">
          <ac:chgData name="Bojan Markovic" userId="3f59087a0c63597e" providerId="LiveId" clId="{735EF63A-20EF-4761-8AC9-5E8B5169AAF8}" dt="2022-05-06T23:05:05.211" v="1241" actId="478"/>
          <ac:cxnSpMkLst>
            <pc:docMk/>
            <pc:sldMk cId="1619587301" sldId="382"/>
            <ac:cxnSpMk id="41" creationId="{2CE5B6A8-50FA-D8EA-D0CE-01CA9B2D436F}"/>
          </ac:cxnSpMkLst>
        </pc:cxnChg>
      </pc:sldChg>
      <pc:sldChg chg="addSp modSp mod">
        <pc:chgData name="Bojan Markovic" userId="3f59087a0c63597e" providerId="LiveId" clId="{735EF63A-20EF-4761-8AC9-5E8B5169AAF8}" dt="2022-05-07T20:12:44.348" v="1660" actId="1038"/>
        <pc:sldMkLst>
          <pc:docMk/>
          <pc:sldMk cId="142434185" sldId="383"/>
        </pc:sldMkLst>
        <pc:spChg chg="mod">
          <ac:chgData name="Bojan Markovic" userId="3f59087a0c63597e" providerId="LiveId" clId="{735EF63A-20EF-4761-8AC9-5E8B5169AAF8}" dt="2022-05-06T20:02:23.249" v="4" actId="20577"/>
          <ac:spMkLst>
            <pc:docMk/>
            <pc:sldMk cId="142434185" sldId="383"/>
            <ac:spMk id="6" creationId="{43F0BE6C-D2F4-42F9-979E-EA45938F934A}"/>
          </ac:spMkLst>
        </pc:spChg>
        <pc:spChg chg="add mod">
          <ac:chgData name="Bojan Markovic" userId="3f59087a0c63597e" providerId="LiveId" clId="{735EF63A-20EF-4761-8AC9-5E8B5169AAF8}" dt="2022-05-07T20:11:26.198" v="1581" actId="207"/>
          <ac:spMkLst>
            <pc:docMk/>
            <pc:sldMk cId="142434185" sldId="383"/>
            <ac:spMk id="7" creationId="{63C6F8C4-8017-C77E-A6C1-72CAB73934FD}"/>
          </ac:spMkLst>
        </pc:spChg>
        <pc:spChg chg="add mod">
          <ac:chgData name="Bojan Markovic" userId="3f59087a0c63597e" providerId="LiveId" clId="{735EF63A-20EF-4761-8AC9-5E8B5169AAF8}" dt="2022-05-07T20:12:13.806" v="1599" actId="1038"/>
          <ac:spMkLst>
            <pc:docMk/>
            <pc:sldMk cId="142434185" sldId="383"/>
            <ac:spMk id="9" creationId="{4191DDBB-0FC2-DBFC-2C83-F5477B75B2ED}"/>
          </ac:spMkLst>
        </pc:spChg>
        <pc:spChg chg="add mod">
          <ac:chgData name="Bojan Markovic" userId="3f59087a0c63597e" providerId="LiveId" clId="{735EF63A-20EF-4761-8AC9-5E8B5169AAF8}" dt="2022-05-07T20:12:13.806" v="1599" actId="1038"/>
          <ac:spMkLst>
            <pc:docMk/>
            <pc:sldMk cId="142434185" sldId="383"/>
            <ac:spMk id="10" creationId="{EC7F3AC4-D7C0-31A9-6D54-61C48AC52170}"/>
          </ac:spMkLst>
        </pc:spChg>
        <pc:spChg chg="add mod">
          <ac:chgData name="Bojan Markovic" userId="3f59087a0c63597e" providerId="LiveId" clId="{735EF63A-20EF-4761-8AC9-5E8B5169AAF8}" dt="2022-05-07T20:12:44.348" v="1660" actId="1038"/>
          <ac:spMkLst>
            <pc:docMk/>
            <pc:sldMk cId="142434185" sldId="383"/>
            <ac:spMk id="12" creationId="{C77E8B3C-5002-4952-A6B2-E6D3BB3D6C41}"/>
          </ac:spMkLst>
        </pc:spChg>
        <pc:picChg chg="add mod">
          <ac:chgData name="Bojan Markovic" userId="3f59087a0c63597e" providerId="LiveId" clId="{735EF63A-20EF-4761-8AC9-5E8B5169AAF8}" dt="2022-05-06T23:10:12.112" v="1538" actId="1036"/>
          <ac:picMkLst>
            <pc:docMk/>
            <pc:sldMk cId="142434185" sldId="383"/>
            <ac:picMk id="8" creationId="{050A2E3D-CC3D-455A-881A-0C29FF6E19C8}"/>
          </ac:picMkLst>
        </pc:picChg>
        <pc:picChg chg="add mod ord modCrop">
          <ac:chgData name="Bojan Markovic" userId="3f59087a0c63597e" providerId="LiveId" clId="{735EF63A-20EF-4761-8AC9-5E8B5169AAF8}" dt="2022-05-07T20:12:21.307" v="1639" actId="1038"/>
          <ac:picMkLst>
            <pc:docMk/>
            <pc:sldMk cId="142434185" sldId="383"/>
            <ac:picMk id="11" creationId="{6FC544D6-D0C4-42AF-BF34-2F71C3155EE4}"/>
          </ac:picMkLst>
        </pc:picChg>
      </pc:sldChg>
      <pc:sldChg chg="del">
        <pc:chgData name="Bojan Markovic" userId="3f59087a0c63597e" providerId="LiveId" clId="{735EF63A-20EF-4761-8AC9-5E8B5169AAF8}" dt="2022-05-06T22:31:30.002" v="782" actId="47"/>
        <pc:sldMkLst>
          <pc:docMk/>
          <pc:sldMk cId="695194868" sldId="384"/>
        </pc:sldMkLst>
      </pc:sldChg>
      <pc:sldChg chg="del">
        <pc:chgData name="Bojan Markovic" userId="3f59087a0c63597e" providerId="LiveId" clId="{735EF63A-20EF-4761-8AC9-5E8B5169AAF8}" dt="2022-05-06T22:31:30.002" v="782" actId="47"/>
        <pc:sldMkLst>
          <pc:docMk/>
          <pc:sldMk cId="3993416253" sldId="385"/>
        </pc:sldMkLst>
      </pc:sldChg>
      <pc:sldChg chg="del">
        <pc:chgData name="Bojan Markovic" userId="3f59087a0c63597e" providerId="LiveId" clId="{735EF63A-20EF-4761-8AC9-5E8B5169AAF8}" dt="2022-05-06T22:31:30.002" v="782" actId="47"/>
        <pc:sldMkLst>
          <pc:docMk/>
          <pc:sldMk cId="3641465690" sldId="386"/>
        </pc:sldMkLst>
      </pc:sldChg>
      <pc:sldChg chg="addSp delSp modSp del mod">
        <pc:chgData name="Bojan Markovic" userId="3f59087a0c63597e" providerId="LiveId" clId="{735EF63A-20EF-4761-8AC9-5E8B5169AAF8}" dt="2022-05-07T20:54:16.491" v="1925" actId="47"/>
        <pc:sldMkLst>
          <pc:docMk/>
          <pc:sldMk cId="2822056065" sldId="387"/>
        </pc:sldMkLst>
        <pc:spChg chg="del">
          <ac:chgData name="Bojan Markovic" userId="3f59087a0c63597e" providerId="LiveId" clId="{735EF63A-20EF-4761-8AC9-5E8B5169AAF8}" dt="2022-05-06T20:02:02.793" v="0" actId="478"/>
          <ac:spMkLst>
            <pc:docMk/>
            <pc:sldMk cId="2822056065" sldId="387"/>
            <ac:spMk id="2" creationId="{5A74B2FB-44D0-4433-BE5C-7915A751277C}"/>
          </ac:spMkLst>
        </pc:spChg>
        <pc:spChg chg="add del mod">
          <ac:chgData name="Bojan Markovic" userId="3f59087a0c63597e" providerId="LiveId" clId="{735EF63A-20EF-4761-8AC9-5E8B5169AAF8}" dt="2022-05-06T20:02:12.351" v="2"/>
          <ac:spMkLst>
            <pc:docMk/>
            <pc:sldMk cId="2822056065" sldId="387"/>
            <ac:spMk id="7" creationId="{BBF7F1CF-24A5-4C68-7396-D9600595F229}"/>
          </ac:spMkLst>
        </pc:spChg>
      </pc:sldChg>
    </pc:docChg>
  </pc:docChgLst>
  <pc:docChgLst>
    <pc:chgData name="Bojan Markovic" userId="3f59087a0c63597e" providerId="LiveId" clId="{BF3E8100-EF31-4B0D-BC28-1E4CA1C59EA2}"/>
    <pc:docChg chg="delSld modSld sldOrd delMainMaster">
      <pc:chgData name="Bojan Markovic" userId="3f59087a0c63597e" providerId="LiveId" clId="{BF3E8100-EF31-4B0D-BC28-1E4CA1C59EA2}" dt="2022-06-07T05:30:26.930" v="2" actId="47"/>
      <pc:docMkLst>
        <pc:docMk/>
      </pc:docMkLst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427167510" sldId="375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1619587301" sldId="382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142434185" sldId="383"/>
        </pc:sldMkLst>
      </pc:sldChg>
      <pc:sldChg chg="ord">
        <pc:chgData name="Bojan Markovic" userId="3f59087a0c63597e" providerId="LiveId" clId="{BF3E8100-EF31-4B0D-BC28-1E4CA1C59EA2}" dt="2022-06-07T05:30:17.835" v="1"/>
        <pc:sldMkLst>
          <pc:docMk/>
          <pc:sldMk cId="2548871858" sldId="384"/>
        </pc:sldMkLst>
      </pc:sldChg>
      <pc:sldChg chg="ord">
        <pc:chgData name="Bojan Markovic" userId="3f59087a0c63597e" providerId="LiveId" clId="{BF3E8100-EF31-4B0D-BC28-1E4CA1C59EA2}" dt="2022-06-07T05:30:17.835" v="1"/>
        <pc:sldMkLst>
          <pc:docMk/>
          <pc:sldMk cId="2517613032" sldId="385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4292829094" sldId="386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1322589739" sldId="387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1126469141" sldId="388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841038292" sldId="389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2885467719" sldId="390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2215435358" sldId="391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312487498" sldId="392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1704442109" sldId="393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2757703371" sldId="394"/>
        </pc:sldMkLst>
      </pc:sldChg>
      <pc:sldChg chg="del">
        <pc:chgData name="Bojan Markovic" userId="3f59087a0c63597e" providerId="LiveId" clId="{BF3E8100-EF31-4B0D-BC28-1E4CA1C59EA2}" dt="2022-06-07T05:30:26.930" v="2" actId="47"/>
        <pc:sldMkLst>
          <pc:docMk/>
          <pc:sldMk cId="2343909817" sldId="395"/>
        </pc:sldMkLst>
      </pc:sldChg>
      <pc:sldMasterChg chg="del delSldLayout">
        <pc:chgData name="Bojan Markovic" userId="3f59087a0c63597e" providerId="LiveId" clId="{BF3E8100-EF31-4B0D-BC28-1E4CA1C59EA2}" dt="2022-06-07T05:30:26.930" v="2" actId="47"/>
        <pc:sldMasterMkLst>
          <pc:docMk/>
          <pc:sldMasterMk cId="2684540695" sldId="2147483648"/>
        </pc:sldMasterMkLst>
        <pc:sldLayoutChg chg="del">
          <pc:chgData name="Bojan Markovic" userId="3f59087a0c63597e" providerId="LiveId" clId="{BF3E8100-EF31-4B0D-BC28-1E4CA1C59EA2}" dt="2022-06-07T05:30:26.930" v="2" actId="47"/>
          <pc:sldLayoutMkLst>
            <pc:docMk/>
            <pc:sldMasterMk cId="2684540695" sldId="2147483648"/>
            <pc:sldLayoutMk cId="2282780371" sldId="2147483685"/>
          </pc:sldLayoutMkLst>
        </pc:sldLayoutChg>
        <pc:sldLayoutChg chg="del">
          <pc:chgData name="Bojan Markovic" userId="3f59087a0c63597e" providerId="LiveId" clId="{BF3E8100-EF31-4B0D-BC28-1E4CA1C59EA2}" dt="2022-06-07T05:30:26.930" v="2" actId="47"/>
          <pc:sldLayoutMkLst>
            <pc:docMk/>
            <pc:sldMasterMk cId="2684540695" sldId="2147483648"/>
            <pc:sldLayoutMk cId="2128671267" sldId="2147483691"/>
          </pc:sldLayoutMkLst>
        </pc:sldLayoutChg>
      </pc:sldMasterChg>
    </pc:docChg>
  </pc:docChgLst>
  <pc:docChgLst>
    <pc:chgData name="Bojan Markovic" userId="3f59087a0c63597e" providerId="LiveId" clId="{4A597AC3-C791-47EF-972E-64984F8C4AD2}"/>
    <pc:docChg chg="addSld modSld">
      <pc:chgData name="Bojan Markovic" userId="3f59087a0c63597e" providerId="LiveId" clId="{4A597AC3-C791-47EF-972E-64984F8C4AD2}" dt="2023-02-03T20:01:31.664" v="136" actId="20577"/>
      <pc:docMkLst>
        <pc:docMk/>
      </pc:docMkLst>
      <pc:sldChg chg="modSp add mod">
        <pc:chgData name="Bojan Markovic" userId="3f59087a0c63597e" providerId="LiveId" clId="{4A597AC3-C791-47EF-972E-64984F8C4AD2}" dt="2023-02-03T17:49:05.346" v="8" actId="20577"/>
        <pc:sldMkLst>
          <pc:docMk/>
          <pc:sldMk cId="427167510" sldId="375"/>
        </pc:sldMkLst>
        <pc:spChg chg="mod">
          <ac:chgData name="Bojan Markovic" userId="3f59087a0c63597e" providerId="LiveId" clId="{4A597AC3-C791-47EF-972E-64984F8C4AD2}" dt="2023-02-03T17:49:05.346" v="8" actId="20577"/>
          <ac:spMkLst>
            <pc:docMk/>
            <pc:sldMk cId="427167510" sldId="375"/>
            <ac:spMk id="4" creationId="{FEEF5F38-6B25-2246-A0E7-F9218C09F732}"/>
          </ac:spMkLst>
        </pc:spChg>
      </pc:sldChg>
      <pc:sldChg chg="modSp mod">
        <pc:chgData name="Bojan Markovic" userId="3f59087a0c63597e" providerId="LiveId" clId="{4A597AC3-C791-47EF-972E-64984F8C4AD2}" dt="2023-02-03T19:59:37.026" v="36" actId="20577"/>
        <pc:sldMkLst>
          <pc:docMk/>
          <pc:sldMk cId="562005164" sldId="418"/>
        </pc:sldMkLst>
        <pc:spChg chg="mod">
          <ac:chgData name="Bojan Markovic" userId="3f59087a0c63597e" providerId="LiveId" clId="{4A597AC3-C791-47EF-972E-64984F8C4AD2}" dt="2023-02-03T19:59:21.340" v="21" actId="20577"/>
          <ac:spMkLst>
            <pc:docMk/>
            <pc:sldMk cId="562005164" sldId="418"/>
            <ac:spMk id="8" creationId="{69ABA428-B7C8-1375-B3A4-959A9B1ABEFB}"/>
          </ac:spMkLst>
        </pc:spChg>
        <pc:spChg chg="mod">
          <ac:chgData name="Bojan Markovic" userId="3f59087a0c63597e" providerId="LiveId" clId="{4A597AC3-C791-47EF-972E-64984F8C4AD2}" dt="2023-02-03T19:59:27.488" v="26" actId="20577"/>
          <ac:spMkLst>
            <pc:docMk/>
            <pc:sldMk cId="562005164" sldId="418"/>
            <ac:spMk id="58" creationId="{0FADC331-ADF0-78D4-C394-56E853B23BCC}"/>
          </ac:spMkLst>
        </pc:spChg>
        <pc:spChg chg="mod">
          <ac:chgData name="Bojan Markovic" userId="3f59087a0c63597e" providerId="LiveId" clId="{4A597AC3-C791-47EF-972E-64984F8C4AD2}" dt="2023-02-03T19:59:32.339" v="31" actId="20577"/>
          <ac:spMkLst>
            <pc:docMk/>
            <pc:sldMk cId="562005164" sldId="418"/>
            <ac:spMk id="75" creationId="{D1795A2B-469F-C073-5DE0-02DA71AE8C2E}"/>
          </ac:spMkLst>
        </pc:spChg>
        <pc:spChg chg="mod">
          <ac:chgData name="Bojan Markovic" userId="3f59087a0c63597e" providerId="LiveId" clId="{4A597AC3-C791-47EF-972E-64984F8C4AD2}" dt="2023-02-03T19:59:37.026" v="36" actId="20577"/>
          <ac:spMkLst>
            <pc:docMk/>
            <pc:sldMk cId="562005164" sldId="418"/>
            <ac:spMk id="92" creationId="{92738510-06A1-91F5-7176-FEC63AB830F7}"/>
          </ac:spMkLst>
        </pc:spChg>
        <pc:spChg chg="ord">
          <ac:chgData name="Bojan Markovic" userId="3f59087a0c63597e" providerId="LiveId" clId="{4A597AC3-C791-47EF-972E-64984F8C4AD2}" dt="2023-02-03T18:45:47.572" v="11" actId="167"/>
          <ac:spMkLst>
            <pc:docMk/>
            <pc:sldMk cId="562005164" sldId="418"/>
            <ac:spMk id="115" creationId="{508A9D6B-CF25-5D0D-BA2C-75E8716CF0C5}"/>
          </ac:spMkLst>
        </pc:spChg>
      </pc:sldChg>
      <pc:sldChg chg="modSp mod">
        <pc:chgData name="Bojan Markovic" userId="3f59087a0c63597e" providerId="LiveId" clId="{4A597AC3-C791-47EF-972E-64984F8C4AD2}" dt="2023-02-03T19:59:59.009" v="56" actId="20577"/>
        <pc:sldMkLst>
          <pc:docMk/>
          <pc:sldMk cId="3302035186" sldId="493"/>
        </pc:sldMkLst>
        <pc:spChg chg="mod">
          <ac:chgData name="Bojan Markovic" userId="3f59087a0c63597e" providerId="LiveId" clId="{4A597AC3-C791-47EF-972E-64984F8C4AD2}" dt="2023-02-03T19:59:44.820" v="41" actId="20577"/>
          <ac:spMkLst>
            <pc:docMk/>
            <pc:sldMk cId="3302035186" sldId="493"/>
            <ac:spMk id="8" creationId="{69ABA428-B7C8-1375-B3A4-959A9B1ABEFB}"/>
          </ac:spMkLst>
        </pc:spChg>
        <pc:spChg chg="mod">
          <ac:chgData name="Bojan Markovic" userId="3f59087a0c63597e" providerId="LiveId" clId="{4A597AC3-C791-47EF-972E-64984F8C4AD2}" dt="2023-02-03T19:59:49.002" v="46" actId="20577"/>
          <ac:spMkLst>
            <pc:docMk/>
            <pc:sldMk cId="3302035186" sldId="493"/>
            <ac:spMk id="58" creationId="{0FADC331-ADF0-78D4-C394-56E853B23BCC}"/>
          </ac:spMkLst>
        </pc:spChg>
        <pc:spChg chg="mod">
          <ac:chgData name="Bojan Markovic" userId="3f59087a0c63597e" providerId="LiveId" clId="{4A597AC3-C791-47EF-972E-64984F8C4AD2}" dt="2023-02-03T19:59:53.699" v="51" actId="20577"/>
          <ac:spMkLst>
            <pc:docMk/>
            <pc:sldMk cId="3302035186" sldId="493"/>
            <ac:spMk id="75" creationId="{D1795A2B-469F-C073-5DE0-02DA71AE8C2E}"/>
          </ac:spMkLst>
        </pc:spChg>
        <pc:spChg chg="mod">
          <ac:chgData name="Bojan Markovic" userId="3f59087a0c63597e" providerId="LiveId" clId="{4A597AC3-C791-47EF-972E-64984F8C4AD2}" dt="2023-02-03T19:59:59.009" v="56" actId="20577"/>
          <ac:spMkLst>
            <pc:docMk/>
            <pc:sldMk cId="3302035186" sldId="493"/>
            <ac:spMk id="92" creationId="{92738510-06A1-91F5-7176-FEC63AB830F7}"/>
          </ac:spMkLst>
        </pc:spChg>
        <pc:spChg chg="ord">
          <ac:chgData name="Bojan Markovic" userId="3f59087a0c63597e" providerId="LiveId" clId="{4A597AC3-C791-47EF-972E-64984F8C4AD2}" dt="2023-02-03T18:45:52.426" v="12" actId="167"/>
          <ac:spMkLst>
            <pc:docMk/>
            <pc:sldMk cId="3302035186" sldId="493"/>
            <ac:spMk id="115" creationId="{508A9D6B-CF25-5D0D-BA2C-75E8716CF0C5}"/>
          </ac:spMkLst>
        </pc:spChg>
      </pc:sldChg>
      <pc:sldChg chg="modSp mod">
        <pc:chgData name="Bojan Markovic" userId="3f59087a0c63597e" providerId="LiveId" clId="{4A597AC3-C791-47EF-972E-64984F8C4AD2}" dt="2023-02-03T20:00:24.967" v="76" actId="20577"/>
        <pc:sldMkLst>
          <pc:docMk/>
          <pc:sldMk cId="644136026" sldId="494"/>
        </pc:sldMkLst>
        <pc:spChg chg="mod">
          <ac:chgData name="Bojan Markovic" userId="3f59087a0c63597e" providerId="LiveId" clId="{4A597AC3-C791-47EF-972E-64984F8C4AD2}" dt="2023-02-03T20:00:08.862" v="61" actId="20577"/>
          <ac:spMkLst>
            <pc:docMk/>
            <pc:sldMk cId="644136026" sldId="494"/>
            <ac:spMk id="8" creationId="{69ABA428-B7C8-1375-B3A4-959A9B1ABEFB}"/>
          </ac:spMkLst>
        </pc:spChg>
        <pc:spChg chg="mod">
          <ac:chgData name="Bojan Markovic" userId="3f59087a0c63597e" providerId="LiveId" clId="{4A597AC3-C791-47EF-972E-64984F8C4AD2}" dt="2023-02-03T20:00:14.488" v="66" actId="20577"/>
          <ac:spMkLst>
            <pc:docMk/>
            <pc:sldMk cId="644136026" sldId="494"/>
            <ac:spMk id="58" creationId="{0FADC331-ADF0-78D4-C394-56E853B23BCC}"/>
          </ac:spMkLst>
        </pc:spChg>
        <pc:spChg chg="mod">
          <ac:chgData name="Bojan Markovic" userId="3f59087a0c63597e" providerId="LiveId" clId="{4A597AC3-C791-47EF-972E-64984F8C4AD2}" dt="2023-02-03T20:00:19.174" v="71" actId="20577"/>
          <ac:spMkLst>
            <pc:docMk/>
            <pc:sldMk cId="644136026" sldId="494"/>
            <ac:spMk id="75" creationId="{D1795A2B-469F-C073-5DE0-02DA71AE8C2E}"/>
          </ac:spMkLst>
        </pc:spChg>
        <pc:spChg chg="mod">
          <ac:chgData name="Bojan Markovic" userId="3f59087a0c63597e" providerId="LiveId" clId="{4A597AC3-C791-47EF-972E-64984F8C4AD2}" dt="2023-02-03T20:00:24.967" v="76" actId="20577"/>
          <ac:spMkLst>
            <pc:docMk/>
            <pc:sldMk cId="644136026" sldId="494"/>
            <ac:spMk id="92" creationId="{92738510-06A1-91F5-7176-FEC63AB830F7}"/>
          </ac:spMkLst>
        </pc:spChg>
        <pc:spChg chg="ord">
          <ac:chgData name="Bojan Markovic" userId="3f59087a0c63597e" providerId="LiveId" clId="{4A597AC3-C791-47EF-972E-64984F8C4AD2}" dt="2023-02-03T18:45:57.804" v="13" actId="167"/>
          <ac:spMkLst>
            <pc:docMk/>
            <pc:sldMk cId="644136026" sldId="494"/>
            <ac:spMk id="115" creationId="{508A9D6B-CF25-5D0D-BA2C-75E8716CF0C5}"/>
          </ac:spMkLst>
        </pc:spChg>
      </pc:sldChg>
      <pc:sldChg chg="modSp mod">
        <pc:chgData name="Bojan Markovic" userId="3f59087a0c63597e" providerId="LiveId" clId="{4A597AC3-C791-47EF-972E-64984F8C4AD2}" dt="2023-02-03T20:00:48.328" v="96" actId="20577"/>
        <pc:sldMkLst>
          <pc:docMk/>
          <pc:sldMk cId="2516505415" sldId="495"/>
        </pc:sldMkLst>
        <pc:spChg chg="mod">
          <ac:chgData name="Bojan Markovic" userId="3f59087a0c63597e" providerId="LiveId" clId="{4A597AC3-C791-47EF-972E-64984F8C4AD2}" dt="2023-02-03T20:00:33.311" v="81" actId="20577"/>
          <ac:spMkLst>
            <pc:docMk/>
            <pc:sldMk cId="2516505415" sldId="495"/>
            <ac:spMk id="8" creationId="{69ABA428-B7C8-1375-B3A4-959A9B1ABEFB}"/>
          </ac:spMkLst>
        </pc:spChg>
        <pc:spChg chg="mod">
          <ac:chgData name="Bojan Markovic" userId="3f59087a0c63597e" providerId="LiveId" clId="{4A597AC3-C791-47EF-972E-64984F8C4AD2}" dt="2023-02-03T20:00:38.155" v="86" actId="20577"/>
          <ac:spMkLst>
            <pc:docMk/>
            <pc:sldMk cId="2516505415" sldId="495"/>
            <ac:spMk id="58" creationId="{0FADC331-ADF0-78D4-C394-56E853B23BCC}"/>
          </ac:spMkLst>
        </pc:spChg>
        <pc:spChg chg="mod">
          <ac:chgData name="Bojan Markovic" userId="3f59087a0c63597e" providerId="LiveId" clId="{4A597AC3-C791-47EF-972E-64984F8C4AD2}" dt="2023-02-03T20:00:43.423" v="91" actId="20577"/>
          <ac:spMkLst>
            <pc:docMk/>
            <pc:sldMk cId="2516505415" sldId="495"/>
            <ac:spMk id="75" creationId="{D1795A2B-469F-C073-5DE0-02DA71AE8C2E}"/>
          </ac:spMkLst>
        </pc:spChg>
        <pc:spChg chg="mod">
          <ac:chgData name="Bojan Markovic" userId="3f59087a0c63597e" providerId="LiveId" clId="{4A597AC3-C791-47EF-972E-64984F8C4AD2}" dt="2023-02-03T20:00:48.328" v="96" actId="20577"/>
          <ac:spMkLst>
            <pc:docMk/>
            <pc:sldMk cId="2516505415" sldId="495"/>
            <ac:spMk id="92" creationId="{92738510-06A1-91F5-7176-FEC63AB830F7}"/>
          </ac:spMkLst>
        </pc:spChg>
        <pc:spChg chg="ord">
          <ac:chgData name="Bojan Markovic" userId="3f59087a0c63597e" providerId="LiveId" clId="{4A597AC3-C791-47EF-972E-64984F8C4AD2}" dt="2023-02-03T18:46:02.892" v="14" actId="167"/>
          <ac:spMkLst>
            <pc:docMk/>
            <pc:sldMk cId="2516505415" sldId="495"/>
            <ac:spMk id="115" creationId="{508A9D6B-CF25-5D0D-BA2C-75E8716CF0C5}"/>
          </ac:spMkLst>
        </pc:spChg>
      </pc:sldChg>
      <pc:sldChg chg="modSp mod">
        <pc:chgData name="Bojan Markovic" userId="3f59087a0c63597e" providerId="LiveId" clId="{4A597AC3-C791-47EF-972E-64984F8C4AD2}" dt="2023-02-03T20:01:10.718" v="116" actId="20577"/>
        <pc:sldMkLst>
          <pc:docMk/>
          <pc:sldMk cId="2899204729" sldId="496"/>
        </pc:sldMkLst>
        <pc:spChg chg="mod">
          <ac:chgData name="Bojan Markovic" userId="3f59087a0c63597e" providerId="LiveId" clId="{4A597AC3-C791-47EF-972E-64984F8C4AD2}" dt="2023-02-03T20:00:55.062" v="101" actId="20577"/>
          <ac:spMkLst>
            <pc:docMk/>
            <pc:sldMk cId="2899204729" sldId="496"/>
            <ac:spMk id="8" creationId="{69ABA428-B7C8-1375-B3A4-959A9B1ABEFB}"/>
          </ac:spMkLst>
        </pc:spChg>
        <pc:spChg chg="mod">
          <ac:chgData name="Bojan Markovic" userId="3f59087a0c63597e" providerId="LiveId" clId="{4A597AC3-C791-47EF-972E-64984F8C4AD2}" dt="2023-02-03T20:01:00.147" v="106" actId="20577"/>
          <ac:spMkLst>
            <pc:docMk/>
            <pc:sldMk cId="2899204729" sldId="496"/>
            <ac:spMk id="58" creationId="{0FADC331-ADF0-78D4-C394-56E853B23BCC}"/>
          </ac:spMkLst>
        </pc:spChg>
        <pc:spChg chg="mod">
          <ac:chgData name="Bojan Markovic" userId="3f59087a0c63597e" providerId="LiveId" clId="{4A597AC3-C791-47EF-972E-64984F8C4AD2}" dt="2023-02-03T20:01:05.552" v="111" actId="20577"/>
          <ac:spMkLst>
            <pc:docMk/>
            <pc:sldMk cId="2899204729" sldId="496"/>
            <ac:spMk id="75" creationId="{D1795A2B-469F-C073-5DE0-02DA71AE8C2E}"/>
          </ac:spMkLst>
        </pc:spChg>
        <pc:spChg chg="mod">
          <ac:chgData name="Bojan Markovic" userId="3f59087a0c63597e" providerId="LiveId" clId="{4A597AC3-C791-47EF-972E-64984F8C4AD2}" dt="2023-02-03T20:01:10.718" v="116" actId="20577"/>
          <ac:spMkLst>
            <pc:docMk/>
            <pc:sldMk cId="2899204729" sldId="496"/>
            <ac:spMk id="92" creationId="{92738510-06A1-91F5-7176-FEC63AB830F7}"/>
          </ac:spMkLst>
        </pc:spChg>
        <pc:spChg chg="ord">
          <ac:chgData name="Bojan Markovic" userId="3f59087a0c63597e" providerId="LiveId" clId="{4A597AC3-C791-47EF-972E-64984F8C4AD2}" dt="2023-02-03T18:46:07.301" v="15" actId="167"/>
          <ac:spMkLst>
            <pc:docMk/>
            <pc:sldMk cId="2899204729" sldId="496"/>
            <ac:spMk id="115" creationId="{508A9D6B-CF25-5D0D-BA2C-75E8716CF0C5}"/>
          </ac:spMkLst>
        </pc:spChg>
        <pc:spChg chg="mod">
          <ac:chgData name="Bojan Markovic" userId="3f59087a0c63597e" providerId="LiveId" clId="{4A597AC3-C791-47EF-972E-64984F8C4AD2}" dt="2023-02-03T18:42:12.846" v="9" actId="13926"/>
          <ac:spMkLst>
            <pc:docMk/>
            <pc:sldMk cId="2899204729" sldId="496"/>
            <ac:spMk id="161" creationId="{0D6C141A-2B05-96BE-AC1B-C7C96734649B}"/>
          </ac:spMkLst>
        </pc:spChg>
      </pc:sldChg>
      <pc:sldChg chg="modSp mod">
        <pc:chgData name="Bojan Markovic" userId="3f59087a0c63597e" providerId="LiveId" clId="{4A597AC3-C791-47EF-972E-64984F8C4AD2}" dt="2023-02-03T20:01:31.664" v="136" actId="20577"/>
        <pc:sldMkLst>
          <pc:docMk/>
          <pc:sldMk cId="462776168" sldId="497"/>
        </pc:sldMkLst>
        <pc:spChg chg="mod">
          <ac:chgData name="Bojan Markovic" userId="3f59087a0c63597e" providerId="LiveId" clId="{4A597AC3-C791-47EF-972E-64984F8C4AD2}" dt="2023-02-03T20:01:17.703" v="121" actId="20577"/>
          <ac:spMkLst>
            <pc:docMk/>
            <pc:sldMk cId="462776168" sldId="497"/>
            <ac:spMk id="8" creationId="{69ABA428-B7C8-1375-B3A4-959A9B1ABEFB}"/>
          </ac:spMkLst>
        </pc:spChg>
        <pc:spChg chg="mod">
          <ac:chgData name="Bojan Markovic" userId="3f59087a0c63597e" providerId="LiveId" clId="{4A597AC3-C791-47EF-972E-64984F8C4AD2}" dt="2023-02-03T20:01:22.182" v="126" actId="20577"/>
          <ac:spMkLst>
            <pc:docMk/>
            <pc:sldMk cId="462776168" sldId="497"/>
            <ac:spMk id="58" creationId="{0FADC331-ADF0-78D4-C394-56E853B23BCC}"/>
          </ac:spMkLst>
        </pc:spChg>
        <pc:spChg chg="mod">
          <ac:chgData name="Bojan Markovic" userId="3f59087a0c63597e" providerId="LiveId" clId="{4A597AC3-C791-47EF-972E-64984F8C4AD2}" dt="2023-02-03T20:01:27.119" v="131" actId="20577"/>
          <ac:spMkLst>
            <pc:docMk/>
            <pc:sldMk cId="462776168" sldId="497"/>
            <ac:spMk id="75" creationId="{D1795A2B-469F-C073-5DE0-02DA71AE8C2E}"/>
          </ac:spMkLst>
        </pc:spChg>
        <pc:spChg chg="mod">
          <ac:chgData name="Bojan Markovic" userId="3f59087a0c63597e" providerId="LiveId" clId="{4A597AC3-C791-47EF-972E-64984F8C4AD2}" dt="2023-02-03T20:01:31.664" v="136" actId="20577"/>
          <ac:spMkLst>
            <pc:docMk/>
            <pc:sldMk cId="462776168" sldId="497"/>
            <ac:spMk id="92" creationId="{92738510-06A1-91F5-7176-FEC63AB830F7}"/>
          </ac:spMkLst>
        </pc:spChg>
        <pc:spChg chg="ord">
          <ac:chgData name="Bojan Markovic" userId="3f59087a0c63597e" providerId="LiveId" clId="{4A597AC3-C791-47EF-972E-64984F8C4AD2}" dt="2023-02-03T18:46:13.190" v="16" actId="167"/>
          <ac:spMkLst>
            <pc:docMk/>
            <pc:sldMk cId="462776168" sldId="497"/>
            <ac:spMk id="115" creationId="{508A9D6B-CF25-5D0D-BA2C-75E8716CF0C5}"/>
          </ac:spMkLst>
        </pc:spChg>
        <pc:spChg chg="mod">
          <ac:chgData name="Bojan Markovic" userId="3f59087a0c63597e" providerId="LiveId" clId="{4A597AC3-C791-47EF-972E-64984F8C4AD2}" dt="2023-02-03T18:42:19.801" v="10" actId="13926"/>
          <ac:spMkLst>
            <pc:docMk/>
            <pc:sldMk cId="462776168" sldId="497"/>
            <ac:spMk id="161" creationId="{0D6C141A-2B05-96BE-AC1B-C7C96734649B}"/>
          </ac:spMkLst>
        </pc:spChg>
      </pc:sldChg>
    </pc:docChg>
  </pc:docChgLst>
  <pc:docChgLst>
    <pc:chgData name="Bojan Markovic" userId="3f59087a0c63597e" providerId="LiveId" clId="{EC1F4C9B-1814-4637-9D1A-CC4698EABF29}"/>
    <pc:docChg chg="undo custSel addSld delSld modSld sldOrd addMainMaster delMainMaster">
      <pc:chgData name="Bojan Markovic" userId="3f59087a0c63597e" providerId="LiveId" clId="{EC1F4C9B-1814-4637-9D1A-CC4698EABF29}" dt="2022-06-07T05:27:09.587" v="2478" actId="1036"/>
      <pc:docMkLst>
        <pc:docMk/>
      </pc:docMkLst>
      <pc:sldChg chg="modSp add del mod">
        <pc:chgData name="Bojan Markovic" userId="3f59087a0c63597e" providerId="LiveId" clId="{EC1F4C9B-1814-4637-9D1A-CC4698EABF29}" dt="2022-05-12T17:47:36.322" v="458" actId="47"/>
        <pc:sldMkLst>
          <pc:docMk/>
          <pc:sldMk cId="0" sldId="260"/>
        </pc:sldMkLst>
        <pc:spChg chg="mod">
          <ac:chgData name="Bojan Markovic" userId="3f59087a0c63597e" providerId="LiveId" clId="{EC1F4C9B-1814-4637-9D1A-CC4698EABF29}" dt="2022-05-12T17:46:00.031" v="404" actId="1035"/>
          <ac:spMkLst>
            <pc:docMk/>
            <pc:sldMk cId="0" sldId="260"/>
            <ac:spMk id="142" creationId="{00000000-0000-0000-0000-000000000000}"/>
          </ac:spMkLst>
        </pc:spChg>
        <pc:spChg chg="mod">
          <ac:chgData name="Bojan Markovic" userId="3f59087a0c63597e" providerId="LiveId" clId="{EC1F4C9B-1814-4637-9D1A-CC4698EABF29}" dt="2022-05-12T17:45:26.934" v="379" actId="14100"/>
          <ac:spMkLst>
            <pc:docMk/>
            <pc:sldMk cId="0" sldId="260"/>
            <ac:spMk id="144" creationId="{00000000-0000-0000-0000-000000000000}"/>
          </ac:spMkLst>
        </pc:spChg>
      </pc:sldChg>
      <pc:sldChg chg="modSp add del mod">
        <pc:chgData name="Bojan Markovic" userId="3f59087a0c63597e" providerId="LiveId" clId="{EC1F4C9B-1814-4637-9D1A-CC4698EABF29}" dt="2022-05-12T17:47:38.348" v="459" actId="47"/>
        <pc:sldMkLst>
          <pc:docMk/>
          <pc:sldMk cId="0" sldId="261"/>
        </pc:sldMkLst>
        <pc:spChg chg="mod">
          <ac:chgData name="Bojan Markovic" userId="3f59087a0c63597e" providerId="LiveId" clId="{EC1F4C9B-1814-4637-9D1A-CC4698EABF29}" dt="2022-05-12T17:45:54.811" v="403" actId="1036"/>
          <ac:spMkLst>
            <pc:docMk/>
            <pc:sldMk cId="0" sldId="261"/>
            <ac:spMk id="153" creationId="{00000000-0000-0000-0000-000000000000}"/>
          </ac:spMkLst>
        </pc:spChg>
      </pc:sldChg>
      <pc:sldChg chg="modSp add del mod">
        <pc:chgData name="Bojan Markovic" userId="3f59087a0c63597e" providerId="LiveId" clId="{EC1F4C9B-1814-4637-9D1A-CC4698EABF29}" dt="2022-05-11T17:04:59.725" v="105" actId="20577"/>
        <pc:sldMkLst>
          <pc:docMk/>
          <pc:sldMk cId="427167510" sldId="375"/>
        </pc:sldMkLst>
        <pc:spChg chg="mod">
          <ac:chgData name="Bojan Markovic" userId="3f59087a0c63597e" providerId="LiveId" clId="{EC1F4C9B-1814-4637-9D1A-CC4698EABF29}" dt="2022-05-11T17:04:59.725" v="105" actId="20577"/>
          <ac:spMkLst>
            <pc:docMk/>
            <pc:sldMk cId="427167510" sldId="375"/>
            <ac:spMk id="3" creationId="{3052FE91-7906-2944-B862-343710C71B4D}"/>
          </ac:spMkLst>
        </pc:spChg>
        <pc:spChg chg="mod">
          <ac:chgData name="Bojan Markovic" userId="3f59087a0c63597e" providerId="LiveId" clId="{EC1F4C9B-1814-4637-9D1A-CC4698EABF29}" dt="2022-05-11T17:03:25.483" v="83" actId="20577"/>
          <ac:spMkLst>
            <pc:docMk/>
            <pc:sldMk cId="427167510" sldId="375"/>
            <ac:spMk id="4" creationId="{FEEF5F38-6B25-2246-A0E7-F9218C09F732}"/>
          </ac:spMkLst>
        </pc:spChg>
        <pc:spChg chg="mod">
          <ac:chgData name="Bojan Markovic" userId="3f59087a0c63597e" providerId="LiveId" clId="{EC1F4C9B-1814-4637-9D1A-CC4698EABF29}" dt="2022-05-11T17:02:59.341" v="54" actId="20577"/>
          <ac:spMkLst>
            <pc:docMk/>
            <pc:sldMk cId="427167510" sldId="375"/>
            <ac:spMk id="5" creationId="{82240511-2841-2048-A338-D40F63E2D1B6}"/>
          </ac:spMkLst>
        </pc:spChg>
        <pc:spChg chg="mod">
          <ac:chgData name="Bojan Markovic" userId="3f59087a0c63597e" providerId="LiveId" clId="{EC1F4C9B-1814-4637-9D1A-CC4698EABF29}" dt="2022-05-11T17:04:32.652" v="102" actId="20577"/>
          <ac:spMkLst>
            <pc:docMk/>
            <pc:sldMk cId="427167510" sldId="375"/>
            <ac:spMk id="6" creationId="{680B6904-318B-1445-A998-53BDDDE0140E}"/>
          </ac:spMkLst>
        </pc:spChg>
      </pc:sldChg>
      <pc:sldChg chg="addSp delSp modSp mod">
        <pc:chgData name="Bojan Markovic" userId="3f59087a0c63597e" providerId="LiveId" clId="{EC1F4C9B-1814-4637-9D1A-CC4698EABF29}" dt="2022-05-11T17:42:41.699" v="228" actId="478"/>
        <pc:sldMkLst>
          <pc:docMk/>
          <pc:sldMk cId="1619587301" sldId="382"/>
        </pc:sldMkLst>
        <pc:picChg chg="del">
          <ac:chgData name="Bojan Markovic" userId="3f59087a0c63597e" providerId="LiveId" clId="{EC1F4C9B-1814-4637-9D1A-CC4698EABF29}" dt="2022-05-11T17:42:41.699" v="228" actId="478"/>
          <ac:picMkLst>
            <pc:docMk/>
            <pc:sldMk cId="1619587301" sldId="382"/>
            <ac:picMk id="15" creationId="{D8384A8F-0ECD-4CF7-8ED6-7EC0023E9933}"/>
          </ac:picMkLst>
        </pc:picChg>
        <pc:picChg chg="del">
          <ac:chgData name="Bojan Markovic" userId="3f59087a0c63597e" providerId="LiveId" clId="{EC1F4C9B-1814-4637-9D1A-CC4698EABF29}" dt="2022-05-11T17:42:21.104" v="223" actId="478"/>
          <ac:picMkLst>
            <pc:docMk/>
            <pc:sldMk cId="1619587301" sldId="382"/>
            <ac:picMk id="25" creationId="{F62ECDCF-2E7C-86C6-585C-202DC3CC37E7}"/>
          </ac:picMkLst>
        </pc:picChg>
        <pc:picChg chg="add mod ord">
          <ac:chgData name="Bojan Markovic" userId="3f59087a0c63597e" providerId="LiveId" clId="{EC1F4C9B-1814-4637-9D1A-CC4698EABF29}" dt="2022-05-11T17:42:19.399" v="222" actId="167"/>
          <ac:picMkLst>
            <pc:docMk/>
            <pc:sldMk cId="1619587301" sldId="382"/>
            <ac:picMk id="26" creationId="{7867E1C4-D01F-16A5-8D47-997F4BA4D0CE}"/>
          </ac:picMkLst>
        </pc:picChg>
        <pc:picChg chg="add mod ord">
          <ac:chgData name="Bojan Markovic" userId="3f59087a0c63597e" providerId="LiveId" clId="{EC1F4C9B-1814-4637-9D1A-CC4698EABF29}" dt="2022-05-11T17:42:39.640" v="227" actId="167"/>
          <ac:picMkLst>
            <pc:docMk/>
            <pc:sldMk cId="1619587301" sldId="382"/>
            <ac:picMk id="27" creationId="{DED9C2D6-7B15-CA5F-2679-6CB10740796C}"/>
          </ac:picMkLst>
        </pc:picChg>
      </pc:sldChg>
      <pc:sldChg chg="addSp delSp modSp add mod">
        <pc:chgData name="Bojan Markovic" userId="3f59087a0c63597e" providerId="LiveId" clId="{EC1F4C9B-1814-4637-9D1A-CC4698EABF29}" dt="2022-05-18T20:25:23.454" v="1206" actId="1076"/>
        <pc:sldMkLst>
          <pc:docMk/>
          <pc:sldMk cId="2548871858" sldId="384"/>
        </pc:sldMkLst>
        <pc:spChg chg="mod">
          <ac:chgData name="Bojan Markovic" userId="3f59087a0c63597e" providerId="LiveId" clId="{EC1F4C9B-1814-4637-9D1A-CC4698EABF29}" dt="2022-05-18T20:24:37.319" v="1122" actId="1076"/>
          <ac:spMkLst>
            <pc:docMk/>
            <pc:sldMk cId="2548871858" sldId="384"/>
            <ac:spMk id="3" creationId="{707C055F-83A2-4615-B403-57D691D2A623}"/>
          </ac:spMkLst>
        </pc:spChg>
        <pc:spChg chg="del">
          <ac:chgData name="Bojan Markovic" userId="3f59087a0c63597e" providerId="LiveId" clId="{EC1F4C9B-1814-4637-9D1A-CC4698EABF29}" dt="2022-05-11T17:11:43.954" v="108" actId="478"/>
          <ac:spMkLst>
            <pc:docMk/>
            <pc:sldMk cId="2548871858" sldId="384"/>
            <ac:spMk id="6" creationId="{BA2BC6AA-05B6-B148-9912-F2303E25303F}"/>
          </ac:spMkLst>
        </pc:spChg>
        <pc:spChg chg="del">
          <ac:chgData name="Bojan Markovic" userId="3f59087a0c63597e" providerId="LiveId" clId="{EC1F4C9B-1814-4637-9D1A-CC4698EABF29}" dt="2022-05-11T17:27:40.387" v="171" actId="478"/>
          <ac:spMkLst>
            <pc:docMk/>
            <pc:sldMk cId="2548871858" sldId="384"/>
            <ac:spMk id="9" creationId="{B4E359D9-267B-48E8-86D8-6F05F5425B53}"/>
          </ac:spMkLst>
        </pc:spChg>
        <pc:spChg chg="add mod">
          <ac:chgData name="Bojan Markovic" userId="3f59087a0c63597e" providerId="LiveId" clId="{EC1F4C9B-1814-4637-9D1A-CC4698EABF29}" dt="2022-05-18T20:24:50.817" v="1204" actId="1037"/>
          <ac:spMkLst>
            <pc:docMk/>
            <pc:sldMk cId="2548871858" sldId="384"/>
            <ac:spMk id="11" creationId="{17E4C424-C676-7E87-E5E0-6954B5322EF8}"/>
          </ac:spMkLst>
        </pc:spChg>
        <pc:spChg chg="add mod">
          <ac:chgData name="Bojan Markovic" userId="3f59087a0c63597e" providerId="LiveId" clId="{EC1F4C9B-1814-4637-9D1A-CC4698EABF29}" dt="2022-05-18T20:24:24.647" v="1120" actId="1076"/>
          <ac:spMkLst>
            <pc:docMk/>
            <pc:sldMk cId="2548871858" sldId="384"/>
            <ac:spMk id="13" creationId="{A0CAC226-DDBA-F578-41D0-31E29CC70B5C}"/>
          </ac:spMkLst>
        </pc:spChg>
        <pc:spChg chg="del">
          <ac:chgData name="Bojan Markovic" userId="3f59087a0c63597e" providerId="LiveId" clId="{EC1F4C9B-1814-4637-9D1A-CC4698EABF29}" dt="2022-05-11T17:11:41.336" v="107" actId="478"/>
          <ac:spMkLst>
            <pc:docMk/>
            <pc:sldMk cId="2548871858" sldId="384"/>
            <ac:spMk id="14" creationId="{773A86B3-5F54-A5B7-BBC1-05523A621184}"/>
          </ac:spMkLst>
        </pc:spChg>
        <pc:spChg chg="add mod">
          <ac:chgData name="Bojan Markovic" userId="3f59087a0c63597e" providerId="LiveId" clId="{EC1F4C9B-1814-4637-9D1A-CC4698EABF29}" dt="2022-05-18T20:25:23.454" v="1206" actId="1076"/>
          <ac:spMkLst>
            <pc:docMk/>
            <pc:sldMk cId="2548871858" sldId="384"/>
            <ac:spMk id="14" creationId="{DD26CA54-E5F9-0AC4-DCA0-555AB53D1F50}"/>
          </ac:spMkLst>
        </pc:spChg>
        <pc:spChg chg="add mod">
          <ac:chgData name="Bojan Markovic" userId="3f59087a0c63597e" providerId="LiveId" clId="{EC1F4C9B-1814-4637-9D1A-CC4698EABF29}" dt="2022-05-18T20:02:23.970" v="1118" actId="20577"/>
          <ac:spMkLst>
            <pc:docMk/>
            <pc:sldMk cId="2548871858" sldId="384"/>
            <ac:spMk id="15" creationId="{27F2C906-826F-5989-EFD0-69B50EBFE568}"/>
          </ac:spMkLst>
        </pc:spChg>
        <pc:spChg chg="add mod">
          <ac:chgData name="Bojan Markovic" userId="3f59087a0c63597e" providerId="LiveId" clId="{EC1F4C9B-1814-4637-9D1A-CC4698EABF29}" dt="2022-05-18T20:25:12.077" v="1205" actId="1076"/>
          <ac:spMkLst>
            <pc:docMk/>
            <pc:sldMk cId="2548871858" sldId="384"/>
            <ac:spMk id="17" creationId="{1ABC0475-F999-0457-7DC2-62FA65479872}"/>
          </ac:spMkLst>
        </pc:spChg>
        <pc:spChg chg="del">
          <ac:chgData name="Bojan Markovic" userId="3f59087a0c63597e" providerId="LiveId" clId="{EC1F4C9B-1814-4637-9D1A-CC4698EABF29}" dt="2022-05-11T17:11:41.336" v="107" actId="478"/>
          <ac:spMkLst>
            <pc:docMk/>
            <pc:sldMk cId="2548871858" sldId="384"/>
            <ac:spMk id="17" creationId="{325FADBE-C049-5589-4CF8-7ADC037FC327}"/>
          </ac:spMkLst>
        </pc:spChg>
        <pc:spChg chg="del">
          <ac:chgData name="Bojan Markovic" userId="3f59087a0c63597e" providerId="LiveId" clId="{EC1F4C9B-1814-4637-9D1A-CC4698EABF29}" dt="2022-05-11T17:11:41.336" v="107" actId="478"/>
          <ac:spMkLst>
            <pc:docMk/>
            <pc:sldMk cId="2548871858" sldId="384"/>
            <ac:spMk id="18" creationId="{B1B4CA06-F553-F6CD-08F5-C6CB4011F05F}"/>
          </ac:spMkLst>
        </pc:spChg>
        <pc:spChg chg="del">
          <ac:chgData name="Bojan Markovic" userId="3f59087a0c63597e" providerId="LiveId" clId="{EC1F4C9B-1814-4637-9D1A-CC4698EABF29}" dt="2022-05-11T17:11:41.336" v="107" actId="478"/>
          <ac:spMkLst>
            <pc:docMk/>
            <pc:sldMk cId="2548871858" sldId="384"/>
            <ac:spMk id="20" creationId="{830661B8-1024-179D-8C5D-DB492B46831F}"/>
          </ac:spMkLst>
        </pc:spChg>
        <pc:spChg chg="del">
          <ac:chgData name="Bojan Markovic" userId="3f59087a0c63597e" providerId="LiveId" clId="{EC1F4C9B-1814-4637-9D1A-CC4698EABF29}" dt="2022-05-11T17:11:41.336" v="107" actId="478"/>
          <ac:spMkLst>
            <pc:docMk/>
            <pc:sldMk cId="2548871858" sldId="384"/>
            <ac:spMk id="21" creationId="{D7B3CF71-E36E-38BA-264F-6502518197D2}"/>
          </ac:spMkLst>
        </pc:spChg>
        <pc:spChg chg="del">
          <ac:chgData name="Bojan Markovic" userId="3f59087a0c63597e" providerId="LiveId" clId="{EC1F4C9B-1814-4637-9D1A-CC4698EABF29}" dt="2022-05-11T17:11:41.336" v="107" actId="478"/>
          <ac:spMkLst>
            <pc:docMk/>
            <pc:sldMk cId="2548871858" sldId="384"/>
            <ac:spMk id="22" creationId="{8EBA0D40-53E0-AE39-C8F3-93B9981B4B5A}"/>
          </ac:spMkLst>
        </pc:spChg>
        <pc:spChg chg="del">
          <ac:chgData name="Bojan Markovic" userId="3f59087a0c63597e" providerId="LiveId" clId="{EC1F4C9B-1814-4637-9D1A-CC4698EABF29}" dt="2022-05-11T17:11:41.336" v="107" actId="478"/>
          <ac:spMkLst>
            <pc:docMk/>
            <pc:sldMk cId="2548871858" sldId="384"/>
            <ac:spMk id="23" creationId="{6F2CB224-FE3B-0C4B-C6EC-0F47756A9FE2}"/>
          </ac:spMkLst>
        </pc:spChg>
        <pc:spChg chg="del">
          <ac:chgData name="Bojan Markovic" userId="3f59087a0c63597e" providerId="LiveId" clId="{EC1F4C9B-1814-4637-9D1A-CC4698EABF29}" dt="2022-05-11T17:11:41.336" v="107" actId="478"/>
          <ac:spMkLst>
            <pc:docMk/>
            <pc:sldMk cId="2548871858" sldId="384"/>
            <ac:spMk id="24" creationId="{35C77ADC-8E2F-C6F0-95AE-F19C6FC99D2B}"/>
          </ac:spMkLst>
        </pc:spChg>
        <pc:spChg chg="del">
          <ac:chgData name="Bojan Markovic" userId="3f59087a0c63597e" providerId="LiveId" clId="{EC1F4C9B-1814-4637-9D1A-CC4698EABF29}" dt="2022-05-11T17:11:41.336" v="107" actId="478"/>
          <ac:spMkLst>
            <pc:docMk/>
            <pc:sldMk cId="2548871858" sldId="384"/>
            <ac:spMk id="30" creationId="{58DAE048-F286-F4D1-52F9-01E0891ED43D}"/>
          </ac:spMkLst>
        </pc:spChg>
        <pc:spChg chg="del">
          <ac:chgData name="Bojan Markovic" userId="3f59087a0c63597e" providerId="LiveId" clId="{EC1F4C9B-1814-4637-9D1A-CC4698EABF29}" dt="2022-05-11T17:11:41.336" v="107" actId="478"/>
          <ac:spMkLst>
            <pc:docMk/>
            <pc:sldMk cId="2548871858" sldId="384"/>
            <ac:spMk id="49" creationId="{E8B72D34-27BC-87FB-326B-A659F6AAB3EF}"/>
          </ac:spMkLst>
        </pc:spChg>
        <pc:picChg chg="del">
          <ac:chgData name="Bojan Markovic" userId="3f59087a0c63597e" providerId="LiveId" clId="{EC1F4C9B-1814-4637-9D1A-CC4698EABF29}" dt="2022-05-11T17:11:41.336" v="107" actId="478"/>
          <ac:picMkLst>
            <pc:docMk/>
            <pc:sldMk cId="2548871858" sldId="384"/>
            <ac:picMk id="4" creationId="{4E461971-3107-BC7F-6048-FB8304AF59DB}"/>
          </ac:picMkLst>
        </pc:picChg>
        <pc:picChg chg="add mod">
          <ac:chgData name="Bojan Markovic" userId="3f59087a0c63597e" providerId="LiveId" clId="{EC1F4C9B-1814-4637-9D1A-CC4698EABF29}" dt="2022-05-18T19:45:53.663" v="943" actId="1076"/>
          <ac:picMkLst>
            <pc:docMk/>
            <pc:sldMk cId="2548871858" sldId="384"/>
            <ac:picMk id="7" creationId="{D4E733C2-DCBA-68DF-A59E-347BB792EF74}"/>
          </ac:picMkLst>
        </pc:picChg>
        <pc:picChg chg="add mod">
          <ac:chgData name="Bojan Markovic" userId="3f59087a0c63597e" providerId="LiveId" clId="{EC1F4C9B-1814-4637-9D1A-CC4698EABF29}" dt="2022-05-18T20:25:12.077" v="1205" actId="1076"/>
          <ac:picMkLst>
            <pc:docMk/>
            <pc:sldMk cId="2548871858" sldId="384"/>
            <ac:picMk id="10" creationId="{B89BFD42-DE38-CCFC-5237-51FF5DF29039}"/>
          </ac:picMkLst>
        </pc:picChg>
        <pc:picChg chg="add mod">
          <ac:chgData name="Bojan Markovic" userId="3f59087a0c63597e" providerId="LiveId" clId="{EC1F4C9B-1814-4637-9D1A-CC4698EABF29}" dt="2022-05-18T20:24:50.817" v="1204" actId="1037"/>
          <ac:picMkLst>
            <pc:docMk/>
            <pc:sldMk cId="2548871858" sldId="384"/>
            <ac:picMk id="12" creationId="{7DC5A188-285E-A16E-E70C-6ACE8D7CBB82}"/>
          </ac:picMkLst>
        </pc:picChg>
        <pc:picChg chg="del">
          <ac:chgData name="Bojan Markovic" userId="3f59087a0c63597e" providerId="LiveId" clId="{EC1F4C9B-1814-4637-9D1A-CC4698EABF29}" dt="2022-05-11T17:11:41.336" v="107" actId="478"/>
          <ac:picMkLst>
            <pc:docMk/>
            <pc:sldMk cId="2548871858" sldId="384"/>
            <ac:picMk id="15" creationId="{D8384A8F-0ECD-4CF7-8ED6-7EC0023E9933}"/>
          </ac:picMkLst>
        </pc:picChg>
        <pc:picChg chg="add mod">
          <ac:chgData name="Bojan Markovic" userId="3f59087a0c63597e" providerId="LiveId" clId="{EC1F4C9B-1814-4637-9D1A-CC4698EABF29}" dt="2022-05-18T20:25:23.454" v="1206" actId="1076"/>
          <ac:picMkLst>
            <pc:docMk/>
            <pc:sldMk cId="2548871858" sldId="384"/>
            <ac:picMk id="16" creationId="{0A3DED6F-81C2-8052-AFAC-C6C4DE4BA2CE}"/>
          </ac:picMkLst>
        </pc:picChg>
        <pc:picChg chg="del">
          <ac:chgData name="Bojan Markovic" userId="3f59087a0c63597e" providerId="LiveId" clId="{EC1F4C9B-1814-4637-9D1A-CC4698EABF29}" dt="2022-05-11T17:11:41.336" v="107" actId="478"/>
          <ac:picMkLst>
            <pc:docMk/>
            <pc:sldMk cId="2548871858" sldId="384"/>
            <ac:picMk id="25" creationId="{F62ECDCF-2E7C-86C6-585C-202DC3CC37E7}"/>
          </ac:picMkLst>
        </pc:picChg>
        <pc:picChg chg="add mod">
          <ac:chgData name="Bojan Markovic" userId="3f59087a0c63597e" providerId="LiveId" clId="{EC1F4C9B-1814-4637-9D1A-CC4698EABF29}" dt="2022-05-18T20:24:24.647" v="1120" actId="1076"/>
          <ac:picMkLst>
            <pc:docMk/>
            <pc:sldMk cId="2548871858" sldId="384"/>
            <ac:picMk id="26" creationId="{0E6EB8DF-2018-0322-4B85-F4DF1BE25253}"/>
          </ac:picMkLst>
        </pc:picChg>
        <pc:picChg chg="add mod">
          <ac:chgData name="Bojan Markovic" userId="3f59087a0c63597e" providerId="LiveId" clId="{EC1F4C9B-1814-4637-9D1A-CC4698EABF29}" dt="2022-05-11T17:21:36.800" v="162" actId="1038"/>
          <ac:picMkLst>
            <pc:docMk/>
            <pc:sldMk cId="2548871858" sldId="384"/>
            <ac:picMk id="28" creationId="{E889BF54-D03F-1273-FBAC-A72E1E2CFE97}"/>
          </ac:picMkLst>
        </pc:picChg>
        <pc:picChg chg="del">
          <ac:chgData name="Bojan Markovic" userId="3f59087a0c63597e" providerId="LiveId" clId="{EC1F4C9B-1814-4637-9D1A-CC4698EABF29}" dt="2022-05-11T17:11:41.336" v="107" actId="478"/>
          <ac:picMkLst>
            <pc:docMk/>
            <pc:sldMk cId="2548871858" sldId="384"/>
            <ac:picMk id="29" creationId="{27B39F95-31AA-1495-A3F6-C693C67E9E7A}"/>
          </ac:picMkLst>
        </pc:picChg>
        <pc:picChg chg="del">
          <ac:chgData name="Bojan Markovic" userId="3f59087a0c63597e" providerId="LiveId" clId="{EC1F4C9B-1814-4637-9D1A-CC4698EABF29}" dt="2022-05-11T17:11:41.336" v="107" actId="478"/>
          <ac:picMkLst>
            <pc:docMk/>
            <pc:sldMk cId="2548871858" sldId="384"/>
            <ac:picMk id="31" creationId="{F664A140-0306-9925-4B2D-F698D10F817A}"/>
          </ac:picMkLst>
        </pc:picChg>
        <pc:picChg chg="del">
          <ac:chgData name="Bojan Markovic" userId="3f59087a0c63597e" providerId="LiveId" clId="{EC1F4C9B-1814-4637-9D1A-CC4698EABF29}" dt="2022-05-11T17:11:41.336" v="107" actId="478"/>
          <ac:picMkLst>
            <pc:docMk/>
            <pc:sldMk cId="2548871858" sldId="384"/>
            <ac:picMk id="48" creationId="{D8EB5194-928B-9ED4-4C61-B153EA697B80}"/>
          </ac:picMkLst>
        </pc:picChg>
      </pc:sldChg>
      <pc:sldChg chg="addSp delSp modSp add mod">
        <pc:chgData name="Bojan Markovic" userId="3f59087a0c63597e" providerId="LiveId" clId="{EC1F4C9B-1814-4637-9D1A-CC4698EABF29}" dt="2022-05-11T17:41:52.609" v="218" actId="1036"/>
        <pc:sldMkLst>
          <pc:docMk/>
          <pc:sldMk cId="2517613032" sldId="385"/>
        </pc:sldMkLst>
        <pc:spChg chg="del">
          <ac:chgData name="Bojan Markovic" userId="3f59087a0c63597e" providerId="LiveId" clId="{EC1F4C9B-1814-4637-9D1A-CC4698EABF29}" dt="2022-05-11T17:27:37.877" v="170" actId="478"/>
          <ac:spMkLst>
            <pc:docMk/>
            <pc:sldMk cId="2517613032" sldId="385"/>
            <ac:spMk id="9" creationId="{B4E359D9-267B-48E8-86D8-6F05F5425B53}"/>
          </ac:spMkLst>
        </pc:spChg>
        <pc:picChg chg="add mod">
          <ac:chgData name="Bojan Markovic" userId="3f59087a0c63597e" providerId="LiveId" clId="{EC1F4C9B-1814-4637-9D1A-CC4698EABF29}" dt="2022-05-11T17:41:52.609" v="218" actId="1036"/>
          <ac:picMkLst>
            <pc:docMk/>
            <pc:sldMk cId="2517613032" sldId="385"/>
            <ac:picMk id="4" creationId="{C65CE93D-32CA-D910-7BC4-8BB708F96A3C}"/>
          </ac:picMkLst>
        </pc:picChg>
        <pc:picChg chg="del">
          <ac:chgData name="Bojan Markovic" userId="3f59087a0c63597e" providerId="LiveId" clId="{EC1F4C9B-1814-4637-9D1A-CC4698EABF29}" dt="2022-05-11T17:27:31.265" v="164" actId="478"/>
          <ac:picMkLst>
            <pc:docMk/>
            <pc:sldMk cId="2517613032" sldId="385"/>
            <ac:picMk id="7" creationId="{D4E733C2-DCBA-68DF-A59E-347BB792EF74}"/>
          </ac:picMkLst>
        </pc:picChg>
        <pc:picChg chg="add mod">
          <ac:chgData name="Bojan Markovic" userId="3f59087a0c63597e" providerId="LiveId" clId="{EC1F4C9B-1814-4637-9D1A-CC4698EABF29}" dt="2022-05-11T17:41:52.609" v="218" actId="1036"/>
          <ac:picMkLst>
            <pc:docMk/>
            <pc:sldMk cId="2517613032" sldId="385"/>
            <ac:picMk id="8" creationId="{A527A62F-1187-4F44-89DE-CADF0294F2A6}"/>
          </ac:picMkLst>
        </pc:picChg>
        <pc:picChg chg="del">
          <ac:chgData name="Bojan Markovic" userId="3f59087a0c63597e" providerId="LiveId" clId="{EC1F4C9B-1814-4637-9D1A-CC4698EABF29}" dt="2022-05-11T17:27:34.411" v="169" actId="478"/>
          <ac:picMkLst>
            <pc:docMk/>
            <pc:sldMk cId="2517613032" sldId="385"/>
            <ac:picMk id="10" creationId="{B89BFD42-DE38-CCFC-5237-51FF5DF29039}"/>
          </ac:picMkLst>
        </pc:picChg>
        <pc:picChg chg="del">
          <ac:chgData name="Bojan Markovic" userId="3f59087a0c63597e" providerId="LiveId" clId="{EC1F4C9B-1814-4637-9D1A-CC4698EABF29}" dt="2022-05-11T17:27:31.980" v="165" actId="478"/>
          <ac:picMkLst>
            <pc:docMk/>
            <pc:sldMk cId="2517613032" sldId="385"/>
            <ac:picMk id="12" creationId="{7DC5A188-285E-A16E-E70C-6ACE8D7CBB82}"/>
          </ac:picMkLst>
        </pc:picChg>
        <pc:picChg chg="add mod">
          <ac:chgData name="Bojan Markovic" userId="3f59087a0c63597e" providerId="LiveId" clId="{EC1F4C9B-1814-4637-9D1A-CC4698EABF29}" dt="2022-05-11T17:41:52.609" v="218" actId="1036"/>
          <ac:picMkLst>
            <pc:docMk/>
            <pc:sldMk cId="2517613032" sldId="385"/>
            <ac:picMk id="13" creationId="{15F6E4FA-AEBF-72AF-C375-F84B9129B7FD}"/>
          </ac:picMkLst>
        </pc:picChg>
        <pc:picChg chg="add del mod">
          <ac:chgData name="Bojan Markovic" userId="3f59087a0c63597e" providerId="LiveId" clId="{EC1F4C9B-1814-4637-9D1A-CC4698EABF29}" dt="2022-05-11T17:41:00.973" v="181" actId="478"/>
          <ac:picMkLst>
            <pc:docMk/>
            <pc:sldMk cId="2517613032" sldId="385"/>
            <ac:picMk id="15" creationId="{2D430D91-E297-4F0C-E9A6-98C8987E7875}"/>
          </ac:picMkLst>
        </pc:picChg>
        <pc:picChg chg="del">
          <ac:chgData name="Bojan Markovic" userId="3f59087a0c63597e" providerId="LiveId" clId="{EC1F4C9B-1814-4637-9D1A-CC4698EABF29}" dt="2022-05-11T17:27:33.861" v="168" actId="478"/>
          <ac:picMkLst>
            <pc:docMk/>
            <pc:sldMk cId="2517613032" sldId="385"/>
            <ac:picMk id="16" creationId="{0A3DED6F-81C2-8052-AFAC-C6C4DE4BA2CE}"/>
          </ac:picMkLst>
        </pc:picChg>
        <pc:picChg chg="del">
          <ac:chgData name="Bojan Markovic" userId="3f59087a0c63597e" providerId="LiveId" clId="{EC1F4C9B-1814-4637-9D1A-CC4698EABF29}" dt="2022-05-11T17:27:32.686" v="166" actId="478"/>
          <ac:picMkLst>
            <pc:docMk/>
            <pc:sldMk cId="2517613032" sldId="385"/>
            <ac:picMk id="26" creationId="{0E6EB8DF-2018-0322-4B85-F4DF1BE25253}"/>
          </ac:picMkLst>
        </pc:picChg>
        <pc:picChg chg="del">
          <ac:chgData name="Bojan Markovic" userId="3f59087a0c63597e" providerId="LiveId" clId="{EC1F4C9B-1814-4637-9D1A-CC4698EABF29}" dt="2022-05-11T17:27:33.245" v="167" actId="478"/>
          <ac:picMkLst>
            <pc:docMk/>
            <pc:sldMk cId="2517613032" sldId="385"/>
            <ac:picMk id="28" creationId="{E889BF54-D03F-1273-FBAC-A72E1E2CFE97}"/>
          </ac:picMkLst>
        </pc:picChg>
      </pc:sldChg>
      <pc:sldChg chg="addSp delSp modSp add mod ord">
        <pc:chgData name="Bojan Markovic" userId="3f59087a0c63597e" providerId="LiveId" clId="{EC1F4C9B-1814-4637-9D1A-CC4698EABF29}" dt="2022-05-12T17:46:57.661" v="437" actId="1035"/>
        <pc:sldMkLst>
          <pc:docMk/>
          <pc:sldMk cId="4292829094" sldId="386"/>
        </pc:sldMkLst>
        <pc:spChg chg="mod">
          <ac:chgData name="Bojan Markovic" userId="3f59087a0c63597e" providerId="LiveId" clId="{EC1F4C9B-1814-4637-9D1A-CC4698EABF29}" dt="2022-05-12T17:46:25.528" v="408"/>
          <ac:spMkLst>
            <pc:docMk/>
            <pc:sldMk cId="4292829094" sldId="386"/>
            <ac:spMk id="3" creationId="{707C055F-83A2-4615-B403-57D691D2A623}"/>
          </ac:spMkLst>
        </pc:spChg>
        <pc:spChg chg="add mod">
          <ac:chgData name="Bojan Markovic" userId="3f59087a0c63597e" providerId="LiveId" clId="{EC1F4C9B-1814-4637-9D1A-CC4698EABF29}" dt="2022-05-12T17:46:51.965" v="426" actId="1035"/>
          <ac:spMkLst>
            <pc:docMk/>
            <pc:sldMk cId="4292829094" sldId="386"/>
            <ac:spMk id="16" creationId="{B7A8BB0E-5A86-DBE8-E1BB-437412387B08}"/>
          </ac:spMkLst>
        </pc:spChg>
        <pc:spChg chg="add mod">
          <ac:chgData name="Bojan Markovic" userId="3f59087a0c63597e" providerId="LiveId" clId="{EC1F4C9B-1814-4637-9D1A-CC4698EABF29}" dt="2022-05-12T17:46:57.661" v="437" actId="1035"/>
          <ac:spMkLst>
            <pc:docMk/>
            <pc:sldMk cId="4292829094" sldId="386"/>
            <ac:spMk id="18" creationId="{A0EE4D04-54C2-8A18-7425-B0AA202E6D4F}"/>
          </ac:spMkLst>
        </pc:spChg>
        <pc:spChg chg="add mod">
          <ac:chgData name="Bojan Markovic" userId="3f59087a0c63597e" providerId="LiveId" clId="{EC1F4C9B-1814-4637-9D1A-CC4698EABF29}" dt="2022-05-12T17:46:39.526" v="409"/>
          <ac:spMkLst>
            <pc:docMk/>
            <pc:sldMk cId="4292829094" sldId="386"/>
            <ac:spMk id="19" creationId="{8BD6C097-6492-3EF0-A685-07EFB8885A63}"/>
          </ac:spMkLst>
        </pc:spChg>
        <pc:picChg chg="del">
          <ac:chgData name="Bojan Markovic" userId="3f59087a0c63597e" providerId="LiveId" clId="{EC1F4C9B-1814-4637-9D1A-CC4698EABF29}" dt="2022-05-11T22:57:56.048" v="230" actId="478"/>
          <ac:picMkLst>
            <pc:docMk/>
            <pc:sldMk cId="4292829094" sldId="386"/>
            <ac:picMk id="4" creationId="{C65CE93D-32CA-D910-7BC4-8BB708F96A3C}"/>
          </ac:picMkLst>
        </pc:picChg>
        <pc:picChg chg="add del mod">
          <ac:chgData name="Bojan Markovic" userId="3f59087a0c63597e" providerId="LiveId" clId="{EC1F4C9B-1814-4637-9D1A-CC4698EABF29}" dt="2022-05-12T17:32:03.090" v="307" actId="478"/>
          <ac:picMkLst>
            <pc:docMk/>
            <pc:sldMk cId="4292829094" sldId="386"/>
            <ac:picMk id="6" creationId="{9658DA0B-3A95-AEAF-6212-7510C2C35302}"/>
          </ac:picMkLst>
        </pc:picChg>
        <pc:picChg chg="del">
          <ac:chgData name="Bojan Markovic" userId="3f59087a0c63597e" providerId="LiveId" clId="{EC1F4C9B-1814-4637-9D1A-CC4698EABF29}" dt="2022-05-11T22:57:56.723" v="231" actId="478"/>
          <ac:picMkLst>
            <pc:docMk/>
            <pc:sldMk cId="4292829094" sldId="386"/>
            <ac:picMk id="8" creationId="{A527A62F-1187-4F44-89DE-CADF0294F2A6}"/>
          </ac:picMkLst>
        </pc:picChg>
        <pc:picChg chg="add del mod">
          <ac:chgData name="Bojan Markovic" userId="3f59087a0c63597e" providerId="LiveId" clId="{EC1F4C9B-1814-4637-9D1A-CC4698EABF29}" dt="2022-05-12T17:33:13.830" v="312" actId="478"/>
          <ac:picMkLst>
            <pc:docMk/>
            <pc:sldMk cId="4292829094" sldId="386"/>
            <ac:picMk id="9" creationId="{15A8FBA8-8E6B-7425-2CD6-45616B97BB78}"/>
          </ac:picMkLst>
        </pc:picChg>
        <pc:picChg chg="add del mod ord">
          <ac:chgData name="Bojan Markovic" userId="3f59087a0c63597e" providerId="LiveId" clId="{EC1F4C9B-1814-4637-9D1A-CC4698EABF29}" dt="2022-05-12T17:46:16.902" v="406" actId="478"/>
          <ac:picMkLst>
            <pc:docMk/>
            <pc:sldMk cId="4292829094" sldId="386"/>
            <ac:picMk id="11" creationId="{D9C36531-ACAB-97C9-17F3-A809E03B2A37}"/>
          </ac:picMkLst>
        </pc:picChg>
        <pc:picChg chg="del">
          <ac:chgData name="Bojan Markovic" userId="3f59087a0c63597e" providerId="LiveId" clId="{EC1F4C9B-1814-4637-9D1A-CC4698EABF29}" dt="2022-05-11T22:57:57.344" v="232" actId="478"/>
          <ac:picMkLst>
            <pc:docMk/>
            <pc:sldMk cId="4292829094" sldId="386"/>
            <ac:picMk id="13" creationId="{15F6E4FA-AEBF-72AF-C375-F84B9129B7FD}"/>
          </ac:picMkLst>
        </pc:picChg>
        <pc:picChg chg="add del mod ord">
          <ac:chgData name="Bojan Markovic" userId="3f59087a0c63597e" providerId="LiveId" clId="{EC1F4C9B-1814-4637-9D1A-CC4698EABF29}" dt="2022-05-12T17:46:17.398" v="407" actId="478"/>
          <ac:picMkLst>
            <pc:docMk/>
            <pc:sldMk cId="4292829094" sldId="386"/>
            <ac:picMk id="14" creationId="{0175F488-6714-81B2-36C8-C179B874CDEC}"/>
          </ac:picMkLst>
        </pc:picChg>
        <pc:picChg chg="add mod">
          <ac:chgData name="Bojan Markovic" userId="3f59087a0c63597e" providerId="LiveId" clId="{EC1F4C9B-1814-4637-9D1A-CC4698EABF29}" dt="2022-05-12T17:46:39.526" v="409"/>
          <ac:picMkLst>
            <pc:docMk/>
            <pc:sldMk cId="4292829094" sldId="386"/>
            <ac:picMk id="15" creationId="{906D73A3-4914-E289-5C65-0980882667EC}"/>
          </ac:picMkLst>
        </pc:picChg>
        <pc:picChg chg="add mod">
          <ac:chgData name="Bojan Markovic" userId="3f59087a0c63597e" providerId="LiveId" clId="{EC1F4C9B-1814-4637-9D1A-CC4698EABF29}" dt="2022-05-12T17:46:39.526" v="409"/>
          <ac:picMkLst>
            <pc:docMk/>
            <pc:sldMk cId="4292829094" sldId="386"/>
            <ac:picMk id="17" creationId="{264ED017-3E1D-C368-E2A4-B63AAFEF14C1}"/>
          </ac:picMkLst>
        </pc:picChg>
      </pc:sldChg>
      <pc:sldChg chg="addSp delSp modSp add mod">
        <pc:chgData name="Bojan Markovic" userId="3f59087a0c63597e" providerId="LiveId" clId="{EC1F4C9B-1814-4637-9D1A-CC4698EABF29}" dt="2022-05-19T19:37:16.157" v="1315" actId="12788"/>
        <pc:sldMkLst>
          <pc:docMk/>
          <pc:sldMk cId="1322589739" sldId="387"/>
        </pc:sldMkLst>
        <pc:spChg chg="mod">
          <ac:chgData name="Bojan Markovic" userId="3f59087a0c63597e" providerId="LiveId" clId="{EC1F4C9B-1814-4637-9D1A-CC4698EABF29}" dt="2022-05-19T19:35:04.995" v="1270" actId="20577"/>
          <ac:spMkLst>
            <pc:docMk/>
            <pc:sldMk cId="1322589739" sldId="387"/>
            <ac:spMk id="3" creationId="{707C055F-83A2-4615-B403-57D691D2A623}"/>
          </ac:spMkLst>
        </pc:spChg>
        <pc:picChg chg="mod">
          <ac:chgData name="Bojan Markovic" userId="3f59087a0c63597e" providerId="LiveId" clId="{EC1F4C9B-1814-4637-9D1A-CC4698EABF29}" dt="2022-05-19T19:37:16.157" v="1315" actId="12788"/>
          <ac:picMkLst>
            <pc:docMk/>
            <pc:sldMk cId="1322589739" sldId="387"/>
            <ac:picMk id="6" creationId="{9658DA0B-3A95-AEAF-6212-7510C2C35302}"/>
          </ac:picMkLst>
        </pc:picChg>
        <pc:picChg chg="add del mod">
          <ac:chgData name="Bojan Markovic" userId="3f59087a0c63597e" providerId="LiveId" clId="{EC1F4C9B-1814-4637-9D1A-CC4698EABF29}" dt="2022-05-19T19:36:05.911" v="1298" actId="478"/>
          <ac:picMkLst>
            <pc:docMk/>
            <pc:sldMk cId="1322589739" sldId="387"/>
            <ac:picMk id="7" creationId="{A237FF6B-F586-6349-B7D6-CE55071014BB}"/>
          </ac:picMkLst>
        </pc:picChg>
        <pc:picChg chg="del">
          <ac:chgData name="Bojan Markovic" userId="3f59087a0c63597e" providerId="LiveId" clId="{EC1F4C9B-1814-4637-9D1A-CC4698EABF29}" dt="2022-05-19T19:35:10.990" v="1272" actId="478"/>
          <ac:picMkLst>
            <pc:docMk/>
            <pc:sldMk cId="1322589739" sldId="387"/>
            <ac:picMk id="9" creationId="{15A8FBA8-8E6B-7425-2CD6-45616B97BB78}"/>
          </ac:picMkLst>
        </pc:picChg>
      </pc:sldChg>
      <pc:sldChg chg="addSp delSp modSp add mod">
        <pc:chgData name="Bojan Markovic" userId="3f59087a0c63597e" providerId="LiveId" clId="{EC1F4C9B-1814-4637-9D1A-CC4698EABF29}" dt="2022-05-12T18:51:44.833" v="812" actId="14100"/>
        <pc:sldMkLst>
          <pc:docMk/>
          <pc:sldMk cId="1126469141" sldId="388"/>
        </pc:sldMkLst>
        <pc:spChg chg="mod">
          <ac:chgData name="Bojan Markovic" userId="3f59087a0c63597e" providerId="LiveId" clId="{EC1F4C9B-1814-4637-9D1A-CC4698EABF29}" dt="2022-05-12T18:45:34.927" v="496" actId="20577"/>
          <ac:spMkLst>
            <pc:docMk/>
            <pc:sldMk cId="1126469141" sldId="388"/>
            <ac:spMk id="3" creationId="{707C055F-83A2-4615-B403-57D691D2A623}"/>
          </ac:spMkLst>
        </pc:spChg>
        <pc:spChg chg="add del mod">
          <ac:chgData name="Bojan Markovic" userId="3f59087a0c63597e" providerId="LiveId" clId="{EC1F4C9B-1814-4637-9D1A-CC4698EABF29}" dt="2022-05-12T18:46:10.160" v="502" actId="478"/>
          <ac:spMkLst>
            <pc:docMk/>
            <pc:sldMk cId="1126469141" sldId="388"/>
            <ac:spMk id="7" creationId="{2BDB6BC5-E914-57CF-47FE-B6AE4F445759}"/>
          </ac:spMkLst>
        </pc:spChg>
        <pc:spChg chg="add del mod">
          <ac:chgData name="Bojan Markovic" userId="3f59087a0c63597e" providerId="LiveId" clId="{EC1F4C9B-1814-4637-9D1A-CC4698EABF29}" dt="2022-05-12T18:46:10.160" v="502" actId="478"/>
          <ac:spMkLst>
            <pc:docMk/>
            <pc:sldMk cId="1126469141" sldId="388"/>
            <ac:spMk id="8" creationId="{3A9A4678-8238-45A6-098B-38181E8B2FB9}"/>
          </ac:spMkLst>
        </pc:spChg>
        <pc:spChg chg="add del mod">
          <ac:chgData name="Bojan Markovic" userId="3f59087a0c63597e" providerId="LiveId" clId="{EC1F4C9B-1814-4637-9D1A-CC4698EABF29}" dt="2022-05-12T18:46:10.160" v="502" actId="478"/>
          <ac:spMkLst>
            <pc:docMk/>
            <pc:sldMk cId="1126469141" sldId="388"/>
            <ac:spMk id="9" creationId="{41A13F27-EA20-8537-F33A-97A385B6D063}"/>
          </ac:spMkLst>
        </pc:spChg>
        <pc:spChg chg="add del mod">
          <ac:chgData name="Bojan Markovic" userId="3f59087a0c63597e" providerId="LiveId" clId="{EC1F4C9B-1814-4637-9D1A-CC4698EABF29}" dt="2022-05-12T18:46:10.160" v="502" actId="478"/>
          <ac:spMkLst>
            <pc:docMk/>
            <pc:sldMk cId="1126469141" sldId="388"/>
            <ac:spMk id="12" creationId="{3F356D1D-1BD6-A808-B9BD-AAC1694E85FE}"/>
          </ac:spMkLst>
        </pc:spChg>
        <pc:spChg chg="add del mod">
          <ac:chgData name="Bojan Markovic" userId="3f59087a0c63597e" providerId="LiveId" clId="{EC1F4C9B-1814-4637-9D1A-CC4698EABF29}" dt="2022-05-12T18:46:10.160" v="502" actId="478"/>
          <ac:spMkLst>
            <pc:docMk/>
            <pc:sldMk cId="1126469141" sldId="388"/>
            <ac:spMk id="15" creationId="{0FE985C0-7FDD-15B9-D72A-84B236D5B705}"/>
          </ac:spMkLst>
        </pc:spChg>
        <pc:spChg chg="add del mod">
          <ac:chgData name="Bojan Markovic" userId="3f59087a0c63597e" providerId="LiveId" clId="{EC1F4C9B-1814-4637-9D1A-CC4698EABF29}" dt="2022-05-12T18:46:10.160" v="502" actId="478"/>
          <ac:spMkLst>
            <pc:docMk/>
            <pc:sldMk cId="1126469141" sldId="388"/>
            <ac:spMk id="17" creationId="{DC895294-AE1F-D662-57F6-019E6292613E}"/>
          </ac:spMkLst>
        </pc:spChg>
        <pc:spChg chg="add del mod">
          <ac:chgData name="Bojan Markovic" userId="3f59087a0c63597e" providerId="LiveId" clId="{EC1F4C9B-1814-4637-9D1A-CC4698EABF29}" dt="2022-05-12T18:46:10.160" v="502" actId="478"/>
          <ac:spMkLst>
            <pc:docMk/>
            <pc:sldMk cId="1126469141" sldId="388"/>
            <ac:spMk id="19" creationId="{69F58742-9559-B3C2-DC29-BD38639CAC86}"/>
          </ac:spMkLst>
        </pc:spChg>
        <pc:spChg chg="add del mod">
          <ac:chgData name="Bojan Markovic" userId="3f59087a0c63597e" providerId="LiveId" clId="{EC1F4C9B-1814-4637-9D1A-CC4698EABF29}" dt="2022-05-12T18:46:10.160" v="502" actId="478"/>
          <ac:spMkLst>
            <pc:docMk/>
            <pc:sldMk cId="1126469141" sldId="388"/>
            <ac:spMk id="20" creationId="{F3EB8619-455E-DA0D-477C-2B04450111F6}"/>
          </ac:spMkLst>
        </pc:spChg>
        <pc:spChg chg="add del mod">
          <ac:chgData name="Bojan Markovic" userId="3f59087a0c63597e" providerId="LiveId" clId="{EC1F4C9B-1814-4637-9D1A-CC4698EABF29}" dt="2022-05-12T18:46:10.160" v="502" actId="478"/>
          <ac:spMkLst>
            <pc:docMk/>
            <pc:sldMk cId="1126469141" sldId="388"/>
            <ac:spMk id="21" creationId="{B3BE38F5-015C-6723-AEB5-EA4B58971BF5}"/>
          </ac:spMkLst>
        </pc:spChg>
        <pc:spChg chg="add del mod">
          <ac:chgData name="Bojan Markovic" userId="3f59087a0c63597e" providerId="LiveId" clId="{EC1F4C9B-1814-4637-9D1A-CC4698EABF29}" dt="2022-05-12T18:46:10.160" v="502" actId="478"/>
          <ac:spMkLst>
            <pc:docMk/>
            <pc:sldMk cId="1126469141" sldId="388"/>
            <ac:spMk id="22" creationId="{5ED57441-8576-6298-E3AA-A29BA2B07BB6}"/>
          </ac:spMkLst>
        </pc:spChg>
        <pc:spChg chg="add mod">
          <ac:chgData name="Bojan Markovic" userId="3f59087a0c63597e" providerId="LiveId" clId="{EC1F4C9B-1814-4637-9D1A-CC4698EABF29}" dt="2022-05-12T18:49:40.738" v="653" actId="1035"/>
          <ac:spMkLst>
            <pc:docMk/>
            <pc:sldMk cId="1126469141" sldId="388"/>
            <ac:spMk id="28" creationId="{3D3C833F-F224-E9A1-27B7-59BE388858BE}"/>
          </ac:spMkLst>
        </pc:spChg>
        <pc:spChg chg="add mod">
          <ac:chgData name="Bojan Markovic" userId="3f59087a0c63597e" providerId="LiveId" clId="{EC1F4C9B-1814-4637-9D1A-CC4698EABF29}" dt="2022-05-12T18:49:40.738" v="653" actId="1035"/>
          <ac:spMkLst>
            <pc:docMk/>
            <pc:sldMk cId="1126469141" sldId="388"/>
            <ac:spMk id="29" creationId="{383CB138-E57A-9FEF-BE9A-AD09B05A89CC}"/>
          </ac:spMkLst>
        </pc:spChg>
        <pc:spChg chg="add mod">
          <ac:chgData name="Bojan Markovic" userId="3f59087a0c63597e" providerId="LiveId" clId="{EC1F4C9B-1814-4637-9D1A-CC4698EABF29}" dt="2022-05-12T18:49:40.738" v="653" actId="1035"/>
          <ac:spMkLst>
            <pc:docMk/>
            <pc:sldMk cId="1126469141" sldId="388"/>
            <ac:spMk id="30" creationId="{12E54517-882E-4AF0-FA3E-A39F08B934B2}"/>
          </ac:spMkLst>
        </pc:spChg>
        <pc:spChg chg="add mod">
          <ac:chgData name="Bojan Markovic" userId="3f59087a0c63597e" providerId="LiveId" clId="{EC1F4C9B-1814-4637-9D1A-CC4698EABF29}" dt="2022-05-12T18:49:40.738" v="653" actId="1035"/>
          <ac:spMkLst>
            <pc:docMk/>
            <pc:sldMk cId="1126469141" sldId="388"/>
            <ac:spMk id="32" creationId="{A4F87046-0F38-EB16-D63D-EE2D8045A4F3}"/>
          </ac:spMkLst>
        </pc:spChg>
        <pc:spChg chg="add mod">
          <ac:chgData name="Bojan Markovic" userId="3f59087a0c63597e" providerId="LiveId" clId="{EC1F4C9B-1814-4637-9D1A-CC4698EABF29}" dt="2022-05-12T18:49:40.738" v="653" actId="1035"/>
          <ac:spMkLst>
            <pc:docMk/>
            <pc:sldMk cId="1126469141" sldId="388"/>
            <ac:spMk id="34" creationId="{5DA5ABCA-F713-AB11-668B-C1CC7CCEC22A}"/>
          </ac:spMkLst>
        </pc:spChg>
        <pc:spChg chg="add mod">
          <ac:chgData name="Bojan Markovic" userId="3f59087a0c63597e" providerId="LiveId" clId="{EC1F4C9B-1814-4637-9D1A-CC4698EABF29}" dt="2022-05-12T18:49:40.738" v="653" actId="1035"/>
          <ac:spMkLst>
            <pc:docMk/>
            <pc:sldMk cId="1126469141" sldId="388"/>
            <ac:spMk id="36" creationId="{1AD81CC7-8051-4B86-DDAD-C99C373A67A1}"/>
          </ac:spMkLst>
        </pc:spChg>
        <pc:spChg chg="add mod">
          <ac:chgData name="Bojan Markovic" userId="3f59087a0c63597e" providerId="LiveId" clId="{EC1F4C9B-1814-4637-9D1A-CC4698EABF29}" dt="2022-05-12T18:49:40.738" v="653" actId="1035"/>
          <ac:spMkLst>
            <pc:docMk/>
            <pc:sldMk cId="1126469141" sldId="388"/>
            <ac:spMk id="38" creationId="{B9B82D67-D49D-1951-9F3B-7C95F0AFD79B}"/>
          </ac:spMkLst>
        </pc:spChg>
        <pc:spChg chg="add mod">
          <ac:chgData name="Bojan Markovic" userId="3f59087a0c63597e" providerId="LiveId" clId="{EC1F4C9B-1814-4637-9D1A-CC4698EABF29}" dt="2022-05-12T18:51:44.833" v="812" actId="14100"/>
          <ac:spMkLst>
            <pc:docMk/>
            <pc:sldMk cId="1126469141" sldId="388"/>
            <ac:spMk id="39" creationId="{F71E2916-02B5-6759-0B1E-A75FDD65C141}"/>
          </ac:spMkLst>
        </pc:spChg>
        <pc:spChg chg="add mod">
          <ac:chgData name="Bojan Markovic" userId="3f59087a0c63597e" providerId="LiveId" clId="{EC1F4C9B-1814-4637-9D1A-CC4698EABF29}" dt="2022-05-12T18:51:40.445" v="811" actId="403"/>
          <ac:spMkLst>
            <pc:docMk/>
            <pc:sldMk cId="1126469141" sldId="388"/>
            <ac:spMk id="40" creationId="{6342EF0A-83C3-2225-22B4-7AFAFE8660EB}"/>
          </ac:spMkLst>
        </pc:spChg>
        <pc:spChg chg="add mod">
          <ac:chgData name="Bojan Markovic" userId="3f59087a0c63597e" providerId="LiveId" clId="{EC1F4C9B-1814-4637-9D1A-CC4698EABF29}" dt="2022-05-12T18:51:40.445" v="811" actId="403"/>
          <ac:spMkLst>
            <pc:docMk/>
            <pc:sldMk cId="1126469141" sldId="388"/>
            <ac:spMk id="41" creationId="{1342855F-686D-5B22-EF28-A8D8860A9B3D}"/>
          </ac:spMkLst>
        </pc:spChg>
        <pc:spChg chg="add mod">
          <ac:chgData name="Bojan Markovic" userId="3f59087a0c63597e" providerId="LiveId" clId="{EC1F4C9B-1814-4637-9D1A-CC4698EABF29}" dt="2022-05-12T18:49:40.738" v="653" actId="1035"/>
          <ac:spMkLst>
            <pc:docMk/>
            <pc:sldMk cId="1126469141" sldId="388"/>
            <ac:spMk id="45" creationId="{1E3AB0FC-AAD7-9704-3943-48A7CE338A80}"/>
          </ac:spMkLst>
        </pc:spChg>
        <pc:spChg chg="add mod">
          <ac:chgData name="Bojan Markovic" userId="3f59087a0c63597e" providerId="LiveId" clId="{EC1F4C9B-1814-4637-9D1A-CC4698EABF29}" dt="2022-05-12T18:49:40.738" v="653" actId="1035"/>
          <ac:spMkLst>
            <pc:docMk/>
            <pc:sldMk cId="1126469141" sldId="388"/>
            <ac:spMk id="46" creationId="{608B80C1-90CF-DEE2-A605-008316538816}"/>
          </ac:spMkLst>
        </pc:spChg>
        <pc:picChg chg="add del mod">
          <ac:chgData name="Bojan Markovic" userId="3f59087a0c63597e" providerId="LiveId" clId="{EC1F4C9B-1814-4637-9D1A-CC4698EABF29}" dt="2022-05-12T18:46:10.160" v="502" actId="478"/>
          <ac:picMkLst>
            <pc:docMk/>
            <pc:sldMk cId="1126469141" sldId="388"/>
            <ac:picMk id="6" creationId="{EF2466A9-2BB5-A9CD-6017-C63A97725F5A}"/>
          </ac:picMkLst>
        </pc:picChg>
        <pc:picChg chg="del">
          <ac:chgData name="Bojan Markovic" userId="3f59087a0c63597e" providerId="LiveId" clId="{EC1F4C9B-1814-4637-9D1A-CC4698EABF29}" dt="2022-05-12T18:45:45.880" v="497" actId="478"/>
          <ac:picMkLst>
            <pc:docMk/>
            <pc:sldMk cId="1126469141" sldId="388"/>
            <ac:picMk id="11" creationId="{D9C36531-ACAB-97C9-17F3-A809E03B2A37}"/>
          </ac:picMkLst>
        </pc:picChg>
        <pc:picChg chg="del">
          <ac:chgData name="Bojan Markovic" userId="3f59087a0c63597e" providerId="LiveId" clId="{EC1F4C9B-1814-4637-9D1A-CC4698EABF29}" dt="2022-05-12T18:45:46.504" v="498" actId="478"/>
          <ac:picMkLst>
            <pc:docMk/>
            <pc:sldMk cId="1126469141" sldId="388"/>
            <ac:picMk id="14" creationId="{0175F488-6714-81B2-36C8-C179B874CDEC}"/>
          </ac:picMkLst>
        </pc:picChg>
        <pc:picChg chg="add del mod">
          <ac:chgData name="Bojan Markovic" userId="3f59087a0c63597e" providerId="LiveId" clId="{EC1F4C9B-1814-4637-9D1A-CC4698EABF29}" dt="2022-05-12T18:46:10.160" v="502" actId="478"/>
          <ac:picMkLst>
            <pc:docMk/>
            <pc:sldMk cId="1126469141" sldId="388"/>
            <ac:picMk id="23" creationId="{DB807D7E-8359-13A3-A51E-65518E23A933}"/>
          </ac:picMkLst>
        </pc:picChg>
        <pc:picChg chg="add del mod">
          <ac:chgData name="Bojan Markovic" userId="3f59087a0c63597e" providerId="LiveId" clId="{EC1F4C9B-1814-4637-9D1A-CC4698EABF29}" dt="2022-05-12T18:46:10.160" v="502" actId="478"/>
          <ac:picMkLst>
            <pc:docMk/>
            <pc:sldMk cId="1126469141" sldId="388"/>
            <ac:picMk id="24" creationId="{13DD00AB-BD7C-33B8-7C45-8E2D157115B1}"/>
          </ac:picMkLst>
        </pc:picChg>
        <pc:picChg chg="add mod">
          <ac:chgData name="Bojan Markovic" userId="3f59087a0c63597e" providerId="LiveId" clId="{EC1F4C9B-1814-4637-9D1A-CC4698EABF29}" dt="2022-05-12T18:49:40.738" v="653" actId="1035"/>
          <ac:picMkLst>
            <pc:docMk/>
            <pc:sldMk cId="1126469141" sldId="388"/>
            <ac:picMk id="27" creationId="{9121AE0B-EBAE-3265-1DA9-9974C7D5A20F}"/>
          </ac:picMkLst>
        </pc:picChg>
        <pc:picChg chg="add mod">
          <ac:chgData name="Bojan Markovic" userId="3f59087a0c63597e" providerId="LiveId" clId="{EC1F4C9B-1814-4637-9D1A-CC4698EABF29}" dt="2022-05-12T18:50:49.387" v="796" actId="12788"/>
          <ac:picMkLst>
            <pc:docMk/>
            <pc:sldMk cId="1126469141" sldId="388"/>
            <ac:picMk id="42" creationId="{B9787D93-0792-884E-5C51-3DF35C032540}"/>
          </ac:picMkLst>
        </pc:picChg>
        <pc:picChg chg="add mod">
          <ac:chgData name="Bojan Markovic" userId="3f59087a0c63597e" providerId="LiveId" clId="{EC1F4C9B-1814-4637-9D1A-CC4698EABF29}" dt="2022-05-12T18:51:05.358" v="810" actId="1037"/>
          <ac:picMkLst>
            <pc:docMk/>
            <pc:sldMk cId="1126469141" sldId="388"/>
            <ac:picMk id="43" creationId="{78719EB8-7740-BB77-1920-3784D7AB35E9}"/>
          </ac:picMkLst>
        </pc:picChg>
        <pc:cxnChg chg="add del mod">
          <ac:chgData name="Bojan Markovic" userId="3f59087a0c63597e" providerId="LiveId" clId="{EC1F4C9B-1814-4637-9D1A-CC4698EABF29}" dt="2022-05-12T18:46:10.160" v="502" actId="478"/>
          <ac:cxnSpMkLst>
            <pc:docMk/>
            <pc:sldMk cId="1126469141" sldId="388"/>
            <ac:cxnSpMk id="10" creationId="{320CE577-C1ED-D090-C98D-C700BFE99177}"/>
          </ac:cxnSpMkLst>
        </pc:cxnChg>
        <pc:cxnChg chg="add del mod">
          <ac:chgData name="Bojan Markovic" userId="3f59087a0c63597e" providerId="LiveId" clId="{EC1F4C9B-1814-4637-9D1A-CC4698EABF29}" dt="2022-05-12T18:46:10.160" v="502" actId="478"/>
          <ac:cxnSpMkLst>
            <pc:docMk/>
            <pc:sldMk cId="1126469141" sldId="388"/>
            <ac:cxnSpMk id="13" creationId="{7FB4AD95-FFFF-83CF-7F55-1DA6F8A1A5D9}"/>
          </ac:cxnSpMkLst>
        </pc:cxnChg>
        <pc:cxnChg chg="add del mod">
          <ac:chgData name="Bojan Markovic" userId="3f59087a0c63597e" providerId="LiveId" clId="{EC1F4C9B-1814-4637-9D1A-CC4698EABF29}" dt="2022-05-12T18:46:10.160" v="502" actId="478"/>
          <ac:cxnSpMkLst>
            <pc:docMk/>
            <pc:sldMk cId="1126469141" sldId="388"/>
            <ac:cxnSpMk id="16" creationId="{8DACFA0C-AD57-7569-35B0-BB88582051E6}"/>
          </ac:cxnSpMkLst>
        </pc:cxnChg>
        <pc:cxnChg chg="add del mod">
          <ac:chgData name="Bojan Markovic" userId="3f59087a0c63597e" providerId="LiveId" clId="{EC1F4C9B-1814-4637-9D1A-CC4698EABF29}" dt="2022-05-12T18:46:10.160" v="502" actId="478"/>
          <ac:cxnSpMkLst>
            <pc:docMk/>
            <pc:sldMk cId="1126469141" sldId="388"/>
            <ac:cxnSpMk id="18" creationId="{FB2E9740-07FF-1DB8-9497-96DFC22B5EC3}"/>
          </ac:cxnSpMkLst>
        </pc:cxnChg>
        <pc:cxnChg chg="add mod">
          <ac:chgData name="Bojan Markovic" userId="3f59087a0c63597e" providerId="LiveId" clId="{EC1F4C9B-1814-4637-9D1A-CC4698EABF29}" dt="2022-05-12T18:49:40.738" v="653" actId="1035"/>
          <ac:cxnSpMkLst>
            <pc:docMk/>
            <pc:sldMk cId="1126469141" sldId="388"/>
            <ac:cxnSpMk id="31" creationId="{11C724A9-F3AF-06B7-E30A-A0A6A7812E72}"/>
          </ac:cxnSpMkLst>
        </pc:cxnChg>
        <pc:cxnChg chg="add mod">
          <ac:chgData name="Bojan Markovic" userId="3f59087a0c63597e" providerId="LiveId" clId="{EC1F4C9B-1814-4637-9D1A-CC4698EABF29}" dt="2022-05-12T18:49:40.738" v="653" actId="1035"/>
          <ac:cxnSpMkLst>
            <pc:docMk/>
            <pc:sldMk cId="1126469141" sldId="388"/>
            <ac:cxnSpMk id="33" creationId="{C06C0FDE-F00E-77C1-711E-E14874C96246}"/>
          </ac:cxnSpMkLst>
        </pc:cxnChg>
        <pc:cxnChg chg="add mod">
          <ac:chgData name="Bojan Markovic" userId="3f59087a0c63597e" providerId="LiveId" clId="{EC1F4C9B-1814-4637-9D1A-CC4698EABF29}" dt="2022-05-12T18:49:40.738" v="653" actId="1035"/>
          <ac:cxnSpMkLst>
            <pc:docMk/>
            <pc:sldMk cId="1126469141" sldId="388"/>
            <ac:cxnSpMk id="35" creationId="{66C4A0E2-F306-1B8F-1E63-02875F544403}"/>
          </ac:cxnSpMkLst>
        </pc:cxnChg>
        <pc:cxnChg chg="add mod">
          <ac:chgData name="Bojan Markovic" userId="3f59087a0c63597e" providerId="LiveId" clId="{EC1F4C9B-1814-4637-9D1A-CC4698EABF29}" dt="2022-05-12T18:49:40.738" v="653" actId="1035"/>
          <ac:cxnSpMkLst>
            <pc:docMk/>
            <pc:sldMk cId="1126469141" sldId="388"/>
            <ac:cxnSpMk id="37" creationId="{47C5F664-B5F6-E81F-BDB0-E45E3E132204}"/>
          </ac:cxnSpMkLst>
        </pc:cxnChg>
      </pc:sldChg>
      <pc:sldChg chg="new del">
        <pc:chgData name="Bojan Markovic" userId="3f59087a0c63597e" providerId="LiveId" clId="{EC1F4C9B-1814-4637-9D1A-CC4698EABF29}" dt="2022-05-12T17:44:40.553" v="378" actId="47"/>
        <pc:sldMkLst>
          <pc:docMk/>
          <pc:sldMk cId="3595850256" sldId="388"/>
        </pc:sldMkLst>
      </pc:sldChg>
      <pc:sldChg chg="addSp delSp modSp add mod">
        <pc:chgData name="Bojan Markovic" userId="3f59087a0c63597e" providerId="LiveId" clId="{EC1F4C9B-1814-4637-9D1A-CC4698EABF29}" dt="2022-05-12T17:47:32.718" v="457" actId="1035"/>
        <pc:sldMkLst>
          <pc:docMk/>
          <pc:sldMk cId="841038292" sldId="389"/>
        </pc:sldMkLst>
        <pc:spChg chg="mod">
          <ac:chgData name="Bojan Markovic" userId="3f59087a0c63597e" providerId="LiveId" clId="{EC1F4C9B-1814-4637-9D1A-CC4698EABF29}" dt="2022-05-12T17:47:19.700" v="444"/>
          <ac:spMkLst>
            <pc:docMk/>
            <pc:sldMk cId="841038292" sldId="389"/>
            <ac:spMk id="3" creationId="{707C055F-83A2-4615-B403-57D691D2A623}"/>
          </ac:spMkLst>
        </pc:spChg>
        <pc:spChg chg="add mod">
          <ac:chgData name="Bojan Markovic" userId="3f59087a0c63597e" providerId="LiveId" clId="{EC1F4C9B-1814-4637-9D1A-CC4698EABF29}" dt="2022-05-12T17:47:32.718" v="457" actId="1035"/>
          <ac:spMkLst>
            <pc:docMk/>
            <pc:sldMk cId="841038292" sldId="389"/>
            <ac:spMk id="9" creationId="{8323A589-DA3E-B516-D267-D0FC3FA291C3}"/>
          </ac:spMkLst>
        </pc:spChg>
        <pc:spChg chg="add mod">
          <ac:chgData name="Bojan Markovic" userId="3f59087a0c63597e" providerId="LiveId" clId="{EC1F4C9B-1814-4637-9D1A-CC4698EABF29}" dt="2022-05-12T17:47:32.718" v="457" actId="1035"/>
          <ac:spMkLst>
            <pc:docMk/>
            <pc:sldMk cId="841038292" sldId="389"/>
            <ac:spMk id="11" creationId="{4DCBC475-8781-E81C-E469-5BECD8FE3098}"/>
          </ac:spMkLst>
        </pc:spChg>
        <pc:spChg chg="add mod">
          <ac:chgData name="Bojan Markovic" userId="3f59087a0c63597e" providerId="LiveId" clId="{EC1F4C9B-1814-4637-9D1A-CC4698EABF29}" dt="2022-05-12T17:47:32.718" v="457" actId="1035"/>
          <ac:spMkLst>
            <pc:docMk/>
            <pc:sldMk cId="841038292" sldId="389"/>
            <ac:spMk id="12" creationId="{9EF5B7F4-E720-E8C0-F8B1-142A645C9738}"/>
          </ac:spMkLst>
        </pc:spChg>
        <pc:spChg chg="del">
          <ac:chgData name="Bojan Markovic" userId="3f59087a0c63597e" providerId="LiveId" clId="{EC1F4C9B-1814-4637-9D1A-CC4698EABF29}" dt="2022-05-12T17:47:07.946" v="439" actId="478"/>
          <ac:spMkLst>
            <pc:docMk/>
            <pc:sldMk cId="841038292" sldId="389"/>
            <ac:spMk id="16" creationId="{B7A8BB0E-5A86-DBE8-E1BB-437412387B08}"/>
          </ac:spMkLst>
        </pc:spChg>
        <pc:spChg chg="del">
          <ac:chgData name="Bojan Markovic" userId="3f59087a0c63597e" providerId="LiveId" clId="{EC1F4C9B-1814-4637-9D1A-CC4698EABF29}" dt="2022-05-12T17:47:10.864" v="441" actId="478"/>
          <ac:spMkLst>
            <pc:docMk/>
            <pc:sldMk cId="841038292" sldId="389"/>
            <ac:spMk id="18" creationId="{A0EE4D04-54C2-8A18-7425-B0AA202E6D4F}"/>
          </ac:spMkLst>
        </pc:spChg>
        <pc:spChg chg="del">
          <ac:chgData name="Bojan Markovic" userId="3f59087a0c63597e" providerId="LiveId" clId="{EC1F4C9B-1814-4637-9D1A-CC4698EABF29}" dt="2022-05-12T17:47:11.643" v="442" actId="478"/>
          <ac:spMkLst>
            <pc:docMk/>
            <pc:sldMk cId="841038292" sldId="389"/>
            <ac:spMk id="19" creationId="{8BD6C097-6492-3EF0-A685-07EFB8885A63}"/>
          </ac:spMkLst>
        </pc:spChg>
        <pc:picChg chg="add mod">
          <ac:chgData name="Bojan Markovic" userId="3f59087a0c63597e" providerId="LiveId" clId="{EC1F4C9B-1814-4637-9D1A-CC4698EABF29}" dt="2022-05-12T17:47:32.718" v="457" actId="1035"/>
          <ac:picMkLst>
            <pc:docMk/>
            <pc:sldMk cId="841038292" sldId="389"/>
            <ac:picMk id="10" creationId="{52525036-9686-69FE-1694-17767356C902}"/>
          </ac:picMkLst>
        </pc:picChg>
        <pc:picChg chg="del">
          <ac:chgData name="Bojan Markovic" userId="3f59087a0c63597e" providerId="LiveId" clId="{EC1F4C9B-1814-4637-9D1A-CC4698EABF29}" dt="2022-05-12T17:47:12.166" v="443" actId="478"/>
          <ac:picMkLst>
            <pc:docMk/>
            <pc:sldMk cId="841038292" sldId="389"/>
            <ac:picMk id="15" creationId="{906D73A3-4914-E289-5C65-0980882667EC}"/>
          </ac:picMkLst>
        </pc:picChg>
        <pc:picChg chg="del">
          <ac:chgData name="Bojan Markovic" userId="3f59087a0c63597e" providerId="LiveId" clId="{EC1F4C9B-1814-4637-9D1A-CC4698EABF29}" dt="2022-05-12T17:47:09.004" v="440" actId="478"/>
          <ac:picMkLst>
            <pc:docMk/>
            <pc:sldMk cId="841038292" sldId="389"/>
            <ac:picMk id="17" creationId="{264ED017-3E1D-C368-E2A4-B63AAFEF14C1}"/>
          </ac:picMkLst>
        </pc:picChg>
      </pc:sldChg>
      <pc:sldChg chg="addSp delSp modSp add mod">
        <pc:chgData name="Bojan Markovic" userId="3f59087a0c63597e" providerId="LiveId" clId="{EC1F4C9B-1814-4637-9D1A-CC4698EABF29}" dt="2022-05-19T19:37:08.587" v="1314" actId="12788"/>
        <pc:sldMkLst>
          <pc:docMk/>
          <pc:sldMk cId="2885467719" sldId="390"/>
        </pc:sldMkLst>
        <pc:spChg chg="mod">
          <ac:chgData name="Bojan Markovic" userId="3f59087a0c63597e" providerId="LiveId" clId="{EC1F4C9B-1814-4637-9D1A-CC4698EABF29}" dt="2022-05-19T19:35:01.568" v="1269" actId="20577"/>
          <ac:spMkLst>
            <pc:docMk/>
            <pc:sldMk cId="2885467719" sldId="390"/>
            <ac:spMk id="3" creationId="{707C055F-83A2-4615-B403-57D691D2A623}"/>
          </ac:spMkLst>
        </pc:spChg>
        <pc:picChg chg="add del mod ord">
          <ac:chgData name="Bojan Markovic" userId="3f59087a0c63597e" providerId="LiveId" clId="{EC1F4C9B-1814-4637-9D1A-CC4698EABF29}" dt="2022-05-19T19:35:43.099" v="1294" actId="478"/>
          <ac:picMkLst>
            <pc:docMk/>
            <pc:sldMk cId="2885467719" sldId="390"/>
            <ac:picMk id="6" creationId="{01BA2DEB-2C4E-75A2-45AC-F4E2BE1CF48F}"/>
          </ac:picMkLst>
        </pc:picChg>
        <pc:picChg chg="mod ord">
          <ac:chgData name="Bojan Markovic" userId="3f59087a0c63597e" providerId="LiveId" clId="{EC1F4C9B-1814-4637-9D1A-CC4698EABF29}" dt="2022-05-19T19:37:08.587" v="1314" actId="12788"/>
          <ac:picMkLst>
            <pc:docMk/>
            <pc:sldMk cId="2885467719" sldId="390"/>
            <ac:picMk id="11" creationId="{D9C36531-ACAB-97C9-17F3-A809E03B2A37}"/>
          </ac:picMkLst>
        </pc:picChg>
        <pc:picChg chg="del">
          <ac:chgData name="Bojan Markovic" userId="3f59087a0c63597e" providerId="LiveId" clId="{EC1F4C9B-1814-4637-9D1A-CC4698EABF29}" dt="2022-05-19T19:35:09.705" v="1271" actId="478"/>
          <ac:picMkLst>
            <pc:docMk/>
            <pc:sldMk cId="2885467719" sldId="390"/>
            <ac:picMk id="14" creationId="{0175F488-6714-81B2-36C8-C179B874CDEC}"/>
          </ac:picMkLst>
        </pc:picChg>
      </pc:sldChg>
      <pc:sldChg chg="addSp delSp modSp add mod">
        <pc:chgData name="Bojan Markovic" userId="3f59087a0c63597e" providerId="LiveId" clId="{EC1F4C9B-1814-4637-9D1A-CC4698EABF29}" dt="2022-05-12T18:55:16.129" v="939" actId="14100"/>
        <pc:sldMkLst>
          <pc:docMk/>
          <pc:sldMk cId="2215435358" sldId="391"/>
        </pc:sldMkLst>
        <pc:spChg chg="add mod">
          <ac:chgData name="Bojan Markovic" userId="3f59087a0c63597e" providerId="LiveId" clId="{EC1F4C9B-1814-4637-9D1A-CC4698EABF29}" dt="2022-05-12T18:55:08.376" v="932" actId="1036"/>
          <ac:spMkLst>
            <pc:docMk/>
            <pc:sldMk cId="2215435358" sldId="391"/>
            <ac:spMk id="24" creationId="{DE62A6D9-ADBB-E053-A1B8-EEE3E2BDD69D}"/>
          </ac:spMkLst>
        </pc:spChg>
        <pc:spChg chg="add mod">
          <ac:chgData name="Bojan Markovic" userId="3f59087a0c63597e" providerId="LiveId" clId="{EC1F4C9B-1814-4637-9D1A-CC4698EABF29}" dt="2022-05-12T18:53:01.378" v="818" actId="164"/>
          <ac:spMkLst>
            <pc:docMk/>
            <pc:sldMk cId="2215435358" sldId="391"/>
            <ac:spMk id="25" creationId="{84E40CDF-7CC4-8038-43CE-2DA38BDAA219}"/>
          </ac:spMkLst>
        </pc:spChg>
        <pc:spChg chg="add mod">
          <ac:chgData name="Bojan Markovic" userId="3f59087a0c63597e" providerId="LiveId" clId="{EC1F4C9B-1814-4637-9D1A-CC4698EABF29}" dt="2022-05-12T18:53:01.378" v="818" actId="164"/>
          <ac:spMkLst>
            <pc:docMk/>
            <pc:sldMk cId="2215435358" sldId="391"/>
            <ac:spMk id="26" creationId="{3B543E28-E76B-D571-DF96-75043EAAE8EA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28" creationId="{3D3C833F-F224-E9A1-27B7-59BE388858BE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29" creationId="{383CB138-E57A-9FEF-BE9A-AD09B05A89CC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30" creationId="{12E54517-882E-4AF0-FA3E-A39F08B934B2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32" creationId="{A4F87046-0F38-EB16-D63D-EE2D8045A4F3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34" creationId="{5DA5ABCA-F713-AB11-668B-C1CC7CCEC22A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36" creationId="{1AD81CC7-8051-4B86-DDAD-C99C373A67A1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38" creationId="{B9B82D67-D49D-1951-9F3B-7C95F0AFD79B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39" creationId="{F71E2916-02B5-6759-0B1E-A75FDD65C141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40" creationId="{6342EF0A-83C3-2225-22B4-7AFAFE8660EB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41" creationId="{1342855F-686D-5B22-EF28-A8D8860A9B3D}"/>
          </ac:spMkLst>
        </pc:spChg>
        <pc:spChg chg="add mod">
          <ac:chgData name="Bojan Markovic" userId="3f59087a0c63597e" providerId="LiveId" clId="{EC1F4C9B-1814-4637-9D1A-CC4698EABF29}" dt="2022-05-12T18:55:12.964" v="938" actId="1036"/>
          <ac:spMkLst>
            <pc:docMk/>
            <pc:sldMk cId="2215435358" sldId="391"/>
            <ac:spMk id="44" creationId="{9CBE54C5-37BF-7F71-A0A0-400DB748505C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45" creationId="{1E3AB0FC-AAD7-9704-3943-48A7CE338A80}"/>
          </ac:spMkLst>
        </pc:spChg>
        <pc:spChg chg="del">
          <ac:chgData name="Bojan Markovic" userId="3f59087a0c63597e" providerId="LiveId" clId="{EC1F4C9B-1814-4637-9D1A-CC4698EABF29}" dt="2022-05-12T18:52:35" v="814" actId="478"/>
          <ac:spMkLst>
            <pc:docMk/>
            <pc:sldMk cId="2215435358" sldId="391"/>
            <ac:spMk id="46" creationId="{608B80C1-90CF-DEE2-A605-008316538816}"/>
          </ac:spMkLst>
        </pc:spChg>
        <pc:spChg chg="add mod">
          <ac:chgData name="Bojan Markovic" userId="3f59087a0c63597e" providerId="LiveId" clId="{EC1F4C9B-1814-4637-9D1A-CC4698EABF29}" dt="2022-05-12T18:53:01.378" v="818" actId="164"/>
          <ac:spMkLst>
            <pc:docMk/>
            <pc:sldMk cId="2215435358" sldId="391"/>
            <ac:spMk id="47" creationId="{DF9EC20C-9A26-25BF-45B3-26BBD7876640}"/>
          </ac:spMkLst>
        </pc:spChg>
        <pc:spChg chg="add mod">
          <ac:chgData name="Bojan Markovic" userId="3f59087a0c63597e" providerId="LiveId" clId="{EC1F4C9B-1814-4637-9D1A-CC4698EABF29}" dt="2022-05-12T18:53:01.378" v="818" actId="164"/>
          <ac:spMkLst>
            <pc:docMk/>
            <pc:sldMk cId="2215435358" sldId="391"/>
            <ac:spMk id="48" creationId="{370F059D-7F5C-55D1-D681-D09C670A1B70}"/>
          </ac:spMkLst>
        </pc:spChg>
        <pc:spChg chg="add mod">
          <ac:chgData name="Bojan Markovic" userId="3f59087a0c63597e" providerId="LiveId" clId="{EC1F4C9B-1814-4637-9D1A-CC4698EABF29}" dt="2022-05-12T18:53:01.378" v="818" actId="164"/>
          <ac:spMkLst>
            <pc:docMk/>
            <pc:sldMk cId="2215435358" sldId="391"/>
            <ac:spMk id="49" creationId="{7C133F79-E70B-6A99-09FA-6D213454F608}"/>
          </ac:spMkLst>
        </pc:spChg>
        <pc:spChg chg="add mod">
          <ac:chgData name="Bojan Markovic" userId="3f59087a0c63597e" providerId="LiveId" clId="{EC1F4C9B-1814-4637-9D1A-CC4698EABF29}" dt="2022-05-12T18:53:01.378" v="818" actId="164"/>
          <ac:spMkLst>
            <pc:docMk/>
            <pc:sldMk cId="2215435358" sldId="391"/>
            <ac:spMk id="50" creationId="{1FC307FF-375D-E812-EA87-FE277C3C92F0}"/>
          </ac:spMkLst>
        </pc:spChg>
        <pc:spChg chg="add mod">
          <ac:chgData name="Bojan Markovic" userId="3f59087a0c63597e" providerId="LiveId" clId="{EC1F4C9B-1814-4637-9D1A-CC4698EABF29}" dt="2022-05-12T18:53:01.378" v="818" actId="164"/>
          <ac:spMkLst>
            <pc:docMk/>
            <pc:sldMk cId="2215435358" sldId="391"/>
            <ac:spMk id="51" creationId="{A0B593C7-6BC0-70CF-B6AA-9A38DF288ED6}"/>
          </ac:spMkLst>
        </pc:spChg>
        <pc:spChg chg="add mod">
          <ac:chgData name="Bojan Markovic" userId="3f59087a0c63597e" providerId="LiveId" clId="{EC1F4C9B-1814-4637-9D1A-CC4698EABF29}" dt="2022-05-12T18:53:01.378" v="818" actId="164"/>
          <ac:spMkLst>
            <pc:docMk/>
            <pc:sldMk cId="2215435358" sldId="391"/>
            <ac:spMk id="52" creationId="{59245781-859E-7942-D36F-41B83FE3EE21}"/>
          </ac:spMkLst>
        </pc:spChg>
        <pc:spChg chg="add mod">
          <ac:chgData name="Bojan Markovic" userId="3f59087a0c63597e" providerId="LiveId" clId="{EC1F4C9B-1814-4637-9D1A-CC4698EABF29}" dt="2022-05-12T18:53:01.378" v="818" actId="164"/>
          <ac:spMkLst>
            <pc:docMk/>
            <pc:sldMk cId="2215435358" sldId="391"/>
            <ac:spMk id="53" creationId="{56B84795-049D-5114-02DC-70A4C2A86AEC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55" creationId="{C69781BF-91BD-1AD8-C34F-8EE9635BA5A2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56" creationId="{53D4C543-FD7E-24F7-ECBC-A039F5E9FEBC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57" creationId="{ACF91FF7-925A-E6A5-5501-1F2813530CCA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58" creationId="{ED209EEB-75D7-689A-B8A3-B6BE55CA0366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59" creationId="{4363C25B-3F56-1176-3EAC-0138A6B16269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61" creationId="{E939577D-91CC-F0D0-FC69-5DC632DB9B00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62" creationId="{ED38B9B9-B026-C080-9ECD-7137CDCCE3D5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63" creationId="{66E4010A-0C00-C10B-09D1-1084AD5FD2FF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64" creationId="{C5FC2316-8F54-0573-19F4-EF9710764200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65" creationId="{E63B1D7A-0826-517D-0F9C-569671CFF6D6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66" creationId="{6C3DD33D-72D5-CE12-35AE-AB32A8CA6FB7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67" creationId="{1BFA7762-6E9A-8CD1-1963-B49C3735910B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68" creationId="{186266A8-A64F-C45D-5643-982458E2C0B3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69" creationId="{6A71CBCE-5EAB-264B-8268-311532023D4E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70" creationId="{286C1444-15E7-E389-BCFC-AFC776B40A6B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71" creationId="{65948FDE-D89A-BEEE-6794-0FB447E995D1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72" creationId="{05EB9B81-DD00-3EFD-CB5C-6F71CE755616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73" creationId="{C4DC494B-BFEA-49C2-16CC-AB2D1297F169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74" creationId="{200E6293-7D00-FC49-8338-6C53E621C1C1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75" creationId="{82FEB187-E6F3-BCB7-6823-41D9832B650A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76" creationId="{524AA491-842A-0475-2188-9C108CF9CA6C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77" creationId="{DB9D8A0E-59E2-2FED-5476-5AB8272FCA3C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78" creationId="{BC867F84-F7E4-6109-4FBF-58B12A9978A7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79" creationId="{B69175F6-136A-3EAE-F104-49668177B1F1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80" creationId="{67F7D3E1-C0D4-8B6B-E922-8F7E10FEA0E4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81" creationId="{94B36D74-9FCE-501E-1358-F4F2F37B6C6A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82" creationId="{44B9E3AC-5FA5-C561-82AD-4CB8BF687FD8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83" creationId="{C10D2C3B-E85C-FDB7-AB6A-F99D5A28C1D1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84" creationId="{725730B7-0306-A052-9208-6A1A49E3315C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85" creationId="{20E343C5-9D95-8940-0974-630A4ECCF1BB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86" creationId="{F4A29D66-4E32-6517-F22C-F3C64C4518B0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87" creationId="{2786CB84-638C-0D33-2826-A45CEE92F237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88" creationId="{F2D1B9DD-5C9D-5D2E-3F56-1DDA68C2F59E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89" creationId="{90E5A8FB-6881-BE1C-2F8E-ACEE627227FD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90" creationId="{6CFF83DC-4E7D-E103-AC58-B40F975BE404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91" creationId="{988497A1-3F56-719E-C322-29B4F02DEBDD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92" creationId="{93E481A1-E14A-9CEF-D631-0DE9BAC5FEEB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93" creationId="{9AAC2921-8C8A-5C16-4839-9722CBCC92C9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94" creationId="{58C2A18F-73FC-C951-5C4C-63AF3C73BBC0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95" creationId="{5AE6C32E-5AEC-F5D5-384D-C3D4741618FD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96" creationId="{941DAA45-4F20-EF8B-1BBB-6A9A166786EA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97" creationId="{813B8781-5C80-3D74-E017-A70D1800F8F9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98" creationId="{A9DA54E8-AE8A-AFFB-8DEA-246A7E49C8B7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99" creationId="{23D78534-238B-3722-4729-F5D21E7E91AC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00" creationId="{666839A8-E782-D923-BE72-EFF7D6DA0547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01" creationId="{1327D1DE-FE0B-FFBC-FD98-1D3D0C633398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02" creationId="{9F4BF7B7-3F14-194D-5CB0-5F2BB82A5317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03" creationId="{7669C3AE-321B-61FF-30D0-D523CF9431AF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04" creationId="{B3D0D53F-0216-B18C-7E25-60C8AE266E0E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05" creationId="{C72484D7-1B04-7EF9-FBBC-BB7DEF82AE20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06" creationId="{64B10BD7-CC52-40A3-BCC7-87E2DBF6AFBC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07" creationId="{853516B7-6F08-77B1-2C52-B451FD5975CB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08" creationId="{A2699CB7-6A35-751A-C7DD-5CDA67A9EA64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10" creationId="{72D84AFF-0162-5446-2F3C-E8F12F171B40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12" creationId="{C7BD9679-3A2B-34FF-D2A8-98D044E275B5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14" creationId="{B14F60F8-93DC-0F8C-D8E4-D6E2880F3749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16" creationId="{CF61F3AD-DFF2-B630-612D-78DC25294545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18" creationId="{7F118357-E655-AB7D-230B-167F7649540B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19" creationId="{F529536C-FBA5-0AD1-B440-4399192EA3D1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20" creationId="{68B6B01C-B9B4-3C2A-4898-08E059A6AFA8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21" creationId="{04FF071C-6DBB-70A1-6B1D-BB0638E92D25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22" creationId="{F17ECB12-FAC6-6A5C-28A9-80A235EED246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23" creationId="{C89F36E3-91E8-B226-C2BC-7D8531D9F716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25" creationId="{D584DCB4-60BD-D9A5-0BD7-3D7D49DD5623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26" creationId="{4F296B12-CC21-0AC5-11A8-540D13E3BB57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27" creationId="{61939836-4762-0A9F-8B96-6417ECFDB49B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29" creationId="{9708B5CC-D4F5-DA9D-CD92-4D24486F3282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30" creationId="{73577FF9-0B4D-7F9B-FBB6-E6214D64EFFC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31" creationId="{75BA4722-30B6-2005-B074-C68CE5DA8171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33" creationId="{AFEB4AB0-4F69-3DFF-B76F-22F540BCC11A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34" creationId="{1797728A-1221-A785-BAAD-F7B192993D0C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35" creationId="{60D70E96-2CC7-0763-BC4C-335C625C2AFF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37" creationId="{00D86D76-A707-BCB1-43F5-81B99ACE05CA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38" creationId="{34D63A9C-BE78-8D7E-8C83-64190C9CCEE2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39" creationId="{C6209991-D1B5-4230-E6C2-E04E71CBA7E3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41" creationId="{CB964E81-83DB-2CE6-01D6-760249F0C653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42" creationId="{CE2F28ED-B439-57CF-E701-8A0B2128B948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43" creationId="{DBD4D362-2A7F-A725-E989-E00BFDF48B7D}"/>
          </ac:spMkLst>
        </pc:spChg>
        <pc:spChg chg="mod">
          <ac:chgData name="Bojan Markovic" userId="3f59087a0c63597e" providerId="LiveId" clId="{EC1F4C9B-1814-4637-9D1A-CC4698EABF29}" dt="2022-05-12T18:54:30.078" v="903" actId="14100"/>
          <ac:spMkLst>
            <pc:docMk/>
            <pc:sldMk cId="2215435358" sldId="391"/>
            <ac:spMk id="144" creationId="{48A27259-6E37-9F22-00D8-1911DA6880DE}"/>
          </ac:spMkLst>
        </pc:spChg>
        <pc:spChg chg="add mod">
          <ac:chgData name="Bojan Markovic" userId="3f59087a0c63597e" providerId="LiveId" clId="{EC1F4C9B-1814-4637-9D1A-CC4698EABF29}" dt="2022-05-12T18:54:44.167" v="906" actId="14100"/>
          <ac:spMkLst>
            <pc:docMk/>
            <pc:sldMk cId="2215435358" sldId="391"/>
            <ac:spMk id="145" creationId="{7E5F2E2F-FAA5-5F4E-1D4B-83C0BE67CAF0}"/>
          </ac:spMkLst>
        </pc:spChg>
        <pc:spChg chg="add mod">
          <ac:chgData name="Bojan Markovic" userId="3f59087a0c63597e" providerId="LiveId" clId="{EC1F4C9B-1814-4637-9D1A-CC4698EABF29}" dt="2022-05-12T18:53:01.378" v="818" actId="164"/>
          <ac:spMkLst>
            <pc:docMk/>
            <pc:sldMk cId="2215435358" sldId="391"/>
            <ac:spMk id="147" creationId="{C2D4EF32-A210-B69D-F124-6D74CDFA90FD}"/>
          </ac:spMkLst>
        </pc:spChg>
        <pc:spChg chg="add mod">
          <ac:chgData name="Bojan Markovic" userId="3f59087a0c63597e" providerId="LiveId" clId="{EC1F4C9B-1814-4637-9D1A-CC4698EABF29}" dt="2022-05-12T18:53:01.378" v="818" actId="164"/>
          <ac:spMkLst>
            <pc:docMk/>
            <pc:sldMk cId="2215435358" sldId="391"/>
            <ac:spMk id="148" creationId="{A737290D-E9E7-0037-D4C6-25ED9B7BC018}"/>
          </ac:spMkLst>
        </pc:spChg>
        <pc:grpChg chg="add mod">
          <ac:chgData name="Bojan Markovic" userId="3f59087a0c63597e" providerId="LiveId" clId="{EC1F4C9B-1814-4637-9D1A-CC4698EABF29}" dt="2022-05-12T18:55:02.770" v="914" actId="1036"/>
          <ac:grpSpMkLst>
            <pc:docMk/>
            <pc:sldMk cId="2215435358" sldId="391"/>
            <ac:grpSpMk id="2" creationId="{F19C4C92-A0E8-AE11-555A-C3AF21F15543}"/>
          </ac:grpSpMkLst>
        </pc:grpChg>
        <pc:grpChg chg="add 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54" creationId="{1E802B2B-B2D6-226B-4A81-B4BE2E556652}"/>
          </ac:grpSpMkLst>
        </pc:grpChg>
        <pc:grpChg chg="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60" creationId="{48CE98D1-A6F5-DE08-6848-54CA52C266F8}"/>
          </ac:grpSpMkLst>
        </pc:grpChg>
        <pc:grpChg chg="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109" creationId="{BB42E955-AA17-5B74-2F61-32DE762FE47D}"/>
          </ac:grpSpMkLst>
        </pc:grpChg>
        <pc:grpChg chg="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111" creationId="{225CAFC9-E209-C8B2-EB64-75FD8E04BE3E}"/>
          </ac:grpSpMkLst>
        </pc:grpChg>
        <pc:grpChg chg="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113" creationId="{E0603A17-E2D3-D302-ACBC-EDD505EDAE91}"/>
          </ac:grpSpMkLst>
        </pc:grpChg>
        <pc:grpChg chg="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115" creationId="{F6D392E0-409F-0CDC-0E46-56F9467EDB94}"/>
          </ac:grpSpMkLst>
        </pc:grpChg>
        <pc:grpChg chg="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117" creationId="{8C02E5B6-BFEF-80EA-8A0E-DBDFE8AB9469}"/>
          </ac:grpSpMkLst>
        </pc:grpChg>
        <pc:grpChg chg="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124" creationId="{68381885-417A-AA92-114A-4124233863BD}"/>
          </ac:grpSpMkLst>
        </pc:grpChg>
        <pc:grpChg chg="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128" creationId="{BA0ABDA3-BFB6-AA45-8D20-90E89D937E94}"/>
          </ac:grpSpMkLst>
        </pc:grpChg>
        <pc:grpChg chg="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132" creationId="{C941E146-A8DB-F59D-0B8F-49F4177F5A30}"/>
          </ac:grpSpMkLst>
        </pc:grpChg>
        <pc:grpChg chg="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136" creationId="{2A63FF6A-B6E2-168F-E419-555AB9468229}"/>
          </ac:grpSpMkLst>
        </pc:grpChg>
        <pc:grpChg chg="mod">
          <ac:chgData name="Bojan Markovic" userId="3f59087a0c63597e" providerId="LiveId" clId="{EC1F4C9B-1814-4637-9D1A-CC4698EABF29}" dt="2022-05-12T18:54:30.078" v="903" actId="14100"/>
          <ac:grpSpMkLst>
            <pc:docMk/>
            <pc:sldMk cId="2215435358" sldId="391"/>
            <ac:grpSpMk id="140" creationId="{ACA9CFB2-AD19-02E2-92B1-28BEE9A3E3DB}"/>
          </ac:grpSpMkLst>
        </pc:grpChg>
        <pc:picChg chg="add mod">
          <ac:chgData name="Bojan Markovic" userId="3f59087a0c63597e" providerId="LiveId" clId="{EC1F4C9B-1814-4637-9D1A-CC4698EABF29}" dt="2022-05-12T18:53:01.378" v="818" actId="164"/>
          <ac:picMkLst>
            <pc:docMk/>
            <pc:sldMk cId="2215435358" sldId="391"/>
            <ac:picMk id="23" creationId="{50350B82-9EA0-D59E-8643-FA87F3475EAC}"/>
          </ac:picMkLst>
        </pc:picChg>
        <pc:picChg chg="del">
          <ac:chgData name="Bojan Markovic" userId="3f59087a0c63597e" providerId="LiveId" clId="{EC1F4C9B-1814-4637-9D1A-CC4698EABF29}" dt="2022-05-12T18:52:35" v="814" actId="478"/>
          <ac:picMkLst>
            <pc:docMk/>
            <pc:sldMk cId="2215435358" sldId="391"/>
            <ac:picMk id="27" creationId="{9121AE0B-EBAE-3265-1DA9-9974C7D5A20F}"/>
          </ac:picMkLst>
        </pc:picChg>
        <pc:picChg chg="del">
          <ac:chgData name="Bojan Markovic" userId="3f59087a0c63597e" providerId="LiveId" clId="{EC1F4C9B-1814-4637-9D1A-CC4698EABF29}" dt="2022-05-12T18:52:35" v="814" actId="478"/>
          <ac:picMkLst>
            <pc:docMk/>
            <pc:sldMk cId="2215435358" sldId="391"/>
            <ac:picMk id="42" creationId="{B9787D93-0792-884E-5C51-3DF35C032540}"/>
          </ac:picMkLst>
        </pc:picChg>
        <pc:picChg chg="del">
          <ac:chgData name="Bojan Markovic" userId="3f59087a0c63597e" providerId="LiveId" clId="{EC1F4C9B-1814-4637-9D1A-CC4698EABF29}" dt="2022-05-12T18:52:35" v="814" actId="478"/>
          <ac:picMkLst>
            <pc:docMk/>
            <pc:sldMk cId="2215435358" sldId="391"/>
            <ac:picMk id="43" creationId="{78719EB8-7740-BB77-1920-3784D7AB35E9}"/>
          </ac:picMkLst>
        </pc:picChg>
        <pc:cxnChg chg="del">
          <ac:chgData name="Bojan Markovic" userId="3f59087a0c63597e" providerId="LiveId" clId="{EC1F4C9B-1814-4637-9D1A-CC4698EABF29}" dt="2022-05-12T18:52:35" v="814" actId="478"/>
          <ac:cxnSpMkLst>
            <pc:docMk/>
            <pc:sldMk cId="2215435358" sldId="391"/>
            <ac:cxnSpMk id="31" creationId="{11C724A9-F3AF-06B7-E30A-A0A6A7812E72}"/>
          </ac:cxnSpMkLst>
        </pc:cxnChg>
        <pc:cxnChg chg="del">
          <ac:chgData name="Bojan Markovic" userId="3f59087a0c63597e" providerId="LiveId" clId="{EC1F4C9B-1814-4637-9D1A-CC4698EABF29}" dt="2022-05-12T18:52:35" v="814" actId="478"/>
          <ac:cxnSpMkLst>
            <pc:docMk/>
            <pc:sldMk cId="2215435358" sldId="391"/>
            <ac:cxnSpMk id="33" creationId="{C06C0FDE-F00E-77C1-711E-E14874C96246}"/>
          </ac:cxnSpMkLst>
        </pc:cxnChg>
        <pc:cxnChg chg="del">
          <ac:chgData name="Bojan Markovic" userId="3f59087a0c63597e" providerId="LiveId" clId="{EC1F4C9B-1814-4637-9D1A-CC4698EABF29}" dt="2022-05-12T18:52:35" v="814" actId="478"/>
          <ac:cxnSpMkLst>
            <pc:docMk/>
            <pc:sldMk cId="2215435358" sldId="391"/>
            <ac:cxnSpMk id="35" creationId="{66C4A0E2-F306-1B8F-1E63-02875F544403}"/>
          </ac:cxnSpMkLst>
        </pc:cxnChg>
        <pc:cxnChg chg="del">
          <ac:chgData name="Bojan Markovic" userId="3f59087a0c63597e" providerId="LiveId" clId="{EC1F4C9B-1814-4637-9D1A-CC4698EABF29}" dt="2022-05-12T18:52:35" v="814" actId="478"/>
          <ac:cxnSpMkLst>
            <pc:docMk/>
            <pc:sldMk cId="2215435358" sldId="391"/>
            <ac:cxnSpMk id="37" creationId="{47C5F664-B5F6-E81F-BDB0-E45E3E132204}"/>
          </ac:cxnSpMkLst>
        </pc:cxnChg>
        <pc:cxnChg chg="add mod">
          <ac:chgData name="Bojan Markovic" userId="3f59087a0c63597e" providerId="LiveId" clId="{EC1F4C9B-1814-4637-9D1A-CC4698EABF29}" dt="2022-05-12T18:55:16.129" v="939" actId="14100"/>
          <ac:cxnSpMkLst>
            <pc:docMk/>
            <pc:sldMk cId="2215435358" sldId="391"/>
            <ac:cxnSpMk id="146" creationId="{18DE2ADC-5A0F-9779-D606-5C61A1AB6210}"/>
          </ac:cxnSpMkLst>
        </pc:cxnChg>
      </pc:sldChg>
      <pc:sldChg chg="addSp delSp modSp add mod">
        <pc:chgData name="Bojan Markovic" userId="3f59087a0c63597e" providerId="LiveId" clId="{EC1F4C9B-1814-4637-9D1A-CC4698EABF29}" dt="2022-05-19T19:37:31.454" v="1318" actId="12788"/>
        <pc:sldMkLst>
          <pc:docMk/>
          <pc:sldMk cId="312487498" sldId="392"/>
        </pc:sldMkLst>
        <pc:spChg chg="mod">
          <ac:chgData name="Bojan Markovic" userId="3f59087a0c63597e" providerId="LiveId" clId="{EC1F4C9B-1814-4637-9D1A-CC4698EABF29}" dt="2022-05-19T19:34:16.519" v="1259" actId="20577"/>
          <ac:spMkLst>
            <pc:docMk/>
            <pc:sldMk cId="312487498" sldId="392"/>
            <ac:spMk id="3" creationId="{707C055F-83A2-4615-B403-57D691D2A623}"/>
          </ac:spMkLst>
        </pc:spChg>
        <pc:picChg chg="add del mod">
          <ac:chgData name="Bojan Markovic" userId="3f59087a0c63597e" providerId="LiveId" clId="{EC1F4C9B-1814-4637-9D1A-CC4698EABF29}" dt="2022-05-19T19:32:03.480" v="1242" actId="478"/>
          <ac:picMkLst>
            <pc:docMk/>
            <pc:sldMk cId="312487498" sldId="392"/>
            <ac:picMk id="4" creationId="{B9B2D866-32B9-C2FB-BA68-B1BB9A7152C1}"/>
          </ac:picMkLst>
        </pc:picChg>
        <pc:picChg chg="add mod ord">
          <ac:chgData name="Bojan Markovic" userId="3f59087a0c63597e" providerId="LiveId" clId="{EC1F4C9B-1814-4637-9D1A-CC4698EABF29}" dt="2022-05-19T19:37:31.454" v="1318" actId="12788"/>
          <ac:picMkLst>
            <pc:docMk/>
            <pc:sldMk cId="312487498" sldId="392"/>
            <ac:picMk id="7" creationId="{085ABDB3-CB4B-A17A-F927-C69B078817A1}"/>
          </ac:picMkLst>
        </pc:picChg>
        <pc:picChg chg="add del mod">
          <ac:chgData name="Bojan Markovic" userId="3f59087a0c63597e" providerId="LiveId" clId="{EC1F4C9B-1814-4637-9D1A-CC4698EABF29}" dt="2022-05-19T19:33:43.873" v="1247" actId="478"/>
          <ac:picMkLst>
            <pc:docMk/>
            <pc:sldMk cId="312487498" sldId="392"/>
            <ac:picMk id="8" creationId="{1013FA67-EE1D-1238-A0D7-B680157F1FA7}"/>
          </ac:picMkLst>
        </pc:picChg>
        <pc:picChg chg="del">
          <ac:chgData name="Bojan Markovic" userId="3f59087a0c63597e" providerId="LiveId" clId="{EC1F4C9B-1814-4637-9D1A-CC4698EABF29}" dt="2022-05-19T19:31:43.927" v="1226" actId="478"/>
          <ac:picMkLst>
            <pc:docMk/>
            <pc:sldMk cId="312487498" sldId="392"/>
            <ac:picMk id="11" creationId="{D9C36531-ACAB-97C9-17F3-A809E03B2A37}"/>
          </ac:picMkLst>
        </pc:picChg>
        <pc:picChg chg="del">
          <ac:chgData name="Bojan Markovic" userId="3f59087a0c63597e" providerId="LiveId" clId="{EC1F4C9B-1814-4637-9D1A-CC4698EABF29}" dt="2022-05-19T19:28:42.366" v="1223" actId="478"/>
          <ac:picMkLst>
            <pc:docMk/>
            <pc:sldMk cId="312487498" sldId="392"/>
            <ac:picMk id="14" creationId="{0175F488-6714-81B2-36C8-C179B874CDEC}"/>
          </ac:picMkLst>
        </pc:picChg>
      </pc:sldChg>
      <pc:sldChg chg="addSp delSp modSp add mod">
        <pc:chgData name="Bojan Markovic" userId="3f59087a0c63597e" providerId="LiveId" clId="{EC1F4C9B-1814-4637-9D1A-CC4698EABF29}" dt="2022-05-19T19:37:35.387" v="1319" actId="12788"/>
        <pc:sldMkLst>
          <pc:docMk/>
          <pc:sldMk cId="1704442109" sldId="393"/>
        </pc:sldMkLst>
        <pc:spChg chg="mod">
          <ac:chgData name="Bojan Markovic" userId="3f59087a0c63597e" providerId="LiveId" clId="{EC1F4C9B-1814-4637-9D1A-CC4698EABF29}" dt="2022-05-19T19:34:23.964" v="1261" actId="20577"/>
          <ac:spMkLst>
            <pc:docMk/>
            <pc:sldMk cId="1704442109" sldId="393"/>
            <ac:spMk id="3" creationId="{707C055F-83A2-4615-B403-57D691D2A623}"/>
          </ac:spMkLst>
        </pc:spChg>
        <pc:picChg chg="del">
          <ac:chgData name="Bojan Markovic" userId="3f59087a0c63597e" providerId="LiveId" clId="{EC1F4C9B-1814-4637-9D1A-CC4698EABF29}" dt="2022-05-19T19:31:54.088" v="1229" actId="478"/>
          <ac:picMkLst>
            <pc:docMk/>
            <pc:sldMk cId="1704442109" sldId="393"/>
            <ac:picMk id="6" creationId="{9658DA0B-3A95-AEAF-6212-7510C2C35302}"/>
          </ac:picMkLst>
        </pc:picChg>
        <pc:picChg chg="add mod">
          <ac:chgData name="Bojan Markovic" userId="3f59087a0c63597e" providerId="LiveId" clId="{EC1F4C9B-1814-4637-9D1A-CC4698EABF29}" dt="2022-05-19T19:37:35.387" v="1319" actId="12788"/>
          <ac:picMkLst>
            <pc:docMk/>
            <pc:sldMk cId="1704442109" sldId="393"/>
            <ac:picMk id="7" creationId="{6B9FF2B7-7EFD-D492-0D65-476E1FCC3739}"/>
          </ac:picMkLst>
        </pc:picChg>
        <pc:picChg chg="del">
          <ac:chgData name="Bojan Markovic" userId="3f59087a0c63597e" providerId="LiveId" clId="{EC1F4C9B-1814-4637-9D1A-CC4698EABF29}" dt="2022-05-19T19:28:40.179" v="1222" actId="478"/>
          <ac:picMkLst>
            <pc:docMk/>
            <pc:sldMk cId="1704442109" sldId="393"/>
            <ac:picMk id="9" creationId="{15A8FBA8-8E6B-7425-2CD6-45616B97BB78}"/>
          </ac:picMkLst>
        </pc:picChg>
      </pc:sldChg>
      <pc:sldChg chg="addSp delSp modSp add mod">
        <pc:chgData name="Bojan Markovic" userId="3f59087a0c63597e" providerId="LiveId" clId="{EC1F4C9B-1814-4637-9D1A-CC4698EABF29}" dt="2022-05-19T19:37:20.245" v="1316" actId="12788"/>
        <pc:sldMkLst>
          <pc:docMk/>
          <pc:sldMk cId="2757703371" sldId="394"/>
        </pc:sldMkLst>
        <pc:picChg chg="add del mod ord">
          <ac:chgData name="Bojan Markovic" userId="3f59087a0c63597e" providerId="LiveId" clId="{EC1F4C9B-1814-4637-9D1A-CC4698EABF29}" dt="2022-05-19T19:36:42.661" v="1308" actId="478"/>
          <ac:picMkLst>
            <pc:docMk/>
            <pc:sldMk cId="2757703371" sldId="394"/>
            <ac:picMk id="6" creationId="{359F8D3A-3AAC-F8A7-6802-AF2CFFA10EE2}"/>
          </ac:picMkLst>
        </pc:picChg>
        <pc:picChg chg="del">
          <ac:chgData name="Bojan Markovic" userId="3f59087a0c63597e" providerId="LiveId" clId="{EC1F4C9B-1814-4637-9D1A-CC4698EABF29}" dt="2022-05-19T19:36:15.165" v="1299" actId="478"/>
          <ac:picMkLst>
            <pc:docMk/>
            <pc:sldMk cId="2757703371" sldId="394"/>
            <ac:picMk id="11" creationId="{D9C36531-ACAB-97C9-17F3-A809E03B2A37}"/>
          </ac:picMkLst>
        </pc:picChg>
        <pc:picChg chg="mod ord">
          <ac:chgData name="Bojan Markovic" userId="3f59087a0c63597e" providerId="LiveId" clId="{EC1F4C9B-1814-4637-9D1A-CC4698EABF29}" dt="2022-05-19T19:37:20.245" v="1316" actId="12788"/>
          <ac:picMkLst>
            <pc:docMk/>
            <pc:sldMk cId="2757703371" sldId="394"/>
            <ac:picMk id="14" creationId="{0175F488-6714-81B2-36C8-C179B874CDEC}"/>
          </ac:picMkLst>
        </pc:picChg>
      </pc:sldChg>
      <pc:sldChg chg="addSp delSp modSp add mod">
        <pc:chgData name="Bojan Markovic" userId="3f59087a0c63597e" providerId="LiveId" clId="{EC1F4C9B-1814-4637-9D1A-CC4698EABF29}" dt="2022-05-19T19:37:25.638" v="1317" actId="12788"/>
        <pc:sldMkLst>
          <pc:docMk/>
          <pc:sldMk cId="2343909817" sldId="395"/>
        </pc:sldMkLst>
        <pc:picChg chg="del">
          <ac:chgData name="Bojan Markovic" userId="3f59087a0c63597e" providerId="LiveId" clId="{EC1F4C9B-1814-4637-9D1A-CC4698EABF29}" dt="2022-05-19T19:36:16.833" v="1300" actId="478"/>
          <ac:picMkLst>
            <pc:docMk/>
            <pc:sldMk cId="2343909817" sldId="395"/>
            <ac:picMk id="6" creationId="{9658DA0B-3A95-AEAF-6212-7510C2C35302}"/>
          </ac:picMkLst>
        </pc:picChg>
        <pc:picChg chg="add del mod ord">
          <ac:chgData name="Bojan Markovic" userId="3f59087a0c63597e" providerId="LiveId" clId="{EC1F4C9B-1814-4637-9D1A-CC4698EABF29}" dt="2022-05-19T19:36:55.549" v="1312" actId="478"/>
          <ac:picMkLst>
            <pc:docMk/>
            <pc:sldMk cId="2343909817" sldId="395"/>
            <ac:picMk id="7" creationId="{51771430-4479-572E-7411-9A93E4EC35CB}"/>
          </ac:picMkLst>
        </pc:picChg>
        <pc:picChg chg="mod ord">
          <ac:chgData name="Bojan Markovic" userId="3f59087a0c63597e" providerId="LiveId" clId="{EC1F4C9B-1814-4637-9D1A-CC4698EABF29}" dt="2022-05-19T19:37:25.638" v="1317" actId="12788"/>
          <ac:picMkLst>
            <pc:docMk/>
            <pc:sldMk cId="2343909817" sldId="395"/>
            <ac:picMk id="9" creationId="{15A8FBA8-8E6B-7425-2CD6-45616B97BB78}"/>
          </ac:picMkLst>
        </pc:picChg>
      </pc:sldChg>
      <pc:sldChg chg="addSp delSp modSp add del mod">
        <pc:chgData name="Bojan Markovic" userId="3f59087a0c63597e" providerId="LiveId" clId="{EC1F4C9B-1814-4637-9D1A-CC4698EABF29}" dt="2022-06-07T05:00:34.922" v="1757" actId="47"/>
        <pc:sldMkLst>
          <pc:docMk/>
          <pc:sldMk cId="2873155947" sldId="396"/>
        </pc:sldMkLst>
        <pc:spChg chg="add del mod">
          <ac:chgData name="Bojan Markovic" userId="3f59087a0c63597e" providerId="LiveId" clId="{EC1F4C9B-1814-4637-9D1A-CC4698EABF29}" dt="2022-06-07T04:59:48.930" v="1753" actId="478"/>
          <ac:spMkLst>
            <pc:docMk/>
            <pc:sldMk cId="2873155947" sldId="396"/>
            <ac:spMk id="9" creationId="{C425608F-A9BE-CD39-395E-BDFE6BADAC34}"/>
          </ac:spMkLst>
        </pc:spChg>
        <pc:spChg chg="add del mod">
          <ac:chgData name="Bojan Markovic" userId="3f59087a0c63597e" providerId="LiveId" clId="{EC1F4C9B-1814-4637-9D1A-CC4698EABF29}" dt="2022-06-07T02:15:21.548" v="1377" actId="478"/>
          <ac:spMkLst>
            <pc:docMk/>
            <pc:sldMk cId="2873155947" sldId="396"/>
            <ac:spMk id="12" creationId="{466BA56B-3CA2-A447-702A-592621A96E5C}"/>
          </ac:spMkLst>
        </pc:spChg>
        <pc:spChg chg="add del mod">
          <ac:chgData name="Bojan Markovic" userId="3f59087a0c63597e" providerId="LiveId" clId="{EC1F4C9B-1814-4637-9D1A-CC4698EABF29}" dt="2022-06-07T02:15:21.548" v="1377" actId="478"/>
          <ac:spMkLst>
            <pc:docMk/>
            <pc:sldMk cId="2873155947" sldId="396"/>
            <ac:spMk id="14" creationId="{65E0A383-D2E0-FB25-3554-38C30BC882D1}"/>
          </ac:spMkLst>
        </pc:spChg>
        <pc:spChg chg="add del mod">
          <ac:chgData name="Bojan Markovic" userId="3f59087a0c63597e" providerId="LiveId" clId="{EC1F4C9B-1814-4637-9D1A-CC4698EABF29}" dt="2022-06-07T02:15:21.548" v="1377" actId="478"/>
          <ac:spMkLst>
            <pc:docMk/>
            <pc:sldMk cId="2873155947" sldId="396"/>
            <ac:spMk id="15" creationId="{280926F5-7C76-5FF4-547D-4BA3B15A121C}"/>
          </ac:spMkLst>
        </pc:spChg>
        <pc:spChg chg="add del mod">
          <ac:chgData name="Bojan Markovic" userId="3f59087a0c63597e" providerId="LiveId" clId="{EC1F4C9B-1814-4637-9D1A-CC4698EABF29}" dt="2022-06-07T02:15:21.548" v="1377" actId="478"/>
          <ac:spMkLst>
            <pc:docMk/>
            <pc:sldMk cId="2873155947" sldId="396"/>
            <ac:spMk id="16" creationId="{C07D455F-E009-06D4-BD83-9F9B048DFA83}"/>
          </ac:spMkLst>
        </pc:spChg>
        <pc:spChg chg="add del mod">
          <ac:chgData name="Bojan Markovic" userId="3f59087a0c63597e" providerId="LiveId" clId="{EC1F4C9B-1814-4637-9D1A-CC4698EABF29}" dt="2022-06-07T02:15:21.548" v="1377" actId="478"/>
          <ac:spMkLst>
            <pc:docMk/>
            <pc:sldMk cId="2873155947" sldId="396"/>
            <ac:spMk id="17" creationId="{A552D496-0DA9-9498-9A21-EE5182FDF537}"/>
          </ac:spMkLst>
        </pc:spChg>
        <pc:spChg chg="add del mod">
          <ac:chgData name="Bojan Markovic" userId="3f59087a0c63597e" providerId="LiveId" clId="{EC1F4C9B-1814-4637-9D1A-CC4698EABF29}" dt="2022-06-07T02:15:21.548" v="1377" actId="478"/>
          <ac:spMkLst>
            <pc:docMk/>
            <pc:sldMk cId="2873155947" sldId="396"/>
            <ac:spMk id="18" creationId="{0914C2E3-3724-B808-777B-282A7A4160AE}"/>
          </ac:spMkLst>
        </pc:spChg>
        <pc:spChg chg="add del mod">
          <ac:chgData name="Bojan Markovic" userId="3f59087a0c63597e" providerId="LiveId" clId="{EC1F4C9B-1814-4637-9D1A-CC4698EABF29}" dt="2022-06-07T04:59:48.073" v="1752" actId="478"/>
          <ac:spMkLst>
            <pc:docMk/>
            <pc:sldMk cId="2873155947" sldId="396"/>
            <ac:spMk id="22" creationId="{7F3C7A21-FC02-F4D7-1271-5830B73A0930}"/>
          </ac:spMkLst>
        </pc:spChg>
        <pc:spChg chg="add del mod">
          <ac:chgData name="Bojan Markovic" userId="3f59087a0c63597e" providerId="LiveId" clId="{EC1F4C9B-1814-4637-9D1A-CC4698EABF29}" dt="2022-06-07T04:59:53.631" v="1756" actId="478"/>
          <ac:spMkLst>
            <pc:docMk/>
            <pc:sldMk cId="2873155947" sldId="396"/>
            <ac:spMk id="24" creationId="{DBFDDAD8-3301-D356-28B1-36AD20794F88}"/>
          </ac:spMkLst>
        </pc:spChg>
        <pc:spChg chg="add del mod">
          <ac:chgData name="Bojan Markovic" userId="3f59087a0c63597e" providerId="LiveId" clId="{EC1F4C9B-1814-4637-9D1A-CC4698EABF29}" dt="2022-06-07T04:59:53.631" v="1756" actId="478"/>
          <ac:spMkLst>
            <pc:docMk/>
            <pc:sldMk cId="2873155947" sldId="396"/>
            <ac:spMk id="25" creationId="{283EC163-A1CF-EE82-D698-8078A113F66F}"/>
          </ac:spMkLst>
        </pc:spChg>
        <pc:spChg chg="add del mod">
          <ac:chgData name="Bojan Markovic" userId="3f59087a0c63597e" providerId="LiveId" clId="{EC1F4C9B-1814-4637-9D1A-CC4698EABF29}" dt="2022-06-07T04:59:53.631" v="1756" actId="478"/>
          <ac:spMkLst>
            <pc:docMk/>
            <pc:sldMk cId="2873155947" sldId="396"/>
            <ac:spMk id="26" creationId="{F2E1D895-9DEC-BCCB-61FD-31A6534C81D8}"/>
          </ac:spMkLst>
        </pc:spChg>
        <pc:spChg chg="add del mod">
          <ac:chgData name="Bojan Markovic" userId="3f59087a0c63597e" providerId="LiveId" clId="{EC1F4C9B-1814-4637-9D1A-CC4698EABF29}" dt="2022-06-07T04:59:53.631" v="1756" actId="478"/>
          <ac:spMkLst>
            <pc:docMk/>
            <pc:sldMk cId="2873155947" sldId="396"/>
            <ac:spMk id="28" creationId="{7D5FC633-278A-097D-9C4F-3892D0B39823}"/>
          </ac:spMkLst>
        </pc:spChg>
        <pc:spChg chg="add del mod">
          <ac:chgData name="Bojan Markovic" userId="3f59087a0c63597e" providerId="LiveId" clId="{EC1F4C9B-1814-4637-9D1A-CC4698EABF29}" dt="2022-06-07T04:59:53.631" v="1756" actId="478"/>
          <ac:spMkLst>
            <pc:docMk/>
            <pc:sldMk cId="2873155947" sldId="396"/>
            <ac:spMk id="29" creationId="{F70D024E-DC69-14FC-B3D0-2CF574974DE0}"/>
          </ac:spMkLst>
        </pc:spChg>
        <pc:spChg chg="add del mod">
          <ac:chgData name="Bojan Markovic" userId="3f59087a0c63597e" providerId="LiveId" clId="{EC1F4C9B-1814-4637-9D1A-CC4698EABF29}" dt="2022-06-07T04:59:53.631" v="1756" actId="478"/>
          <ac:spMkLst>
            <pc:docMk/>
            <pc:sldMk cId="2873155947" sldId="396"/>
            <ac:spMk id="30" creationId="{3C7D92A0-44E6-9786-4075-E944B65A284C}"/>
          </ac:spMkLst>
        </pc:spChg>
        <pc:spChg chg="add del mod">
          <ac:chgData name="Bojan Markovic" userId="3f59087a0c63597e" providerId="LiveId" clId="{EC1F4C9B-1814-4637-9D1A-CC4698EABF29}" dt="2022-06-07T04:59:50.998" v="1755" actId="478"/>
          <ac:spMkLst>
            <pc:docMk/>
            <pc:sldMk cId="2873155947" sldId="396"/>
            <ac:spMk id="31" creationId="{72F061A4-FDCF-C934-36BB-6689E7638AC5}"/>
          </ac:spMkLst>
        </pc:spChg>
        <pc:picChg chg="del">
          <ac:chgData name="Bojan Markovic" userId="3f59087a0c63597e" providerId="LiveId" clId="{EC1F4C9B-1814-4637-9D1A-CC4698EABF29}" dt="2022-06-07T02:12:02.119" v="1321" actId="478"/>
          <ac:picMkLst>
            <pc:docMk/>
            <pc:sldMk cId="2873155947" sldId="396"/>
            <ac:picMk id="4" creationId="{C65CE93D-32CA-D910-7BC4-8BB708F96A3C}"/>
          </ac:picMkLst>
        </pc:picChg>
        <pc:picChg chg="add del mod">
          <ac:chgData name="Bojan Markovic" userId="3f59087a0c63597e" providerId="LiveId" clId="{EC1F4C9B-1814-4637-9D1A-CC4698EABF29}" dt="2022-06-07T04:59:49.540" v="1754" actId="478"/>
          <ac:picMkLst>
            <pc:docMk/>
            <pc:sldMk cId="2873155947" sldId="396"/>
            <ac:picMk id="6" creationId="{676E241C-CD77-D572-B0DB-8CB461BCDFB9}"/>
          </ac:picMkLst>
        </pc:picChg>
        <pc:picChg chg="del">
          <ac:chgData name="Bojan Markovic" userId="3f59087a0c63597e" providerId="LiveId" clId="{EC1F4C9B-1814-4637-9D1A-CC4698EABF29}" dt="2022-06-07T02:12:02.754" v="1322" actId="478"/>
          <ac:picMkLst>
            <pc:docMk/>
            <pc:sldMk cId="2873155947" sldId="396"/>
            <ac:picMk id="8" creationId="{A527A62F-1187-4F44-89DE-CADF0294F2A6}"/>
          </ac:picMkLst>
        </pc:picChg>
        <pc:picChg chg="add del mod">
          <ac:chgData name="Bojan Markovic" userId="3f59087a0c63597e" providerId="LiveId" clId="{EC1F4C9B-1814-4637-9D1A-CC4698EABF29}" dt="2022-06-07T02:15:21.548" v="1377" actId="478"/>
          <ac:picMkLst>
            <pc:docMk/>
            <pc:sldMk cId="2873155947" sldId="396"/>
            <ac:picMk id="10" creationId="{5FE1A87A-BEDF-EEA2-96F0-F4E6895D4F7E}"/>
          </ac:picMkLst>
        </pc:picChg>
        <pc:picChg chg="add del mod">
          <ac:chgData name="Bojan Markovic" userId="3f59087a0c63597e" providerId="LiveId" clId="{EC1F4C9B-1814-4637-9D1A-CC4698EABF29}" dt="2022-06-07T02:15:21.548" v="1377" actId="478"/>
          <ac:picMkLst>
            <pc:docMk/>
            <pc:sldMk cId="2873155947" sldId="396"/>
            <ac:picMk id="11" creationId="{ACB1E909-7F15-FCB2-F1C5-AC94A930861B}"/>
          </ac:picMkLst>
        </pc:picChg>
        <pc:picChg chg="del">
          <ac:chgData name="Bojan Markovic" userId="3f59087a0c63597e" providerId="LiveId" clId="{EC1F4C9B-1814-4637-9D1A-CC4698EABF29}" dt="2022-06-07T02:12:03.486" v="1323" actId="478"/>
          <ac:picMkLst>
            <pc:docMk/>
            <pc:sldMk cId="2873155947" sldId="396"/>
            <ac:picMk id="13" creationId="{15F6E4FA-AEBF-72AF-C375-F84B9129B7FD}"/>
          </ac:picMkLst>
        </pc:picChg>
        <pc:picChg chg="add del mod">
          <ac:chgData name="Bojan Markovic" userId="3f59087a0c63597e" providerId="LiveId" clId="{EC1F4C9B-1814-4637-9D1A-CC4698EABF29}" dt="2022-06-07T04:55:48.301" v="1382" actId="478"/>
          <ac:picMkLst>
            <pc:docMk/>
            <pc:sldMk cId="2873155947" sldId="396"/>
            <ac:picMk id="19" creationId="{DF4D992E-96B3-978B-CF6E-4A44AFBFB2E5}"/>
          </ac:picMkLst>
        </pc:picChg>
        <pc:picChg chg="add del mod">
          <ac:chgData name="Bojan Markovic" userId="3f59087a0c63597e" providerId="LiveId" clId="{EC1F4C9B-1814-4637-9D1A-CC4698EABF29}" dt="2022-06-07T04:59:46.239" v="1751" actId="478"/>
          <ac:picMkLst>
            <pc:docMk/>
            <pc:sldMk cId="2873155947" sldId="396"/>
            <ac:picMk id="21" creationId="{6C618F39-C5F8-BA74-FC2D-4F31C6D84E80}"/>
          </ac:picMkLst>
        </pc:picChg>
        <pc:picChg chg="add del mod">
          <ac:chgData name="Bojan Markovic" userId="3f59087a0c63597e" providerId="LiveId" clId="{EC1F4C9B-1814-4637-9D1A-CC4698EABF29}" dt="2022-06-07T04:59:53.631" v="1756" actId="478"/>
          <ac:picMkLst>
            <pc:docMk/>
            <pc:sldMk cId="2873155947" sldId="396"/>
            <ac:picMk id="23" creationId="{E75ED3CE-FED6-1EDB-978C-EA13B2B3E006}"/>
          </ac:picMkLst>
        </pc:picChg>
        <pc:picChg chg="add del mod">
          <ac:chgData name="Bojan Markovic" userId="3f59087a0c63597e" providerId="LiveId" clId="{EC1F4C9B-1814-4637-9D1A-CC4698EABF29}" dt="2022-06-07T04:59:53.631" v="1756" actId="478"/>
          <ac:picMkLst>
            <pc:docMk/>
            <pc:sldMk cId="2873155947" sldId="396"/>
            <ac:picMk id="27" creationId="{870EA664-BCD0-ECAE-ED82-3835D2A2489A}"/>
          </ac:picMkLst>
        </pc:picChg>
      </pc:sldChg>
      <pc:sldChg chg="addSp delSp modSp add mod">
        <pc:chgData name="Bojan Markovic" userId="3f59087a0c63597e" providerId="LiveId" clId="{EC1F4C9B-1814-4637-9D1A-CC4698EABF29}" dt="2022-06-07T05:27:09.587" v="2478" actId="1036"/>
        <pc:sldMkLst>
          <pc:docMk/>
          <pc:sldMk cId="1573870884" sldId="397"/>
        </pc:sldMkLst>
        <pc:spChg chg="mod">
          <ac:chgData name="Bojan Markovic" userId="3f59087a0c63597e" providerId="LiveId" clId="{EC1F4C9B-1814-4637-9D1A-CC4698EABF29}" dt="2022-06-07T05:08:31.282" v="2219" actId="20577"/>
          <ac:spMkLst>
            <pc:docMk/>
            <pc:sldMk cId="1573870884" sldId="397"/>
            <ac:spMk id="3" creationId="{707C055F-83A2-4615-B403-57D691D2A623}"/>
          </ac:spMkLst>
        </pc:spChg>
        <pc:spChg chg="add mod">
          <ac:chgData name="Bojan Markovic" userId="3f59087a0c63597e" providerId="LiveId" clId="{EC1F4C9B-1814-4637-9D1A-CC4698EABF29}" dt="2022-06-07T05:27:09.587" v="2478" actId="1036"/>
          <ac:spMkLst>
            <pc:docMk/>
            <pc:sldMk cId="1573870884" sldId="397"/>
            <ac:spMk id="7" creationId="{0F0B3002-11EE-BBAB-AC03-DE2ED2493748}"/>
          </ac:spMkLst>
        </pc:spChg>
        <pc:spChg chg="mod">
          <ac:chgData name="Bojan Markovic" userId="3f59087a0c63597e" providerId="LiveId" clId="{EC1F4C9B-1814-4637-9D1A-CC4698EABF29}" dt="2022-06-07T05:09:09.416" v="2232" actId="1038"/>
          <ac:spMkLst>
            <pc:docMk/>
            <pc:sldMk cId="1573870884" sldId="397"/>
            <ac:spMk id="9" creationId="{C425608F-A9BE-CD39-395E-BDFE6BADAC34}"/>
          </ac:spMkLst>
        </pc:spChg>
        <pc:spChg chg="mod">
          <ac:chgData name="Bojan Markovic" userId="3f59087a0c63597e" providerId="LiveId" clId="{EC1F4C9B-1814-4637-9D1A-CC4698EABF29}" dt="2022-06-07T05:15:34.540" v="2357" actId="12788"/>
          <ac:spMkLst>
            <pc:docMk/>
            <pc:sldMk cId="1573870884" sldId="397"/>
            <ac:spMk id="22" creationId="{7F3C7A21-FC02-F4D7-1271-5830B73A0930}"/>
          </ac:spMkLst>
        </pc:spChg>
        <pc:spChg chg="add mod">
          <ac:chgData name="Bojan Markovic" userId="3f59087a0c63597e" providerId="LiveId" clId="{EC1F4C9B-1814-4637-9D1A-CC4698EABF29}" dt="2022-06-07T05:27:09.587" v="2478" actId="1036"/>
          <ac:spMkLst>
            <pc:docMk/>
            <pc:sldMk cId="1573870884" sldId="397"/>
            <ac:spMk id="32" creationId="{FE3DD141-0623-BB1F-E04A-1AEA1BB901C8}"/>
          </ac:spMkLst>
        </pc:spChg>
        <pc:spChg chg="add mod">
          <ac:chgData name="Bojan Markovic" userId="3f59087a0c63597e" providerId="LiveId" clId="{EC1F4C9B-1814-4637-9D1A-CC4698EABF29}" dt="2022-06-07T05:27:09.587" v="2478" actId="1036"/>
          <ac:spMkLst>
            <pc:docMk/>
            <pc:sldMk cId="1573870884" sldId="397"/>
            <ac:spMk id="33" creationId="{CBD2B6FE-BE98-022F-6214-893E81237A40}"/>
          </ac:spMkLst>
        </pc:spChg>
        <pc:spChg chg="add mod ord">
          <ac:chgData name="Bojan Markovic" userId="3f59087a0c63597e" providerId="LiveId" clId="{EC1F4C9B-1814-4637-9D1A-CC4698EABF29}" dt="2022-06-07T05:27:09.587" v="2478" actId="1036"/>
          <ac:spMkLst>
            <pc:docMk/>
            <pc:sldMk cId="1573870884" sldId="397"/>
            <ac:spMk id="34" creationId="{BE4EC9A8-AD2F-030D-5A0E-510B088DB190}"/>
          </ac:spMkLst>
        </pc:spChg>
        <pc:spChg chg="add mod">
          <ac:chgData name="Bojan Markovic" userId="3f59087a0c63597e" providerId="LiveId" clId="{EC1F4C9B-1814-4637-9D1A-CC4698EABF29}" dt="2022-06-07T05:27:09.587" v="2478" actId="1036"/>
          <ac:spMkLst>
            <pc:docMk/>
            <pc:sldMk cId="1573870884" sldId="397"/>
            <ac:spMk id="35" creationId="{54B3D05F-B1E2-8736-6B17-402585DB1F1E}"/>
          </ac:spMkLst>
        </pc:spChg>
        <pc:spChg chg="add mod">
          <ac:chgData name="Bojan Markovic" userId="3f59087a0c63597e" providerId="LiveId" clId="{EC1F4C9B-1814-4637-9D1A-CC4698EABF29}" dt="2022-06-07T05:27:09.587" v="2478" actId="1036"/>
          <ac:spMkLst>
            <pc:docMk/>
            <pc:sldMk cId="1573870884" sldId="397"/>
            <ac:spMk id="36" creationId="{4A985941-F3EB-B7B3-DE89-7440AA9E10EC}"/>
          </ac:spMkLst>
        </pc:spChg>
        <pc:spChg chg="add mod">
          <ac:chgData name="Bojan Markovic" userId="3f59087a0c63597e" providerId="LiveId" clId="{EC1F4C9B-1814-4637-9D1A-CC4698EABF29}" dt="2022-06-07T05:27:09.587" v="2478" actId="1036"/>
          <ac:spMkLst>
            <pc:docMk/>
            <pc:sldMk cId="1573870884" sldId="397"/>
            <ac:spMk id="37" creationId="{484C4F04-2C54-74BA-3969-F199A539EB3D}"/>
          </ac:spMkLst>
        </pc:spChg>
        <pc:spChg chg="add mod">
          <ac:chgData name="Bojan Markovic" userId="3f59087a0c63597e" providerId="LiveId" clId="{EC1F4C9B-1814-4637-9D1A-CC4698EABF29}" dt="2022-06-07T05:27:09.587" v="2478" actId="1036"/>
          <ac:spMkLst>
            <pc:docMk/>
            <pc:sldMk cId="1573870884" sldId="397"/>
            <ac:spMk id="38" creationId="{43539CEB-1EE9-C05F-FFA7-A5EABB5CCAA3}"/>
          </ac:spMkLst>
        </pc:spChg>
        <pc:picChg chg="add mod">
          <ac:chgData name="Bojan Markovic" userId="3f59087a0c63597e" providerId="LiveId" clId="{EC1F4C9B-1814-4637-9D1A-CC4698EABF29}" dt="2022-06-07T05:15:34.540" v="2357" actId="12788"/>
          <ac:picMkLst>
            <pc:docMk/>
            <pc:sldMk cId="1573870884" sldId="397"/>
            <ac:picMk id="4" creationId="{4609E8B0-D4C8-D65B-4302-DC67495655B9}"/>
          </ac:picMkLst>
        </pc:picChg>
        <pc:picChg chg="mod">
          <ac:chgData name="Bojan Markovic" userId="3f59087a0c63597e" providerId="LiveId" clId="{EC1F4C9B-1814-4637-9D1A-CC4698EABF29}" dt="2022-06-07T05:27:09.587" v="2478" actId="1036"/>
          <ac:picMkLst>
            <pc:docMk/>
            <pc:sldMk cId="1573870884" sldId="397"/>
            <ac:picMk id="6" creationId="{676E241C-CD77-D572-B0DB-8CB461BCDFB9}"/>
          </ac:picMkLst>
        </pc:picChg>
        <pc:picChg chg="add mod ord">
          <ac:chgData name="Bojan Markovic" userId="3f59087a0c63597e" providerId="LiveId" clId="{EC1F4C9B-1814-4637-9D1A-CC4698EABF29}" dt="2022-06-07T05:17:31.476" v="2361" actId="167"/>
          <ac:picMkLst>
            <pc:docMk/>
            <pc:sldMk cId="1573870884" sldId="397"/>
            <ac:picMk id="19" creationId="{A720DC1A-A01B-9066-8EA4-83D7A143E09E}"/>
          </ac:picMkLst>
        </pc:picChg>
        <pc:picChg chg="del">
          <ac:chgData name="Bojan Markovic" userId="3f59087a0c63597e" providerId="LiveId" clId="{EC1F4C9B-1814-4637-9D1A-CC4698EABF29}" dt="2022-06-07T05:15:07.195" v="2320" actId="478"/>
          <ac:picMkLst>
            <pc:docMk/>
            <pc:sldMk cId="1573870884" sldId="397"/>
            <ac:picMk id="21" creationId="{6C618F39-C5F8-BA74-FC2D-4F31C6D84E80}"/>
          </ac:picMkLst>
        </pc:picChg>
        <pc:picChg chg="del">
          <ac:chgData name="Bojan Markovic" userId="3f59087a0c63597e" providerId="LiveId" clId="{EC1F4C9B-1814-4637-9D1A-CC4698EABF29}" dt="2022-06-07T05:17:33.573" v="2362" actId="478"/>
          <ac:picMkLst>
            <pc:docMk/>
            <pc:sldMk cId="1573870884" sldId="397"/>
            <ac:picMk id="23" creationId="{E75ED3CE-FED6-1EDB-978C-EA13B2B3E006}"/>
          </ac:picMkLst>
        </pc:picChg>
      </pc:sldChg>
      <pc:sldChg chg="add del">
        <pc:chgData name="Bojan Markovic" userId="3f59087a0c63597e" providerId="LiveId" clId="{EC1F4C9B-1814-4637-9D1A-CC4698EABF29}" dt="2022-06-07T04:59:38.033" v="1749" actId="47"/>
        <pc:sldMkLst>
          <pc:docMk/>
          <pc:sldMk cId="1916204984" sldId="397"/>
        </pc:sldMkLst>
      </pc:sldChg>
      <pc:sldChg chg="addSp delSp modSp add mod">
        <pc:chgData name="Bojan Markovic" userId="3f59087a0c63597e" providerId="LiveId" clId="{EC1F4C9B-1814-4637-9D1A-CC4698EABF29}" dt="2022-06-07T05:12:50.851" v="2318" actId="1036"/>
        <pc:sldMkLst>
          <pc:docMk/>
          <pc:sldMk cId="808597873" sldId="398"/>
        </pc:sldMkLst>
        <pc:spChg chg="mod">
          <ac:chgData name="Bojan Markovic" userId="3f59087a0c63597e" providerId="LiveId" clId="{EC1F4C9B-1814-4637-9D1A-CC4698EABF29}" dt="2022-06-07T05:04:35.886" v="2055"/>
          <ac:spMkLst>
            <pc:docMk/>
            <pc:sldMk cId="808597873" sldId="398"/>
            <ac:spMk id="25" creationId="{1007C31A-0DD2-E6DD-BE4A-EC469E4B758F}"/>
          </ac:spMkLst>
        </pc:spChg>
        <pc:spChg chg="mod">
          <ac:chgData name="Bojan Markovic" userId="3f59087a0c63597e" providerId="LiveId" clId="{EC1F4C9B-1814-4637-9D1A-CC4698EABF29}" dt="2022-06-07T05:04:35.886" v="2055"/>
          <ac:spMkLst>
            <pc:docMk/>
            <pc:sldMk cId="808597873" sldId="398"/>
            <ac:spMk id="26" creationId="{78A89538-A8D8-1F86-5724-5F2CAE00A2E8}"/>
          </ac:spMkLst>
        </pc:spChg>
        <pc:spChg chg="mod">
          <ac:chgData name="Bojan Markovic" userId="3f59087a0c63597e" providerId="LiveId" clId="{EC1F4C9B-1814-4637-9D1A-CC4698EABF29}" dt="2022-06-07T05:05:07.532" v="2099" actId="1038"/>
          <ac:spMkLst>
            <pc:docMk/>
            <pc:sldMk cId="808597873" sldId="398"/>
            <ac:spMk id="28" creationId="{3D3C833F-F224-E9A1-27B7-59BE388858BE}"/>
          </ac:spMkLst>
        </pc:spChg>
        <pc:spChg chg="mod">
          <ac:chgData name="Bojan Markovic" userId="3f59087a0c63597e" providerId="LiveId" clId="{EC1F4C9B-1814-4637-9D1A-CC4698EABF29}" dt="2022-06-07T05:05:07.532" v="2099" actId="1038"/>
          <ac:spMkLst>
            <pc:docMk/>
            <pc:sldMk cId="808597873" sldId="398"/>
            <ac:spMk id="29" creationId="{383CB138-E57A-9FEF-BE9A-AD09B05A89CC}"/>
          </ac:spMkLst>
        </pc:spChg>
        <pc:spChg chg="mod">
          <ac:chgData name="Bojan Markovic" userId="3f59087a0c63597e" providerId="LiveId" clId="{EC1F4C9B-1814-4637-9D1A-CC4698EABF29}" dt="2022-06-07T05:05:07.532" v="2099" actId="1038"/>
          <ac:spMkLst>
            <pc:docMk/>
            <pc:sldMk cId="808597873" sldId="398"/>
            <ac:spMk id="30" creationId="{12E54517-882E-4AF0-FA3E-A39F08B934B2}"/>
          </ac:spMkLst>
        </pc:spChg>
        <pc:spChg chg="mod">
          <ac:chgData name="Bojan Markovic" userId="3f59087a0c63597e" providerId="LiveId" clId="{EC1F4C9B-1814-4637-9D1A-CC4698EABF29}" dt="2022-06-07T05:05:07.532" v="2099" actId="1038"/>
          <ac:spMkLst>
            <pc:docMk/>
            <pc:sldMk cId="808597873" sldId="398"/>
            <ac:spMk id="32" creationId="{A4F87046-0F38-EB16-D63D-EE2D8045A4F3}"/>
          </ac:spMkLst>
        </pc:spChg>
        <pc:spChg chg="mod">
          <ac:chgData name="Bojan Markovic" userId="3f59087a0c63597e" providerId="LiveId" clId="{EC1F4C9B-1814-4637-9D1A-CC4698EABF29}" dt="2022-06-07T05:05:07.532" v="2099" actId="1038"/>
          <ac:spMkLst>
            <pc:docMk/>
            <pc:sldMk cId="808597873" sldId="398"/>
            <ac:spMk id="34" creationId="{5DA5ABCA-F713-AB11-668B-C1CC7CCEC22A}"/>
          </ac:spMkLst>
        </pc:spChg>
        <pc:spChg chg="mod">
          <ac:chgData name="Bojan Markovic" userId="3f59087a0c63597e" providerId="LiveId" clId="{EC1F4C9B-1814-4637-9D1A-CC4698EABF29}" dt="2022-06-07T05:05:07.532" v="2099" actId="1038"/>
          <ac:spMkLst>
            <pc:docMk/>
            <pc:sldMk cId="808597873" sldId="398"/>
            <ac:spMk id="36" creationId="{1AD81CC7-8051-4B86-DDAD-C99C373A67A1}"/>
          </ac:spMkLst>
        </pc:spChg>
        <pc:spChg chg="mod">
          <ac:chgData name="Bojan Markovic" userId="3f59087a0c63597e" providerId="LiveId" clId="{EC1F4C9B-1814-4637-9D1A-CC4698EABF29}" dt="2022-06-07T05:05:07.532" v="2099" actId="1038"/>
          <ac:spMkLst>
            <pc:docMk/>
            <pc:sldMk cId="808597873" sldId="398"/>
            <ac:spMk id="38" creationId="{B9B82D67-D49D-1951-9F3B-7C95F0AFD79B}"/>
          </ac:spMkLst>
        </pc:spChg>
        <pc:spChg chg="mod">
          <ac:chgData name="Bojan Markovic" userId="3f59087a0c63597e" providerId="LiveId" clId="{EC1F4C9B-1814-4637-9D1A-CC4698EABF29}" dt="2022-06-07T05:05:07.532" v="2099" actId="1038"/>
          <ac:spMkLst>
            <pc:docMk/>
            <pc:sldMk cId="808597873" sldId="398"/>
            <ac:spMk id="39" creationId="{F71E2916-02B5-6759-0B1E-A75FDD65C141}"/>
          </ac:spMkLst>
        </pc:spChg>
        <pc:spChg chg="mod">
          <ac:chgData name="Bojan Markovic" userId="3f59087a0c63597e" providerId="LiveId" clId="{EC1F4C9B-1814-4637-9D1A-CC4698EABF29}" dt="2022-06-07T05:05:18.522" v="2118" actId="1038"/>
          <ac:spMkLst>
            <pc:docMk/>
            <pc:sldMk cId="808597873" sldId="398"/>
            <ac:spMk id="40" creationId="{6342EF0A-83C3-2225-22B4-7AFAFE8660EB}"/>
          </ac:spMkLst>
        </pc:spChg>
        <pc:spChg chg="mod">
          <ac:chgData name="Bojan Markovic" userId="3f59087a0c63597e" providerId="LiveId" clId="{EC1F4C9B-1814-4637-9D1A-CC4698EABF29}" dt="2022-06-07T05:07:21.247" v="2168" actId="1038"/>
          <ac:spMkLst>
            <pc:docMk/>
            <pc:sldMk cId="808597873" sldId="398"/>
            <ac:spMk id="41" creationId="{1342855F-686D-5B22-EF28-A8D8860A9B3D}"/>
          </ac:spMkLst>
        </pc:spChg>
        <pc:spChg chg="mod">
          <ac:chgData name="Bojan Markovic" userId="3f59087a0c63597e" providerId="LiveId" clId="{EC1F4C9B-1814-4637-9D1A-CC4698EABF29}" dt="2022-06-07T05:04:35.886" v="2055"/>
          <ac:spMkLst>
            <pc:docMk/>
            <pc:sldMk cId="808597873" sldId="398"/>
            <ac:spMk id="44" creationId="{24B4938C-A0F3-0A79-A326-750588D125A1}"/>
          </ac:spMkLst>
        </pc:spChg>
        <pc:spChg chg="mod">
          <ac:chgData name="Bojan Markovic" userId="3f59087a0c63597e" providerId="LiveId" clId="{EC1F4C9B-1814-4637-9D1A-CC4698EABF29}" dt="2022-06-07T05:05:07.532" v="2099" actId="1038"/>
          <ac:spMkLst>
            <pc:docMk/>
            <pc:sldMk cId="808597873" sldId="398"/>
            <ac:spMk id="45" creationId="{1E3AB0FC-AAD7-9704-3943-48A7CE338A80}"/>
          </ac:spMkLst>
        </pc:spChg>
        <pc:spChg chg="mod">
          <ac:chgData name="Bojan Markovic" userId="3f59087a0c63597e" providerId="LiveId" clId="{EC1F4C9B-1814-4637-9D1A-CC4698EABF29}" dt="2022-06-07T05:05:07.532" v="2099" actId="1038"/>
          <ac:spMkLst>
            <pc:docMk/>
            <pc:sldMk cId="808597873" sldId="398"/>
            <ac:spMk id="46" creationId="{608B80C1-90CF-DEE2-A605-008316538816}"/>
          </ac:spMkLst>
        </pc:spChg>
        <pc:spChg chg="mod">
          <ac:chgData name="Bojan Markovic" userId="3f59087a0c63597e" providerId="LiveId" clId="{EC1F4C9B-1814-4637-9D1A-CC4698EABF29}" dt="2022-06-07T05:04:35.886" v="2055"/>
          <ac:spMkLst>
            <pc:docMk/>
            <pc:sldMk cId="808597873" sldId="398"/>
            <ac:spMk id="47" creationId="{6782623B-BBBA-FB48-35E9-BEA14D2FDF79}"/>
          </ac:spMkLst>
        </pc:spChg>
        <pc:spChg chg="mod">
          <ac:chgData name="Bojan Markovic" userId="3f59087a0c63597e" providerId="LiveId" clId="{EC1F4C9B-1814-4637-9D1A-CC4698EABF29}" dt="2022-06-07T05:04:35.886" v="2055"/>
          <ac:spMkLst>
            <pc:docMk/>
            <pc:sldMk cId="808597873" sldId="398"/>
            <ac:spMk id="48" creationId="{148FAB23-9178-3FA2-7D52-875D2A620678}"/>
          </ac:spMkLst>
        </pc:spChg>
        <pc:spChg chg="mod">
          <ac:chgData name="Bojan Markovic" userId="3f59087a0c63597e" providerId="LiveId" clId="{EC1F4C9B-1814-4637-9D1A-CC4698EABF29}" dt="2022-06-07T05:04:35.886" v="2055"/>
          <ac:spMkLst>
            <pc:docMk/>
            <pc:sldMk cId="808597873" sldId="398"/>
            <ac:spMk id="49" creationId="{5D35139C-6562-8C99-EB1A-471087CDB234}"/>
          </ac:spMkLst>
        </pc:spChg>
        <pc:spChg chg="mod">
          <ac:chgData name="Bojan Markovic" userId="3f59087a0c63597e" providerId="LiveId" clId="{EC1F4C9B-1814-4637-9D1A-CC4698EABF29}" dt="2022-06-07T05:04:35.886" v="2055"/>
          <ac:spMkLst>
            <pc:docMk/>
            <pc:sldMk cId="808597873" sldId="398"/>
            <ac:spMk id="50" creationId="{24811638-0F16-4991-D01D-96E2E8B83BCA}"/>
          </ac:spMkLst>
        </pc:spChg>
        <pc:spChg chg="mod">
          <ac:chgData name="Bojan Markovic" userId="3f59087a0c63597e" providerId="LiveId" clId="{EC1F4C9B-1814-4637-9D1A-CC4698EABF29}" dt="2022-06-07T05:04:35.886" v="2055"/>
          <ac:spMkLst>
            <pc:docMk/>
            <pc:sldMk cId="808597873" sldId="398"/>
            <ac:spMk id="51" creationId="{A3A87965-80CB-7747-80E0-03A4719A389F}"/>
          </ac:spMkLst>
        </pc:spChg>
        <pc:spChg chg="mod">
          <ac:chgData name="Bojan Markovic" userId="3f59087a0c63597e" providerId="LiveId" clId="{EC1F4C9B-1814-4637-9D1A-CC4698EABF29}" dt="2022-06-07T05:04:35.886" v="2055"/>
          <ac:spMkLst>
            <pc:docMk/>
            <pc:sldMk cId="808597873" sldId="398"/>
            <ac:spMk id="52" creationId="{E111F6B3-E753-6A51-CDE4-A4C3C12C1339}"/>
          </ac:spMkLst>
        </pc:spChg>
        <pc:spChg chg="mod">
          <ac:chgData name="Bojan Markovic" userId="3f59087a0c63597e" providerId="LiveId" clId="{EC1F4C9B-1814-4637-9D1A-CC4698EABF29}" dt="2022-06-07T05:04:35.886" v="2055"/>
          <ac:spMkLst>
            <pc:docMk/>
            <pc:sldMk cId="808597873" sldId="398"/>
            <ac:spMk id="53" creationId="{B0D07331-E4BC-0AF4-00DB-E00A949CFA15}"/>
          </ac:spMkLst>
        </pc:spChg>
        <pc:spChg chg="mod">
          <ac:chgData name="Bojan Markovic" userId="3f59087a0c63597e" providerId="LiveId" clId="{EC1F4C9B-1814-4637-9D1A-CC4698EABF29}" dt="2022-06-07T05:04:35.886" v="2055"/>
          <ac:spMkLst>
            <pc:docMk/>
            <pc:sldMk cId="808597873" sldId="398"/>
            <ac:spMk id="54" creationId="{9CF1CCE5-5E9D-7605-531C-304900F43FEC}"/>
          </ac:spMkLst>
        </pc:spChg>
        <pc:spChg chg="add mod">
          <ac:chgData name="Bojan Markovic" userId="3f59087a0c63597e" providerId="LiveId" clId="{EC1F4C9B-1814-4637-9D1A-CC4698EABF29}" dt="2022-06-07T05:12:50.851" v="2318" actId="1036"/>
          <ac:spMkLst>
            <pc:docMk/>
            <pc:sldMk cId="808597873" sldId="398"/>
            <ac:spMk id="55" creationId="{346297E6-8B5F-A2C5-CE65-4250220DCDA9}"/>
          </ac:spMkLst>
        </pc:spChg>
        <pc:grpChg chg="add mod">
          <ac:chgData name="Bojan Markovic" userId="3f59087a0c63597e" providerId="LiveId" clId="{EC1F4C9B-1814-4637-9D1A-CC4698EABF29}" dt="2022-06-07T05:07:15.149" v="2158" actId="1037"/>
          <ac:grpSpMkLst>
            <pc:docMk/>
            <pc:sldMk cId="808597873" sldId="398"/>
            <ac:grpSpMk id="23" creationId="{91ABD351-A8E8-DD31-1B0A-DB0DEFEC7CD8}"/>
          </ac:grpSpMkLst>
        </pc:grpChg>
        <pc:picChg chg="mod">
          <ac:chgData name="Bojan Markovic" userId="3f59087a0c63597e" providerId="LiveId" clId="{EC1F4C9B-1814-4637-9D1A-CC4698EABF29}" dt="2022-06-07T05:04:35.886" v="2055"/>
          <ac:picMkLst>
            <pc:docMk/>
            <pc:sldMk cId="808597873" sldId="398"/>
            <ac:picMk id="24" creationId="{CF47EDDC-F5E1-5684-809A-D4B6AE5CC184}"/>
          </ac:picMkLst>
        </pc:picChg>
        <pc:picChg chg="mod">
          <ac:chgData name="Bojan Markovic" userId="3f59087a0c63597e" providerId="LiveId" clId="{EC1F4C9B-1814-4637-9D1A-CC4698EABF29}" dt="2022-06-07T05:07:47.405" v="2195" actId="554"/>
          <ac:picMkLst>
            <pc:docMk/>
            <pc:sldMk cId="808597873" sldId="398"/>
            <ac:picMk id="27" creationId="{9121AE0B-EBAE-3265-1DA9-9974C7D5A20F}"/>
          </ac:picMkLst>
        </pc:picChg>
        <pc:picChg chg="del mod">
          <ac:chgData name="Bojan Markovic" userId="3f59087a0c63597e" providerId="LiveId" clId="{EC1F4C9B-1814-4637-9D1A-CC4698EABF29}" dt="2022-06-07T05:04:40.277" v="2056" actId="478"/>
          <ac:picMkLst>
            <pc:docMk/>
            <pc:sldMk cId="808597873" sldId="398"/>
            <ac:picMk id="42" creationId="{B9787D93-0792-884E-5C51-3DF35C032540}"/>
          </ac:picMkLst>
        </pc:picChg>
        <pc:picChg chg="mod">
          <ac:chgData name="Bojan Markovic" userId="3f59087a0c63597e" providerId="LiveId" clId="{EC1F4C9B-1814-4637-9D1A-CC4698EABF29}" dt="2022-06-07T05:08:00.586" v="2207" actId="1038"/>
          <ac:picMkLst>
            <pc:docMk/>
            <pc:sldMk cId="808597873" sldId="398"/>
            <ac:picMk id="43" creationId="{78719EB8-7740-BB77-1920-3784D7AB35E9}"/>
          </ac:picMkLst>
        </pc:picChg>
        <pc:cxnChg chg="mod">
          <ac:chgData name="Bojan Markovic" userId="3f59087a0c63597e" providerId="LiveId" clId="{EC1F4C9B-1814-4637-9D1A-CC4698EABF29}" dt="2022-06-07T05:05:07.532" v="2099" actId="1038"/>
          <ac:cxnSpMkLst>
            <pc:docMk/>
            <pc:sldMk cId="808597873" sldId="398"/>
            <ac:cxnSpMk id="31" creationId="{11C724A9-F3AF-06B7-E30A-A0A6A7812E72}"/>
          </ac:cxnSpMkLst>
        </pc:cxnChg>
        <pc:cxnChg chg="mod">
          <ac:chgData name="Bojan Markovic" userId="3f59087a0c63597e" providerId="LiveId" clId="{EC1F4C9B-1814-4637-9D1A-CC4698EABF29}" dt="2022-06-07T05:05:07.532" v="2099" actId="1038"/>
          <ac:cxnSpMkLst>
            <pc:docMk/>
            <pc:sldMk cId="808597873" sldId="398"/>
            <ac:cxnSpMk id="33" creationId="{C06C0FDE-F00E-77C1-711E-E14874C96246}"/>
          </ac:cxnSpMkLst>
        </pc:cxnChg>
        <pc:cxnChg chg="mod">
          <ac:chgData name="Bojan Markovic" userId="3f59087a0c63597e" providerId="LiveId" clId="{EC1F4C9B-1814-4637-9D1A-CC4698EABF29}" dt="2022-06-07T05:05:07.532" v="2099" actId="1038"/>
          <ac:cxnSpMkLst>
            <pc:docMk/>
            <pc:sldMk cId="808597873" sldId="398"/>
            <ac:cxnSpMk id="35" creationId="{66C4A0E2-F306-1B8F-1E63-02875F544403}"/>
          </ac:cxnSpMkLst>
        </pc:cxnChg>
        <pc:cxnChg chg="mod">
          <ac:chgData name="Bojan Markovic" userId="3f59087a0c63597e" providerId="LiveId" clId="{EC1F4C9B-1814-4637-9D1A-CC4698EABF29}" dt="2022-06-07T05:05:07.532" v="2099" actId="1038"/>
          <ac:cxnSpMkLst>
            <pc:docMk/>
            <pc:sldMk cId="808597873" sldId="398"/>
            <ac:cxnSpMk id="37" creationId="{47C5F664-B5F6-E81F-BDB0-E45E3E132204}"/>
          </ac:cxnSpMkLst>
        </pc:cxnChg>
      </pc:sldChg>
      <pc:sldMasterChg chg="add del addSldLayout delSldLayout">
        <pc:chgData name="Bojan Markovic" userId="3f59087a0c63597e" providerId="LiveId" clId="{EC1F4C9B-1814-4637-9D1A-CC4698EABF29}" dt="2022-05-11T17:01:55.461" v="1" actId="47"/>
        <pc:sldMasterMkLst>
          <pc:docMk/>
          <pc:sldMasterMk cId="2684540695" sldId="2147483648"/>
        </pc:sldMasterMkLst>
        <pc:sldLayoutChg chg="add del">
          <pc:chgData name="Bojan Markovic" userId="3f59087a0c63597e" providerId="LiveId" clId="{EC1F4C9B-1814-4637-9D1A-CC4698EABF29}" dt="2022-05-11T17:01:55.461" v="1" actId="47"/>
          <pc:sldLayoutMkLst>
            <pc:docMk/>
            <pc:sldMasterMk cId="2684540695" sldId="2147483648"/>
            <pc:sldLayoutMk cId="2282780371" sldId="2147483685"/>
          </pc:sldLayoutMkLst>
        </pc:sldLayoutChg>
        <pc:sldLayoutChg chg="add del">
          <pc:chgData name="Bojan Markovic" userId="3f59087a0c63597e" providerId="LiveId" clId="{EC1F4C9B-1814-4637-9D1A-CC4698EABF29}" dt="2022-05-11T17:01:55.461" v="1" actId="47"/>
          <pc:sldLayoutMkLst>
            <pc:docMk/>
            <pc:sldMasterMk cId="2684540695" sldId="2147483648"/>
            <pc:sldLayoutMk cId="2128671267" sldId="2147483691"/>
          </pc:sldLayoutMkLst>
        </pc:sldLayoutChg>
      </pc:sldMasterChg>
      <pc:sldMasterChg chg="delSldLayout">
        <pc:chgData name="Bojan Markovic" userId="3f59087a0c63597e" providerId="LiveId" clId="{EC1F4C9B-1814-4637-9D1A-CC4698EABF29}" dt="2022-05-12T17:47:38.348" v="459" actId="47"/>
        <pc:sldMasterMkLst>
          <pc:docMk/>
          <pc:sldMasterMk cId="3640593580" sldId="2147483684"/>
        </pc:sldMasterMkLst>
        <pc:sldLayoutChg chg="del">
          <pc:chgData name="Bojan Markovic" userId="3f59087a0c63597e" providerId="LiveId" clId="{EC1F4C9B-1814-4637-9D1A-CC4698EABF29}" dt="2022-05-12T17:47:38.348" v="459" actId="47"/>
          <pc:sldLayoutMkLst>
            <pc:docMk/>
            <pc:sldMasterMk cId="3640593580" sldId="2147483684"/>
            <pc:sldLayoutMk cId="3163253068" sldId="2147483692"/>
          </pc:sldLayoutMkLst>
        </pc:sldLayoutChg>
      </pc:sldMasterChg>
    </pc:docChg>
  </pc:docChgLst>
  <pc:docChgLst>
    <pc:chgData name="Bojan Markovic" userId="3f59087a0c63597e" providerId="LiveId" clId="{6D13043B-F482-44FF-9C99-7349E00E2C7F}"/>
    <pc:docChg chg="delSld">
      <pc:chgData name="Bojan Markovic" userId="3f59087a0c63597e" providerId="LiveId" clId="{6D13043B-F482-44FF-9C99-7349E00E2C7F}" dt="2022-06-07T05:31:33.947" v="0" actId="47"/>
      <pc:docMkLst>
        <pc:docMk/>
      </pc:docMkLst>
      <pc:sldChg chg="del">
        <pc:chgData name="Bojan Markovic" userId="3f59087a0c63597e" providerId="LiveId" clId="{6D13043B-F482-44FF-9C99-7349E00E2C7F}" dt="2022-06-07T05:31:33.947" v="0" actId="47"/>
        <pc:sldMkLst>
          <pc:docMk/>
          <pc:sldMk cId="2548871858" sldId="384"/>
        </pc:sldMkLst>
      </pc:sldChg>
      <pc:sldChg chg="del">
        <pc:chgData name="Bojan Markovic" userId="3f59087a0c63597e" providerId="LiveId" clId="{6D13043B-F482-44FF-9C99-7349E00E2C7F}" dt="2022-06-07T05:31:33.947" v="0" actId="47"/>
        <pc:sldMkLst>
          <pc:docMk/>
          <pc:sldMk cId="2517613032" sldId="3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14A29DD7-109E-44CF-A4A9-96FC7DB06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4478" y="6282824"/>
            <a:ext cx="463657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971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D561CB20-67C1-49E0-A64F-BB919CDBC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4478" y="6282824"/>
            <a:ext cx="463657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EE38A89-D787-4FDD-81E6-231566890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4478" y="6282824"/>
            <a:ext cx="463657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757E5AA-88BC-457A-AAA8-58DE1E2A4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4478" y="6282824"/>
            <a:ext cx="463657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8A18548-9DE5-4E4B-9505-9B4A5DF8C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4478" y="6282824"/>
            <a:ext cx="463657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889A433-2ECD-4D7E-8F75-15BF35E06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4478" y="6282824"/>
            <a:ext cx="463657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5AF81A68-F16B-49DE-89AE-27AFCCEB8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4478" y="6282824"/>
            <a:ext cx="463657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65D0E673-A0EB-485C-8D00-CE72293E8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4478" y="6282824"/>
            <a:ext cx="463657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4478" y="6282824"/>
            <a:ext cx="463657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61B591-963B-4611-8841-6298013EEB1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6368990"/>
            <a:ext cx="1908092" cy="2053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2FEE10-5CD8-4803-A81B-4E1B35A995D8}"/>
              </a:ext>
            </a:extLst>
          </p:cNvPr>
          <p:cNvCxnSpPr/>
          <p:nvPr userDrawn="1"/>
        </p:nvCxnSpPr>
        <p:spPr>
          <a:xfrm>
            <a:off x="2784763" y="6377219"/>
            <a:ext cx="0" cy="186002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7909F32-12F1-4175-B568-CBC58C5440B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020" y="6356206"/>
            <a:ext cx="412505" cy="2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87" r:id="rId4"/>
    <p:sldLayoutId id="2147483688" r:id="rId5"/>
    <p:sldLayoutId id="2147483689" r:id="rId6"/>
    <p:sldLayoutId id="2147483651" r:id="rId7"/>
    <p:sldLayoutId id="2147483652" r:id="rId8"/>
    <p:sldLayoutId id="2147483660" r:id="rId9"/>
    <p:sldLayoutId id="214748369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Background pattern&#10;&#10;Description automatically generated">
            <a:extLst>
              <a:ext uri="{FF2B5EF4-FFF2-40B4-BE49-F238E27FC236}">
                <a16:creationId xmlns:a16="http://schemas.microsoft.com/office/drawing/2014/main" id="{3B2296B7-475D-4F0E-9399-C6741627C46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84B026A-D03E-4F40-8A1C-3F00A50A6BDE}"/>
              </a:ext>
            </a:extLst>
          </p:cNvPr>
          <p:cNvSpPr/>
          <p:nvPr/>
        </p:nvSpPr>
        <p:spPr>
          <a:xfrm>
            <a:off x="-1" y="5771414"/>
            <a:ext cx="12192000" cy="1093672"/>
          </a:xfrm>
          <a:prstGeom prst="rect">
            <a:avLst/>
          </a:prstGeom>
          <a:solidFill>
            <a:srgbClr val="8C151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4E05E2-E51D-4DFE-A939-663ECB007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35" b="10942"/>
          <a:stretch/>
        </p:blipFill>
        <p:spPr>
          <a:xfrm>
            <a:off x="2493964" y="6145660"/>
            <a:ext cx="2652712" cy="3472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9A0006B-1D30-499A-BBC4-CEBCC2A5567D}"/>
              </a:ext>
            </a:extLst>
          </p:cNvPr>
          <p:cNvGrpSpPr/>
          <p:nvPr/>
        </p:nvGrpSpPr>
        <p:grpSpPr>
          <a:xfrm>
            <a:off x="6477318" y="57174"/>
            <a:ext cx="5452410" cy="5404164"/>
            <a:chOff x="7625924" y="11363"/>
            <a:chExt cx="4456672" cy="4318466"/>
          </a:xfrm>
        </p:grpSpPr>
        <p:pic>
          <p:nvPicPr>
            <p:cNvPr id="28" name="Picture 27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6FA07CF1-7B11-42FC-AD4E-7C14AE7A3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V="1">
              <a:off x="7695027" y="-57740"/>
              <a:ext cx="4318466" cy="4456672"/>
            </a:xfrm>
            <a:prstGeom prst="ellipse">
              <a:avLst/>
            </a:prstGeom>
            <a:ln w="28575">
              <a:noFill/>
            </a:ln>
            <a:effectLst>
              <a:softEdge rad="609600"/>
            </a:effectLst>
          </p:spPr>
        </p:pic>
        <p:pic>
          <p:nvPicPr>
            <p:cNvPr id="29" name="Picture 28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3424E121-2315-4198-8DD8-855EC3384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V="1">
              <a:off x="8652571" y="915601"/>
              <a:ext cx="2437661" cy="2515675"/>
            </a:xfrm>
            <a:prstGeom prst="ellipse">
              <a:avLst/>
            </a:prstGeom>
            <a:ln>
              <a:noFill/>
            </a:ln>
            <a:effectLst>
              <a:softEdge rad="635000"/>
            </a:effectLst>
          </p:spPr>
        </p:pic>
      </p:grp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D88117A4-C1E6-41AB-845D-BED1F4A976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037" y="6177785"/>
            <a:ext cx="1218281" cy="29213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360E8D-1B8D-476B-A311-12DCE85D24B3}"/>
              </a:ext>
            </a:extLst>
          </p:cNvPr>
          <p:cNvCxnSpPr/>
          <p:nvPr/>
        </p:nvCxnSpPr>
        <p:spPr>
          <a:xfrm>
            <a:off x="5207330" y="6179801"/>
            <a:ext cx="0" cy="28750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4D Tracking – ASIC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F5F38-6B25-2246-A0E7-F9218C09F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99" y="2996861"/>
            <a:ext cx="8547101" cy="505405"/>
          </a:xfrm>
        </p:spPr>
        <p:txBody>
          <a:bodyPr/>
          <a:lstStyle/>
          <a:p>
            <a:r>
              <a:rPr lang="en-US"/>
              <a:t>02/03/2023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099" y="3941112"/>
            <a:ext cx="8429625" cy="363896"/>
          </a:xfrm>
        </p:spPr>
        <p:txBody>
          <a:bodyPr/>
          <a:lstStyle/>
          <a:p>
            <a:r>
              <a:rPr lang="en-US" dirty="0"/>
              <a:t>Bojan Markovic – markovic@slac.stanford.edu</a:t>
            </a:r>
          </a:p>
        </p:txBody>
      </p:sp>
    </p:spTree>
    <p:extLst>
      <p:ext uri="{BB962C8B-B14F-4D97-AF65-F5344CB8AC3E}">
        <p14:creationId xmlns:p14="http://schemas.microsoft.com/office/powerpoint/2010/main" val="427167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508A9D6B-CF25-5D0D-BA2C-75E8716CF0C5}"/>
              </a:ext>
            </a:extLst>
          </p:cNvPr>
          <p:cNvSpPr/>
          <p:nvPr/>
        </p:nvSpPr>
        <p:spPr>
          <a:xfrm>
            <a:off x="9111931" y="1661811"/>
            <a:ext cx="1037066" cy="14455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85DB7C5-6FB0-7747-11A6-93B09FCB92CD}"/>
              </a:ext>
            </a:extLst>
          </p:cNvPr>
          <p:cNvCxnSpPr>
            <a:cxnSpLocks/>
          </p:cNvCxnSpPr>
          <p:nvPr/>
        </p:nvCxnSpPr>
        <p:spPr>
          <a:xfrm flipH="1">
            <a:off x="4415564" y="1859354"/>
            <a:ext cx="238" cy="325203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EBE082D-06AE-908D-8296-F2B6359BCB40}"/>
              </a:ext>
            </a:extLst>
          </p:cNvPr>
          <p:cNvGrpSpPr/>
          <p:nvPr/>
        </p:nvGrpSpPr>
        <p:grpSpPr>
          <a:xfrm>
            <a:off x="5758076" y="2026947"/>
            <a:ext cx="4432182" cy="2532499"/>
            <a:chOff x="5758076" y="2026947"/>
            <a:chExt cx="4432182" cy="2532499"/>
          </a:xfrm>
        </p:grpSpPr>
        <p:sp>
          <p:nvSpPr>
            <p:cNvPr id="164" name="Arrow: Right 163">
              <a:extLst>
                <a:ext uri="{FF2B5EF4-FFF2-40B4-BE49-F238E27FC236}">
                  <a16:creationId xmlns:a16="http://schemas.microsoft.com/office/drawing/2014/main" id="{D920CD70-3BC7-8CDA-D94C-14178EEF153F}"/>
                </a:ext>
              </a:extLst>
            </p:cNvPr>
            <p:cNvSpPr/>
            <p:nvPr/>
          </p:nvSpPr>
          <p:spPr>
            <a:xfrm>
              <a:off x="6781825" y="3921942"/>
              <a:ext cx="3408433" cy="319811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B2677A28-4AD8-2607-0548-C5E601DF7008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80089" y="2026947"/>
              <a:ext cx="1001736" cy="2054901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5B2FA7D-B638-0E66-9C39-FC197D48D95D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77718" y="2926581"/>
              <a:ext cx="1004107" cy="1155267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D03926D-5F77-B2CE-0F6C-DA503D3CF598}"/>
                </a:ext>
              </a:extLst>
            </p:cNvPr>
            <p:cNvCxnSpPr>
              <a:cxnSpLocks/>
              <a:stCxn id="75" idx="3"/>
            </p:cNvCxnSpPr>
            <p:nvPr/>
          </p:nvCxnSpPr>
          <p:spPr>
            <a:xfrm>
              <a:off x="5764700" y="3611915"/>
              <a:ext cx="1023693" cy="473499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808CF0C-6F77-F260-052E-A78895B4CD8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5758076" y="4069812"/>
              <a:ext cx="1180943" cy="489634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00A1BFCD-9C1F-5CD5-C9FB-8708257E8F89}"/>
              </a:ext>
            </a:extLst>
          </p:cNvPr>
          <p:cNvCxnSpPr>
            <a:cxnSpLocks/>
          </p:cNvCxnSpPr>
          <p:nvPr/>
        </p:nvCxnSpPr>
        <p:spPr>
          <a:xfrm flipH="1">
            <a:off x="2793062" y="1577819"/>
            <a:ext cx="13255" cy="3613080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268670A-9C71-6F10-6180-4004BD315582}"/>
              </a:ext>
            </a:extLst>
          </p:cNvPr>
          <p:cNvCxnSpPr>
            <a:cxnSpLocks/>
          </p:cNvCxnSpPr>
          <p:nvPr/>
        </p:nvCxnSpPr>
        <p:spPr>
          <a:xfrm flipH="1">
            <a:off x="4641089" y="1399159"/>
            <a:ext cx="688" cy="410403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05980AC-7B1E-AF6D-F25D-06A373600A96}"/>
              </a:ext>
            </a:extLst>
          </p:cNvPr>
          <p:cNvCxnSpPr>
            <a:cxnSpLocks/>
          </p:cNvCxnSpPr>
          <p:nvPr/>
        </p:nvCxnSpPr>
        <p:spPr>
          <a:xfrm>
            <a:off x="4794176" y="1405787"/>
            <a:ext cx="0" cy="469964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51F6E82-D10F-3CC7-BB18-AF42796E9689}"/>
              </a:ext>
            </a:extLst>
          </p:cNvPr>
          <p:cNvCxnSpPr>
            <a:cxnSpLocks/>
          </p:cNvCxnSpPr>
          <p:nvPr/>
        </p:nvCxnSpPr>
        <p:spPr>
          <a:xfrm flipH="1">
            <a:off x="5058609" y="1392535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7B43784-1FFD-A4DF-7B84-05DA19D3F344}"/>
              </a:ext>
            </a:extLst>
          </p:cNvPr>
          <p:cNvCxnSpPr>
            <a:cxnSpLocks/>
          </p:cNvCxnSpPr>
          <p:nvPr/>
        </p:nvCxnSpPr>
        <p:spPr>
          <a:xfrm flipH="1">
            <a:off x="5257391" y="1399163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22B5BB3-ADB1-F91B-21CC-BFFE38FCCC00}"/>
              </a:ext>
            </a:extLst>
          </p:cNvPr>
          <p:cNvCxnSpPr>
            <a:cxnSpLocks/>
          </p:cNvCxnSpPr>
          <p:nvPr/>
        </p:nvCxnSpPr>
        <p:spPr>
          <a:xfrm flipH="1">
            <a:off x="5456173" y="1385911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646CFAE-BC89-28B4-AF2B-6C3606F83540}"/>
              </a:ext>
            </a:extLst>
          </p:cNvPr>
          <p:cNvCxnSpPr>
            <a:cxnSpLocks/>
          </p:cNvCxnSpPr>
          <p:nvPr/>
        </p:nvCxnSpPr>
        <p:spPr>
          <a:xfrm flipH="1">
            <a:off x="5654955" y="1392539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C48927F-F543-AAF4-4B23-FE790A779F28}"/>
              </a:ext>
            </a:extLst>
          </p:cNvPr>
          <p:cNvCxnSpPr>
            <a:cxnSpLocks/>
          </p:cNvCxnSpPr>
          <p:nvPr/>
        </p:nvCxnSpPr>
        <p:spPr>
          <a:xfrm>
            <a:off x="6972755" y="17305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7A7F84A-B61B-3634-21AE-CCC913A592C6}"/>
              </a:ext>
            </a:extLst>
          </p:cNvPr>
          <p:cNvCxnSpPr>
            <a:cxnSpLocks/>
          </p:cNvCxnSpPr>
          <p:nvPr/>
        </p:nvCxnSpPr>
        <p:spPr>
          <a:xfrm>
            <a:off x="6968236" y="27069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2DFF2FF-E16F-0DAB-EF85-E824CEABB9F1}"/>
              </a:ext>
            </a:extLst>
          </p:cNvPr>
          <p:cNvCxnSpPr>
            <a:cxnSpLocks/>
          </p:cNvCxnSpPr>
          <p:nvPr/>
        </p:nvCxnSpPr>
        <p:spPr>
          <a:xfrm>
            <a:off x="6963717" y="365694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E5B0B40-4181-0326-1300-C90A61A0A335}"/>
              </a:ext>
            </a:extLst>
          </p:cNvPr>
          <p:cNvCxnSpPr>
            <a:cxnSpLocks/>
          </p:cNvCxnSpPr>
          <p:nvPr/>
        </p:nvCxnSpPr>
        <p:spPr>
          <a:xfrm>
            <a:off x="6959198" y="46068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366D927A-9FBE-1D90-B028-C69465994DF4}"/>
              </a:ext>
            </a:extLst>
          </p:cNvPr>
          <p:cNvSpPr txBox="1"/>
          <p:nvPr/>
        </p:nvSpPr>
        <p:spPr>
          <a:xfrm>
            <a:off x="5519539" y="901829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OutSel_6_50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(0-&gt;50ps, 1-&gt;6.25ps)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B2302A0-5D53-7A95-91A5-47D0C68D11B7}"/>
              </a:ext>
            </a:extLst>
          </p:cNvPr>
          <p:cNvCxnSpPr>
            <a:cxnSpLocks/>
          </p:cNvCxnSpPr>
          <p:nvPr/>
        </p:nvCxnSpPr>
        <p:spPr>
          <a:xfrm flipH="1">
            <a:off x="7113037" y="1326642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E1167C-6BE9-464C-79FB-66960E52C023}"/>
              </a:ext>
            </a:extLst>
          </p:cNvPr>
          <p:cNvCxnSpPr>
            <a:cxnSpLocks/>
          </p:cNvCxnSpPr>
          <p:nvPr/>
        </p:nvCxnSpPr>
        <p:spPr>
          <a:xfrm>
            <a:off x="5300870" y="15425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35B05F-80EE-F24E-1988-7128885D2404}"/>
              </a:ext>
            </a:extLst>
          </p:cNvPr>
          <p:cNvCxnSpPr>
            <a:cxnSpLocks/>
          </p:cNvCxnSpPr>
          <p:nvPr/>
        </p:nvCxnSpPr>
        <p:spPr>
          <a:xfrm>
            <a:off x="5280994" y="1920282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07C055F-83A2-4615-B403-57D691D2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</a:t>
            </a:r>
            <a:r>
              <a:rPr lang="en-US" dirty="0">
                <a:highlight>
                  <a:srgbClr val="C0C0C0"/>
                </a:highlight>
              </a:rPr>
              <a:t>I/O</a:t>
            </a:r>
            <a:r>
              <a:rPr lang="en-US" dirty="0"/>
              <a:t> – </a:t>
            </a:r>
            <a:r>
              <a:rPr lang="en-US" dirty="0">
                <a:highlight>
                  <a:srgbClr val="FFFF00"/>
                </a:highlight>
              </a:rPr>
              <a:t>Low-jitter RX (0.9V)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ABA428-B7C8-1375-B3A4-959A9B1ABEFB}"/>
              </a:ext>
            </a:extLst>
          </p:cNvPr>
          <p:cNvSpPr/>
          <p:nvPr/>
        </p:nvSpPr>
        <p:spPr>
          <a:xfrm>
            <a:off x="4333461" y="1400777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3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420B2-8D7D-5007-340C-1141C080EB34}"/>
              </a:ext>
            </a:extLst>
          </p:cNvPr>
          <p:cNvSpPr/>
          <p:nvPr/>
        </p:nvSpPr>
        <p:spPr>
          <a:xfrm>
            <a:off x="2665806" y="1570318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F09C9F-0DAB-991D-235D-84077959752A}"/>
              </a:ext>
            </a:extLst>
          </p:cNvPr>
          <p:cNvSpPr/>
          <p:nvPr/>
        </p:nvSpPr>
        <p:spPr>
          <a:xfrm>
            <a:off x="6877877" y="1449834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9247B-9723-D471-354C-A73BE100D3B3}"/>
              </a:ext>
            </a:extLst>
          </p:cNvPr>
          <p:cNvSpPr txBox="1"/>
          <p:nvPr/>
        </p:nvSpPr>
        <p:spPr>
          <a:xfrm>
            <a:off x="5760180" y="1313668"/>
            <a:ext cx="971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(50ps) 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DB9E6-C697-A625-5852-C4FCC22D0223}"/>
              </a:ext>
            </a:extLst>
          </p:cNvPr>
          <p:cNvSpPr txBox="1"/>
          <p:nvPr/>
        </p:nvSpPr>
        <p:spPr>
          <a:xfrm>
            <a:off x="5760181" y="1698648"/>
            <a:ext cx="1104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(6.25ps) 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C88C6C-7BC6-61D9-B0F7-50AD0E571F0F}"/>
              </a:ext>
            </a:extLst>
          </p:cNvPr>
          <p:cNvSpPr txBox="1"/>
          <p:nvPr/>
        </p:nvSpPr>
        <p:spPr>
          <a:xfrm>
            <a:off x="6826981" y="1412148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4E752A-D1C9-579F-3DC3-1D4314201BD9}"/>
              </a:ext>
            </a:extLst>
          </p:cNvPr>
          <p:cNvSpPr txBox="1"/>
          <p:nvPr/>
        </p:nvSpPr>
        <p:spPr>
          <a:xfrm>
            <a:off x="6833609" y="1750074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7BB53F-F58C-2C95-AA08-45C080C754A0}"/>
              </a:ext>
            </a:extLst>
          </p:cNvPr>
          <p:cNvCxnSpPr>
            <a:cxnSpLocks/>
          </p:cNvCxnSpPr>
          <p:nvPr/>
        </p:nvCxnSpPr>
        <p:spPr>
          <a:xfrm flipH="1">
            <a:off x="3924766" y="1356866"/>
            <a:ext cx="10982" cy="302338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4C3511-7C5A-F045-0D84-DCA5B8582455}"/>
              </a:ext>
            </a:extLst>
          </p:cNvPr>
          <p:cNvCxnSpPr>
            <a:cxnSpLocks/>
          </p:cNvCxnSpPr>
          <p:nvPr/>
        </p:nvCxnSpPr>
        <p:spPr>
          <a:xfrm>
            <a:off x="3922643" y="1537659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458BB7F-C90D-6213-3298-E485CA37C237}"/>
              </a:ext>
            </a:extLst>
          </p:cNvPr>
          <p:cNvSpPr txBox="1"/>
          <p:nvPr/>
        </p:nvSpPr>
        <p:spPr>
          <a:xfrm>
            <a:off x="3767840" y="901829"/>
            <a:ext cx="205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 </a:t>
            </a:r>
          </a:p>
          <a:p>
            <a:r>
              <a:rPr lang="en-US" sz="1200" b="1" dirty="0">
                <a:solidFill>
                  <a:srgbClr val="00B05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(Start_p, Start_n)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57E275E-3EE5-1870-9A04-39731687CE49}"/>
              </a:ext>
            </a:extLst>
          </p:cNvPr>
          <p:cNvCxnSpPr>
            <a:cxnSpLocks/>
          </p:cNvCxnSpPr>
          <p:nvPr/>
        </p:nvCxnSpPr>
        <p:spPr>
          <a:xfrm flipV="1">
            <a:off x="2950726" y="1722291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76F1C66-9044-C084-B7A1-E967B60D784B}"/>
              </a:ext>
            </a:extLst>
          </p:cNvPr>
          <p:cNvCxnSpPr>
            <a:cxnSpLocks/>
          </p:cNvCxnSpPr>
          <p:nvPr/>
        </p:nvCxnSpPr>
        <p:spPr>
          <a:xfrm flipV="1">
            <a:off x="2950726" y="1927699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CA684A2-4A15-EF57-F784-23B7EA12844B}"/>
              </a:ext>
            </a:extLst>
          </p:cNvPr>
          <p:cNvSpPr txBox="1"/>
          <p:nvPr/>
        </p:nvSpPr>
        <p:spPr>
          <a:xfrm>
            <a:off x="2963974" y="1463086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F19E24-10AF-6406-F288-D48949215678}"/>
              </a:ext>
            </a:extLst>
          </p:cNvPr>
          <p:cNvSpPr txBox="1"/>
          <p:nvPr/>
        </p:nvSpPr>
        <p:spPr>
          <a:xfrm>
            <a:off x="2950726" y="191663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B97E15-8CD2-21D2-580F-6D8360D19F8A}"/>
              </a:ext>
            </a:extLst>
          </p:cNvPr>
          <p:cNvSpPr txBox="1"/>
          <p:nvPr/>
        </p:nvSpPr>
        <p:spPr>
          <a:xfrm>
            <a:off x="1577009" y="901829"/>
            <a:ext cx="232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Stop_comm </a:t>
            </a:r>
          </a:p>
          <a:p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(Stop_comm_p, Stop_comm_n)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C3620C2-0B90-5BF2-856B-212283EBBEDB}"/>
              </a:ext>
            </a:extLst>
          </p:cNvPr>
          <p:cNvCxnSpPr>
            <a:cxnSpLocks/>
          </p:cNvCxnSpPr>
          <p:nvPr/>
        </p:nvCxnSpPr>
        <p:spPr>
          <a:xfrm>
            <a:off x="1843105" y="1672985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65EE33E-5ABC-B70C-318D-A5AA40768AA0}"/>
              </a:ext>
            </a:extLst>
          </p:cNvPr>
          <p:cNvCxnSpPr>
            <a:cxnSpLocks/>
          </p:cNvCxnSpPr>
          <p:nvPr/>
        </p:nvCxnSpPr>
        <p:spPr>
          <a:xfrm flipH="1">
            <a:off x="1832039" y="1359772"/>
            <a:ext cx="238" cy="31558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AAEBED5-E6F9-C850-C5B4-B35319CEED0C}"/>
              </a:ext>
            </a:extLst>
          </p:cNvPr>
          <p:cNvCxnSpPr>
            <a:cxnSpLocks/>
          </p:cNvCxnSpPr>
          <p:nvPr/>
        </p:nvCxnSpPr>
        <p:spPr>
          <a:xfrm>
            <a:off x="1457739" y="1971158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032B688-ECE1-AD18-C48A-FEBAFC364C78}"/>
              </a:ext>
            </a:extLst>
          </p:cNvPr>
          <p:cNvSpPr txBox="1"/>
          <p:nvPr/>
        </p:nvSpPr>
        <p:spPr>
          <a:xfrm>
            <a:off x="321789" y="1837337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Stop3</a:t>
            </a:r>
          </a:p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(Stop3_p, Stop3_n)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1CAD1E4-5A07-E19C-6112-C8C00B4B52FA}"/>
              </a:ext>
            </a:extLst>
          </p:cNvPr>
          <p:cNvCxnSpPr>
            <a:cxnSpLocks/>
          </p:cNvCxnSpPr>
          <p:nvPr/>
        </p:nvCxnSpPr>
        <p:spPr>
          <a:xfrm>
            <a:off x="5294246" y="2490129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080B1A6-C8C1-F542-13D8-30D586B4C51F}"/>
              </a:ext>
            </a:extLst>
          </p:cNvPr>
          <p:cNvCxnSpPr>
            <a:cxnSpLocks/>
          </p:cNvCxnSpPr>
          <p:nvPr/>
        </p:nvCxnSpPr>
        <p:spPr>
          <a:xfrm>
            <a:off x="5274370" y="2867813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FADC331-ADF0-78D4-C394-56E853B23BCC}"/>
              </a:ext>
            </a:extLst>
          </p:cNvPr>
          <p:cNvSpPr/>
          <p:nvPr/>
        </p:nvSpPr>
        <p:spPr>
          <a:xfrm>
            <a:off x="4326837" y="2348308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2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235A3E-BFDF-47AC-948F-FDDD434B472A}"/>
              </a:ext>
            </a:extLst>
          </p:cNvPr>
          <p:cNvSpPr/>
          <p:nvPr/>
        </p:nvSpPr>
        <p:spPr>
          <a:xfrm>
            <a:off x="2659182" y="2517849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842C9D5-E509-29D4-948B-E60EC19D9361}"/>
              </a:ext>
            </a:extLst>
          </p:cNvPr>
          <p:cNvSpPr/>
          <p:nvPr/>
        </p:nvSpPr>
        <p:spPr>
          <a:xfrm>
            <a:off x="6871253" y="2397365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030A2-723F-4EF6-9F65-E90264FA594E}"/>
              </a:ext>
            </a:extLst>
          </p:cNvPr>
          <p:cNvSpPr txBox="1"/>
          <p:nvPr/>
        </p:nvSpPr>
        <p:spPr>
          <a:xfrm>
            <a:off x="6820357" y="2359679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C202FA-C5BD-EF13-0BA7-4234EC66D6AF}"/>
              </a:ext>
            </a:extLst>
          </p:cNvPr>
          <p:cNvSpPr txBox="1"/>
          <p:nvPr/>
        </p:nvSpPr>
        <p:spPr>
          <a:xfrm>
            <a:off x="6826985" y="2697605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43B7034-3BF5-266F-FA6B-8246D216EA6F}"/>
              </a:ext>
            </a:extLst>
          </p:cNvPr>
          <p:cNvCxnSpPr>
            <a:cxnSpLocks/>
          </p:cNvCxnSpPr>
          <p:nvPr/>
        </p:nvCxnSpPr>
        <p:spPr>
          <a:xfrm>
            <a:off x="3916019" y="2485190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B9051F3-483C-D132-4FF6-0C9B3257E929}"/>
              </a:ext>
            </a:extLst>
          </p:cNvPr>
          <p:cNvCxnSpPr>
            <a:cxnSpLocks/>
          </p:cNvCxnSpPr>
          <p:nvPr/>
        </p:nvCxnSpPr>
        <p:spPr>
          <a:xfrm flipV="1">
            <a:off x="2944102" y="2669822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4A32507-8C14-4CE0-D292-82E520261C6A}"/>
              </a:ext>
            </a:extLst>
          </p:cNvPr>
          <p:cNvCxnSpPr>
            <a:cxnSpLocks/>
          </p:cNvCxnSpPr>
          <p:nvPr/>
        </p:nvCxnSpPr>
        <p:spPr>
          <a:xfrm flipV="1">
            <a:off x="2944102" y="2875230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212D215-61F3-209D-4562-A1F3C0C16366}"/>
              </a:ext>
            </a:extLst>
          </p:cNvPr>
          <p:cNvSpPr txBox="1"/>
          <p:nvPr/>
        </p:nvSpPr>
        <p:spPr>
          <a:xfrm>
            <a:off x="2957350" y="2410617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745BF-094A-21AD-7D25-DD6E1E727B41}"/>
              </a:ext>
            </a:extLst>
          </p:cNvPr>
          <p:cNvSpPr txBox="1"/>
          <p:nvPr/>
        </p:nvSpPr>
        <p:spPr>
          <a:xfrm>
            <a:off x="2944102" y="2864170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7FB8D42-8E74-AB4D-3F87-8AC9AD1D7787}"/>
              </a:ext>
            </a:extLst>
          </p:cNvPr>
          <p:cNvCxnSpPr>
            <a:cxnSpLocks/>
          </p:cNvCxnSpPr>
          <p:nvPr/>
        </p:nvCxnSpPr>
        <p:spPr>
          <a:xfrm>
            <a:off x="1836481" y="2620516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3AC529B-5DB5-F135-EE2E-A5CA19AAEB9C}"/>
              </a:ext>
            </a:extLst>
          </p:cNvPr>
          <p:cNvCxnSpPr>
            <a:cxnSpLocks/>
          </p:cNvCxnSpPr>
          <p:nvPr/>
        </p:nvCxnSpPr>
        <p:spPr>
          <a:xfrm>
            <a:off x="1451115" y="2918689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659AAF9-9A8B-4F56-9CD2-416603C18AE7}"/>
              </a:ext>
            </a:extLst>
          </p:cNvPr>
          <p:cNvSpPr txBox="1"/>
          <p:nvPr/>
        </p:nvSpPr>
        <p:spPr>
          <a:xfrm>
            <a:off x="315165" y="2784868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Stop2</a:t>
            </a:r>
          </a:p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(Stop2_p, Stop2_n)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383EED8-A441-9FAD-88F5-1A12A8C53565}"/>
              </a:ext>
            </a:extLst>
          </p:cNvPr>
          <p:cNvCxnSpPr>
            <a:cxnSpLocks/>
          </p:cNvCxnSpPr>
          <p:nvPr/>
        </p:nvCxnSpPr>
        <p:spPr>
          <a:xfrm>
            <a:off x="5287622" y="3437660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746515-3B4A-A8C6-F488-E25274FF71A5}"/>
              </a:ext>
            </a:extLst>
          </p:cNvPr>
          <p:cNvCxnSpPr>
            <a:cxnSpLocks/>
          </p:cNvCxnSpPr>
          <p:nvPr/>
        </p:nvCxnSpPr>
        <p:spPr>
          <a:xfrm>
            <a:off x="5267746" y="38153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D1795A2B-469F-C073-5DE0-02DA71AE8C2E}"/>
              </a:ext>
            </a:extLst>
          </p:cNvPr>
          <p:cNvSpPr/>
          <p:nvPr/>
        </p:nvSpPr>
        <p:spPr>
          <a:xfrm>
            <a:off x="4320213" y="3295839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1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26A8D99-7CE6-CBBA-ADF4-DACC4067C505}"/>
              </a:ext>
            </a:extLst>
          </p:cNvPr>
          <p:cNvSpPr/>
          <p:nvPr/>
        </p:nvSpPr>
        <p:spPr>
          <a:xfrm>
            <a:off x="2652558" y="3465380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5D02C05-1F46-14BB-576D-30A7020FD8D9}"/>
              </a:ext>
            </a:extLst>
          </p:cNvPr>
          <p:cNvSpPr/>
          <p:nvPr/>
        </p:nvSpPr>
        <p:spPr>
          <a:xfrm>
            <a:off x="6864629" y="3344896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42D88D-5E72-9D32-68C6-CBEEB37D7840}"/>
              </a:ext>
            </a:extLst>
          </p:cNvPr>
          <p:cNvSpPr txBox="1"/>
          <p:nvPr/>
        </p:nvSpPr>
        <p:spPr>
          <a:xfrm>
            <a:off x="6813733" y="3307210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7C22506-C758-F469-B510-2E2D782ACCF6}"/>
              </a:ext>
            </a:extLst>
          </p:cNvPr>
          <p:cNvSpPr txBox="1"/>
          <p:nvPr/>
        </p:nvSpPr>
        <p:spPr>
          <a:xfrm>
            <a:off x="6820361" y="3645136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D791DB9-3443-3345-724D-1014A3A83404}"/>
              </a:ext>
            </a:extLst>
          </p:cNvPr>
          <p:cNvCxnSpPr>
            <a:cxnSpLocks/>
          </p:cNvCxnSpPr>
          <p:nvPr/>
        </p:nvCxnSpPr>
        <p:spPr>
          <a:xfrm>
            <a:off x="3909395" y="3432721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D3D940B-E102-A7C7-EFC5-34998FB0DEE8}"/>
              </a:ext>
            </a:extLst>
          </p:cNvPr>
          <p:cNvCxnSpPr>
            <a:cxnSpLocks/>
          </p:cNvCxnSpPr>
          <p:nvPr/>
        </p:nvCxnSpPr>
        <p:spPr>
          <a:xfrm flipV="1">
            <a:off x="2937478" y="3617353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B80E836-DA08-7E23-5A80-79D775715675}"/>
              </a:ext>
            </a:extLst>
          </p:cNvPr>
          <p:cNvCxnSpPr>
            <a:cxnSpLocks/>
          </p:cNvCxnSpPr>
          <p:nvPr/>
        </p:nvCxnSpPr>
        <p:spPr>
          <a:xfrm flipV="1">
            <a:off x="2937478" y="3822761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E1A942A-CB63-ABAE-0C48-6143CBC5F2AC}"/>
              </a:ext>
            </a:extLst>
          </p:cNvPr>
          <p:cNvSpPr txBox="1"/>
          <p:nvPr/>
        </p:nvSpPr>
        <p:spPr>
          <a:xfrm>
            <a:off x="2950726" y="3358148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B411DBE-D2A1-039F-83F3-9C708E2C00DC}"/>
              </a:ext>
            </a:extLst>
          </p:cNvPr>
          <p:cNvSpPr txBox="1"/>
          <p:nvPr/>
        </p:nvSpPr>
        <p:spPr>
          <a:xfrm>
            <a:off x="2937478" y="3811701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95CA05C-675F-76C7-62B5-193E6AA109F2}"/>
              </a:ext>
            </a:extLst>
          </p:cNvPr>
          <p:cNvCxnSpPr>
            <a:cxnSpLocks/>
          </p:cNvCxnSpPr>
          <p:nvPr/>
        </p:nvCxnSpPr>
        <p:spPr>
          <a:xfrm>
            <a:off x="1829857" y="3568047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18776E3-8502-7EE7-7A09-B7C6BC6EF404}"/>
              </a:ext>
            </a:extLst>
          </p:cNvPr>
          <p:cNvCxnSpPr>
            <a:cxnSpLocks/>
          </p:cNvCxnSpPr>
          <p:nvPr/>
        </p:nvCxnSpPr>
        <p:spPr>
          <a:xfrm>
            <a:off x="1444491" y="3866220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47CACF48-A8B3-587C-C006-B8E617455EFB}"/>
              </a:ext>
            </a:extLst>
          </p:cNvPr>
          <p:cNvSpPr txBox="1"/>
          <p:nvPr/>
        </p:nvSpPr>
        <p:spPr>
          <a:xfrm>
            <a:off x="308541" y="3732399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Stop1</a:t>
            </a:r>
          </a:p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(Stop1_p, Stop1_n)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21B857A-710A-B003-8934-1DCD20635961}"/>
              </a:ext>
            </a:extLst>
          </p:cNvPr>
          <p:cNvCxnSpPr>
            <a:cxnSpLocks/>
          </p:cNvCxnSpPr>
          <p:nvPr/>
        </p:nvCxnSpPr>
        <p:spPr>
          <a:xfrm>
            <a:off x="5280998" y="4385191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21BCD04-0403-E522-2A43-1B414EB76AF7}"/>
              </a:ext>
            </a:extLst>
          </p:cNvPr>
          <p:cNvCxnSpPr>
            <a:cxnSpLocks/>
          </p:cNvCxnSpPr>
          <p:nvPr/>
        </p:nvCxnSpPr>
        <p:spPr>
          <a:xfrm>
            <a:off x="5261122" y="4762875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92738510-06A1-91F5-7176-FEC63AB830F7}"/>
              </a:ext>
            </a:extLst>
          </p:cNvPr>
          <p:cNvSpPr/>
          <p:nvPr/>
        </p:nvSpPr>
        <p:spPr>
          <a:xfrm>
            <a:off x="4313589" y="4243370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0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58A9ED6-03EF-72EC-32C7-0D7D2E8BB615}"/>
              </a:ext>
            </a:extLst>
          </p:cNvPr>
          <p:cNvSpPr/>
          <p:nvPr/>
        </p:nvSpPr>
        <p:spPr>
          <a:xfrm>
            <a:off x="2645934" y="4412911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9757238-2190-E5D1-C093-3D3B83450C70}"/>
              </a:ext>
            </a:extLst>
          </p:cNvPr>
          <p:cNvSpPr/>
          <p:nvPr/>
        </p:nvSpPr>
        <p:spPr>
          <a:xfrm>
            <a:off x="6858005" y="4292427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E2689F2-D3AB-520D-6901-8C1ACE500CCE}"/>
              </a:ext>
            </a:extLst>
          </p:cNvPr>
          <p:cNvSpPr txBox="1"/>
          <p:nvPr/>
        </p:nvSpPr>
        <p:spPr>
          <a:xfrm>
            <a:off x="6807109" y="4254741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3AAE98C-246A-7305-0EA2-881D95AEA82A}"/>
              </a:ext>
            </a:extLst>
          </p:cNvPr>
          <p:cNvSpPr txBox="1"/>
          <p:nvPr/>
        </p:nvSpPr>
        <p:spPr>
          <a:xfrm>
            <a:off x="6813737" y="4592667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4DBA7E8-49F1-E500-CC1C-29F75A9B88FB}"/>
              </a:ext>
            </a:extLst>
          </p:cNvPr>
          <p:cNvCxnSpPr>
            <a:cxnSpLocks/>
          </p:cNvCxnSpPr>
          <p:nvPr/>
        </p:nvCxnSpPr>
        <p:spPr>
          <a:xfrm>
            <a:off x="3902771" y="4380252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B537600-B217-64E2-97C3-DC1457C86578}"/>
              </a:ext>
            </a:extLst>
          </p:cNvPr>
          <p:cNvCxnSpPr>
            <a:cxnSpLocks/>
          </p:cNvCxnSpPr>
          <p:nvPr/>
        </p:nvCxnSpPr>
        <p:spPr>
          <a:xfrm flipV="1">
            <a:off x="2930854" y="4564884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FBA5967-EF02-724A-BF1D-FC832E741922}"/>
              </a:ext>
            </a:extLst>
          </p:cNvPr>
          <p:cNvCxnSpPr>
            <a:cxnSpLocks/>
          </p:cNvCxnSpPr>
          <p:nvPr/>
        </p:nvCxnSpPr>
        <p:spPr>
          <a:xfrm flipV="1">
            <a:off x="2930854" y="4770292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E211069E-9D36-2DD6-8431-9598FA71EB19}"/>
              </a:ext>
            </a:extLst>
          </p:cNvPr>
          <p:cNvSpPr txBox="1"/>
          <p:nvPr/>
        </p:nvSpPr>
        <p:spPr>
          <a:xfrm>
            <a:off x="2944102" y="430567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00547B2-A1A6-2DC7-E1E3-86C40E58E050}"/>
              </a:ext>
            </a:extLst>
          </p:cNvPr>
          <p:cNvSpPr txBox="1"/>
          <p:nvPr/>
        </p:nvSpPr>
        <p:spPr>
          <a:xfrm>
            <a:off x="2930854" y="4759232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B2E0536-7370-F243-3634-829E5D46F9C3}"/>
              </a:ext>
            </a:extLst>
          </p:cNvPr>
          <p:cNvCxnSpPr>
            <a:cxnSpLocks/>
          </p:cNvCxnSpPr>
          <p:nvPr/>
        </p:nvCxnSpPr>
        <p:spPr>
          <a:xfrm>
            <a:off x="1823233" y="4515578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E0613BF-4252-C351-11EC-DE3E6412AFD8}"/>
              </a:ext>
            </a:extLst>
          </p:cNvPr>
          <p:cNvCxnSpPr>
            <a:cxnSpLocks/>
          </p:cNvCxnSpPr>
          <p:nvPr/>
        </p:nvCxnSpPr>
        <p:spPr>
          <a:xfrm>
            <a:off x="1437867" y="4813751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75B1B0D1-880C-6A78-E1F5-53136FB3897E}"/>
              </a:ext>
            </a:extLst>
          </p:cNvPr>
          <p:cNvSpPr txBox="1"/>
          <p:nvPr/>
        </p:nvSpPr>
        <p:spPr>
          <a:xfrm>
            <a:off x="301917" y="4679930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Stop0</a:t>
            </a:r>
          </a:p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(Stop0_p, Stop0_n)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44F7065-12D2-1217-5CA5-BDE487B5B928}"/>
              </a:ext>
            </a:extLst>
          </p:cNvPr>
          <p:cNvSpPr/>
          <p:nvPr/>
        </p:nvSpPr>
        <p:spPr>
          <a:xfrm>
            <a:off x="4965049" y="5190899"/>
            <a:ext cx="786401" cy="8653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OSC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56.25ps)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996846F-F057-CC9A-4BCE-ED3015AEA707}"/>
              </a:ext>
            </a:extLst>
          </p:cNvPr>
          <p:cNvSpPr txBox="1"/>
          <p:nvPr/>
        </p:nvSpPr>
        <p:spPr>
          <a:xfrm>
            <a:off x="8136843" y="895205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OutCh_sel1, OutCh_sel0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(00 -&gt; Ch0,  01-&gt;Ch1, 10-&gt;Ch2, 11-&gt;Ch3)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73828D6-C345-8789-1DC9-79502109B197}"/>
              </a:ext>
            </a:extLst>
          </p:cNvPr>
          <p:cNvCxnSpPr>
            <a:cxnSpLocks/>
          </p:cNvCxnSpPr>
          <p:nvPr/>
        </p:nvCxnSpPr>
        <p:spPr>
          <a:xfrm flipH="1">
            <a:off x="8842445" y="1320018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AA4085D-13CE-5D38-BB74-1CF6A7AE6D31}"/>
              </a:ext>
            </a:extLst>
          </p:cNvPr>
          <p:cNvSpPr/>
          <p:nvPr/>
        </p:nvSpPr>
        <p:spPr>
          <a:xfrm>
            <a:off x="8549764" y="1463086"/>
            <a:ext cx="564417" cy="34065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411BBA2-4A39-3DD1-51AA-CB0FCCA8551B}"/>
              </a:ext>
            </a:extLst>
          </p:cNvPr>
          <p:cNvSpPr txBox="1"/>
          <p:nvPr/>
        </p:nvSpPr>
        <p:spPr>
          <a:xfrm>
            <a:off x="8508438" y="448988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E8C7A8F-98F1-68B8-C494-767F40DED474}"/>
              </a:ext>
            </a:extLst>
          </p:cNvPr>
          <p:cNvSpPr txBox="1"/>
          <p:nvPr/>
        </p:nvSpPr>
        <p:spPr>
          <a:xfrm>
            <a:off x="8513487" y="353232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9F6CBAD-2122-E548-F13E-D6898A6D466E}"/>
              </a:ext>
            </a:extLst>
          </p:cNvPr>
          <p:cNvSpPr txBox="1"/>
          <p:nvPr/>
        </p:nvSpPr>
        <p:spPr>
          <a:xfrm>
            <a:off x="8518536" y="257477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4FBC42-7AB8-EE93-C7DC-8ED6EE558EBB}"/>
              </a:ext>
            </a:extLst>
          </p:cNvPr>
          <p:cNvSpPr txBox="1"/>
          <p:nvPr/>
        </p:nvSpPr>
        <p:spPr>
          <a:xfrm>
            <a:off x="8523585" y="161721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C762804-0D3F-85B1-1B5F-F3ABD1145FEE}"/>
              </a:ext>
            </a:extLst>
          </p:cNvPr>
          <p:cNvSpPr txBox="1"/>
          <p:nvPr/>
        </p:nvSpPr>
        <p:spPr>
          <a:xfrm>
            <a:off x="10180905" y="1457342"/>
            <a:ext cx="1146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TDCoverflow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TDCout7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TDCout6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TDCout5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TDCout4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AF822CF-693C-04CB-29BF-C15A4AD26E9E}"/>
              </a:ext>
            </a:extLst>
          </p:cNvPr>
          <p:cNvSpPr txBox="1"/>
          <p:nvPr/>
        </p:nvSpPr>
        <p:spPr>
          <a:xfrm>
            <a:off x="7448804" y="1479558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3 Out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5D984C5-F1EF-A328-5CE1-DF19E4D8625F}"/>
              </a:ext>
            </a:extLst>
          </p:cNvPr>
          <p:cNvSpPr txBox="1"/>
          <p:nvPr/>
        </p:nvSpPr>
        <p:spPr>
          <a:xfrm>
            <a:off x="7455432" y="2440341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2 Out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E218C10-8ABF-39D3-7C5D-7FE134ADA5F4}"/>
              </a:ext>
            </a:extLst>
          </p:cNvPr>
          <p:cNvSpPr txBox="1"/>
          <p:nvPr/>
        </p:nvSpPr>
        <p:spPr>
          <a:xfrm>
            <a:off x="7462060" y="3401124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1 Out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135E465-BBFF-4EB2-B689-10AB3C82C617}"/>
              </a:ext>
            </a:extLst>
          </p:cNvPr>
          <p:cNvSpPr txBox="1"/>
          <p:nvPr/>
        </p:nvSpPr>
        <p:spPr>
          <a:xfrm>
            <a:off x="7468688" y="4361907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0 Out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6B5B678-5366-C406-F64D-66787D4CEA3A}"/>
              </a:ext>
            </a:extLst>
          </p:cNvPr>
          <p:cNvSpPr txBox="1"/>
          <p:nvPr/>
        </p:nvSpPr>
        <p:spPr>
          <a:xfrm>
            <a:off x="4899884" y="6276040"/>
            <a:ext cx="383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Vctrlp. Vctrln, VctrlpV, VctrlnV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(Bias voltages connected to programmable DACs)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A3AEB8F-C5DF-C3EF-747A-3050B12F2B1D}"/>
              </a:ext>
            </a:extLst>
          </p:cNvPr>
          <p:cNvSpPr txBox="1"/>
          <p:nvPr/>
        </p:nvSpPr>
        <p:spPr>
          <a:xfrm>
            <a:off x="3944206" y="5489946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145C5D9-1234-2874-D108-644013F16310}"/>
              </a:ext>
            </a:extLst>
          </p:cNvPr>
          <p:cNvSpPr txBox="1"/>
          <p:nvPr/>
        </p:nvSpPr>
        <p:spPr>
          <a:xfrm>
            <a:off x="4110647" y="6092183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NselV0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10D4915-49CB-4ECB-EBA9-0264537B9486}"/>
              </a:ext>
            </a:extLst>
          </p:cNvPr>
          <p:cNvCxnSpPr>
            <a:cxnSpLocks/>
          </p:cNvCxnSpPr>
          <p:nvPr/>
        </p:nvCxnSpPr>
        <p:spPr>
          <a:xfrm flipH="1">
            <a:off x="5751443" y="5296512"/>
            <a:ext cx="56984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2FDF64A8-DEB9-E5DB-8125-59AAA4650716}"/>
              </a:ext>
            </a:extLst>
          </p:cNvPr>
          <p:cNvSpPr txBox="1"/>
          <p:nvPr/>
        </p:nvSpPr>
        <p:spPr>
          <a:xfrm>
            <a:off x="6256178" y="5062369"/>
            <a:ext cx="247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OscEn (0-&gt; Oscillators Enabled, 1-&gt; Oscillators Disabled)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0914290-CDBA-FC4D-1747-2D12539A29AA}"/>
              </a:ext>
            </a:extLst>
          </p:cNvPr>
          <p:cNvSpPr txBox="1"/>
          <p:nvPr/>
        </p:nvSpPr>
        <p:spPr>
          <a:xfrm>
            <a:off x="284453" y="5170837"/>
            <a:ext cx="290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STOPsel</a:t>
            </a:r>
          </a:p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(0 -&gt; StopN=6.25ps, Stop_comm=50ps, 1 -&gt; StopN=50ps, Stop_comm=6.25ps)</a:t>
            </a: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3739C69-91BA-181F-2CB7-2515E8C04347}"/>
              </a:ext>
            </a:extLst>
          </p:cNvPr>
          <p:cNvCxnSpPr>
            <a:cxnSpLocks/>
          </p:cNvCxnSpPr>
          <p:nvPr/>
        </p:nvCxnSpPr>
        <p:spPr>
          <a:xfrm>
            <a:off x="5760180" y="5612586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0D6C141A-2B05-96BE-AC1B-C7C96734649B}"/>
              </a:ext>
            </a:extLst>
          </p:cNvPr>
          <p:cNvSpPr txBox="1"/>
          <p:nvPr/>
        </p:nvSpPr>
        <p:spPr>
          <a:xfrm>
            <a:off x="6699412" y="5481147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OscOut (50ps -&gt; 4.88 MHz)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9CD27D5-6DB0-3AFE-E9AD-B0F44C9C3C6A}"/>
              </a:ext>
            </a:extLst>
          </p:cNvPr>
          <p:cNvSpPr txBox="1"/>
          <p:nvPr/>
        </p:nvSpPr>
        <p:spPr>
          <a:xfrm>
            <a:off x="6706040" y="5713059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OscVOut (56.25ps -&gt; 4.34 MHz)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A6AAD780-5D78-5179-13BB-82C95DB4876F}"/>
              </a:ext>
            </a:extLst>
          </p:cNvPr>
          <p:cNvCxnSpPr>
            <a:cxnSpLocks/>
          </p:cNvCxnSpPr>
          <p:nvPr/>
        </p:nvCxnSpPr>
        <p:spPr>
          <a:xfrm>
            <a:off x="5766808" y="5871002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B76DA641-C09C-2935-9087-3F1EC45DF01E}"/>
              </a:ext>
            </a:extLst>
          </p:cNvPr>
          <p:cNvSpPr txBox="1"/>
          <p:nvPr/>
        </p:nvSpPr>
        <p:spPr>
          <a:xfrm>
            <a:off x="10177007" y="3331644"/>
            <a:ext cx="1146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EOC50_ch0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EOC6_ch0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B31CA76-245B-5899-E23C-4411BCDB0824}"/>
              </a:ext>
            </a:extLst>
          </p:cNvPr>
          <p:cNvCxnSpPr>
            <a:cxnSpLocks/>
          </p:cNvCxnSpPr>
          <p:nvPr/>
        </p:nvCxnSpPr>
        <p:spPr>
          <a:xfrm flipH="1">
            <a:off x="3930954" y="5095219"/>
            <a:ext cx="485466" cy="47592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E49DF104-42FA-DAE4-E0EF-AA26AB3EEE0E}"/>
              </a:ext>
            </a:extLst>
          </p:cNvPr>
          <p:cNvCxnSpPr>
            <a:cxnSpLocks/>
          </p:cNvCxnSpPr>
          <p:nvPr/>
        </p:nvCxnSpPr>
        <p:spPr>
          <a:xfrm>
            <a:off x="3298664" y="592901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7C05649A-24B3-259C-0F16-2BAE61AC0012}"/>
              </a:ext>
            </a:extLst>
          </p:cNvPr>
          <p:cNvCxnSpPr>
            <a:cxnSpLocks/>
          </p:cNvCxnSpPr>
          <p:nvPr/>
        </p:nvCxnSpPr>
        <p:spPr>
          <a:xfrm>
            <a:off x="3934150" y="5553386"/>
            <a:ext cx="3428" cy="66317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302E9CB0-35E5-9E81-FAC6-7B1399AED184}"/>
              </a:ext>
            </a:extLst>
          </p:cNvPr>
          <p:cNvSpPr txBox="1"/>
          <p:nvPr/>
        </p:nvSpPr>
        <p:spPr>
          <a:xfrm>
            <a:off x="1913233" y="5791813"/>
            <a:ext cx="1452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RSTb (active low)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A881298-BF80-52C5-608F-1EB8DF98773C}"/>
              </a:ext>
            </a:extLst>
          </p:cNvPr>
          <p:cNvSpPr txBox="1"/>
          <p:nvPr/>
        </p:nvSpPr>
        <p:spPr>
          <a:xfrm>
            <a:off x="1654817" y="6063481"/>
            <a:ext cx="172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RSTmemb (active low)</a:t>
            </a:r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7EDBCEA0-D8B2-3BE8-D33E-C71E5533D44C}"/>
              </a:ext>
            </a:extLst>
          </p:cNvPr>
          <p:cNvCxnSpPr>
            <a:cxnSpLocks/>
          </p:cNvCxnSpPr>
          <p:nvPr/>
        </p:nvCxnSpPr>
        <p:spPr>
          <a:xfrm>
            <a:off x="3305292" y="6200678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Oval 213">
            <a:extLst>
              <a:ext uri="{FF2B5EF4-FFF2-40B4-BE49-F238E27FC236}">
                <a16:creationId xmlns:a16="http://schemas.microsoft.com/office/drawing/2014/main" id="{109F28CD-C4B6-99D8-954D-1D3294E95CA6}"/>
              </a:ext>
            </a:extLst>
          </p:cNvPr>
          <p:cNvSpPr/>
          <p:nvPr/>
        </p:nvSpPr>
        <p:spPr>
          <a:xfrm>
            <a:off x="9111931" y="5168099"/>
            <a:ext cx="1038945" cy="102812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272BF0E-187D-9AC1-D9F6-55F196EF8322}"/>
              </a:ext>
            </a:extLst>
          </p:cNvPr>
          <p:cNvSpPr txBox="1"/>
          <p:nvPr/>
        </p:nvSpPr>
        <p:spPr>
          <a:xfrm>
            <a:off x="10329948" y="4983222"/>
            <a:ext cx="1502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VDDio (1.8V)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VDDacPAD (0.9V)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 (0.9V)</a:t>
            </a:r>
          </a:p>
          <a:p>
            <a:endParaRPr lang="en-US" sz="1200" b="1" dirty="0">
              <a:highlight>
                <a:srgbClr val="C0C0C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VSSio (0V)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VSSacPAD (0V)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 (0V)</a:t>
            </a:r>
          </a:p>
        </p:txBody>
      </p:sp>
      <p:sp>
        <p:nvSpPr>
          <p:cNvPr id="220" name="Left Brace 219">
            <a:extLst>
              <a:ext uri="{FF2B5EF4-FFF2-40B4-BE49-F238E27FC236}">
                <a16:creationId xmlns:a16="http://schemas.microsoft.com/office/drawing/2014/main" id="{78D44797-0E2D-329D-99E8-85FF30D7AA44}"/>
              </a:ext>
            </a:extLst>
          </p:cNvPr>
          <p:cNvSpPr/>
          <p:nvPr/>
        </p:nvSpPr>
        <p:spPr>
          <a:xfrm>
            <a:off x="10154028" y="4968145"/>
            <a:ext cx="258549" cy="141332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DAF3F86A-2075-0982-485E-DDB3277C5941}"/>
              </a:ext>
            </a:extLst>
          </p:cNvPr>
          <p:cNvSpPr/>
          <p:nvPr/>
        </p:nvSpPr>
        <p:spPr>
          <a:xfrm>
            <a:off x="1163507" y="1326642"/>
            <a:ext cx="323272" cy="282514"/>
          </a:xfrm>
          <a:prstGeom prst="ellipse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591ADC2-2C3D-DC74-AF0F-0853D940BE1D}"/>
              </a:ext>
            </a:extLst>
          </p:cNvPr>
          <p:cNvCxnSpPr>
            <a:cxnSpLocks/>
          </p:cNvCxnSpPr>
          <p:nvPr/>
        </p:nvCxnSpPr>
        <p:spPr>
          <a:xfrm>
            <a:off x="899528" y="1118853"/>
            <a:ext cx="399398" cy="32407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334A508A-5F83-401C-1619-DF5421B61513}"/>
              </a:ext>
            </a:extLst>
          </p:cNvPr>
          <p:cNvSpPr txBox="1"/>
          <p:nvPr/>
        </p:nvSpPr>
        <p:spPr>
          <a:xfrm>
            <a:off x="4883" y="955254"/>
            <a:ext cx="934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Rbias</a:t>
            </a:r>
          </a:p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(750ohm resistor to ground)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7321C5A-7131-8561-8388-8E5B69CDB5DD}"/>
              </a:ext>
            </a:extLst>
          </p:cNvPr>
          <p:cNvCxnSpPr>
            <a:cxnSpLocks/>
          </p:cNvCxnSpPr>
          <p:nvPr/>
        </p:nvCxnSpPr>
        <p:spPr>
          <a:xfrm>
            <a:off x="3928406" y="5571142"/>
            <a:ext cx="6891" cy="1179559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73EDFB7-3F9F-A295-F2C6-3FEC2CC8D5A2}"/>
              </a:ext>
            </a:extLst>
          </p:cNvPr>
          <p:cNvSpPr/>
          <p:nvPr/>
        </p:nvSpPr>
        <p:spPr>
          <a:xfrm>
            <a:off x="321789" y="6295704"/>
            <a:ext cx="3388911" cy="545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ECDC5-D347-46B6-B217-5B834D8F0D43}"/>
              </a:ext>
            </a:extLst>
          </p:cNvPr>
          <p:cNvSpPr txBox="1"/>
          <p:nvPr/>
        </p:nvSpPr>
        <p:spPr>
          <a:xfrm>
            <a:off x="899528" y="6314202"/>
            <a:ext cx="2479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TDC50en (1-&gt; 50ps TDC enabled)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09ABAD-A3D9-1EA8-5495-3D40A24858A8}"/>
              </a:ext>
            </a:extLst>
          </p:cNvPr>
          <p:cNvCxnSpPr>
            <a:cxnSpLocks/>
          </p:cNvCxnSpPr>
          <p:nvPr/>
        </p:nvCxnSpPr>
        <p:spPr>
          <a:xfrm>
            <a:off x="3300374" y="6451399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A82AA4-1042-CBAC-7F10-B422D3F73A46}"/>
              </a:ext>
            </a:extLst>
          </p:cNvPr>
          <p:cNvSpPr txBox="1"/>
          <p:nvPr/>
        </p:nvSpPr>
        <p:spPr>
          <a:xfrm>
            <a:off x="389870" y="6564923"/>
            <a:ext cx="298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TDC6en (1-&gt; 6.25ps TDC enabled)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E9DCEC-1055-FA6C-4DC6-2CA125725C80}"/>
              </a:ext>
            </a:extLst>
          </p:cNvPr>
          <p:cNvCxnSpPr>
            <a:cxnSpLocks/>
          </p:cNvCxnSpPr>
          <p:nvPr/>
        </p:nvCxnSpPr>
        <p:spPr>
          <a:xfrm>
            <a:off x="3295456" y="670212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204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508A9D6B-CF25-5D0D-BA2C-75E8716CF0C5}"/>
              </a:ext>
            </a:extLst>
          </p:cNvPr>
          <p:cNvSpPr/>
          <p:nvPr/>
        </p:nvSpPr>
        <p:spPr>
          <a:xfrm>
            <a:off x="9111931" y="1661811"/>
            <a:ext cx="1037066" cy="14455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85DB7C5-6FB0-7747-11A6-93B09FCB92CD}"/>
              </a:ext>
            </a:extLst>
          </p:cNvPr>
          <p:cNvCxnSpPr>
            <a:cxnSpLocks/>
          </p:cNvCxnSpPr>
          <p:nvPr/>
        </p:nvCxnSpPr>
        <p:spPr>
          <a:xfrm flipH="1">
            <a:off x="4415564" y="1859354"/>
            <a:ext cx="238" cy="325203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EBE082D-06AE-908D-8296-F2B6359BCB40}"/>
              </a:ext>
            </a:extLst>
          </p:cNvPr>
          <p:cNvGrpSpPr/>
          <p:nvPr/>
        </p:nvGrpSpPr>
        <p:grpSpPr>
          <a:xfrm>
            <a:off x="5758076" y="2026947"/>
            <a:ext cx="4432182" cy="2532499"/>
            <a:chOff x="5758076" y="2026947"/>
            <a:chExt cx="4432182" cy="2532499"/>
          </a:xfrm>
        </p:grpSpPr>
        <p:sp>
          <p:nvSpPr>
            <p:cNvPr id="164" name="Arrow: Right 163">
              <a:extLst>
                <a:ext uri="{FF2B5EF4-FFF2-40B4-BE49-F238E27FC236}">
                  <a16:creationId xmlns:a16="http://schemas.microsoft.com/office/drawing/2014/main" id="{D920CD70-3BC7-8CDA-D94C-14178EEF153F}"/>
                </a:ext>
              </a:extLst>
            </p:cNvPr>
            <p:cNvSpPr/>
            <p:nvPr/>
          </p:nvSpPr>
          <p:spPr>
            <a:xfrm>
              <a:off x="6781825" y="3921942"/>
              <a:ext cx="3408433" cy="319811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B2677A28-4AD8-2607-0548-C5E601DF7008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80089" y="2026947"/>
              <a:ext cx="1001736" cy="2054901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5B2FA7D-B638-0E66-9C39-FC197D48D95D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77718" y="2926581"/>
              <a:ext cx="1004107" cy="1155267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D03926D-5F77-B2CE-0F6C-DA503D3CF598}"/>
                </a:ext>
              </a:extLst>
            </p:cNvPr>
            <p:cNvCxnSpPr>
              <a:cxnSpLocks/>
              <a:stCxn id="75" idx="3"/>
            </p:cNvCxnSpPr>
            <p:nvPr/>
          </p:nvCxnSpPr>
          <p:spPr>
            <a:xfrm>
              <a:off x="5764700" y="3611915"/>
              <a:ext cx="1023693" cy="473499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808CF0C-6F77-F260-052E-A78895B4CD8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5758076" y="4069812"/>
              <a:ext cx="1180943" cy="489634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00A1BFCD-9C1F-5CD5-C9FB-8708257E8F89}"/>
              </a:ext>
            </a:extLst>
          </p:cNvPr>
          <p:cNvCxnSpPr>
            <a:cxnSpLocks/>
          </p:cNvCxnSpPr>
          <p:nvPr/>
        </p:nvCxnSpPr>
        <p:spPr>
          <a:xfrm flipH="1">
            <a:off x="2793062" y="1577819"/>
            <a:ext cx="13255" cy="3613080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268670A-9C71-6F10-6180-4004BD315582}"/>
              </a:ext>
            </a:extLst>
          </p:cNvPr>
          <p:cNvCxnSpPr>
            <a:cxnSpLocks/>
          </p:cNvCxnSpPr>
          <p:nvPr/>
        </p:nvCxnSpPr>
        <p:spPr>
          <a:xfrm flipH="1">
            <a:off x="4641089" y="1399159"/>
            <a:ext cx="688" cy="410403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05980AC-7B1E-AF6D-F25D-06A373600A96}"/>
              </a:ext>
            </a:extLst>
          </p:cNvPr>
          <p:cNvCxnSpPr>
            <a:cxnSpLocks/>
          </p:cNvCxnSpPr>
          <p:nvPr/>
        </p:nvCxnSpPr>
        <p:spPr>
          <a:xfrm>
            <a:off x="4794176" y="1405787"/>
            <a:ext cx="0" cy="469964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51F6E82-D10F-3CC7-BB18-AF42796E9689}"/>
              </a:ext>
            </a:extLst>
          </p:cNvPr>
          <p:cNvCxnSpPr>
            <a:cxnSpLocks/>
          </p:cNvCxnSpPr>
          <p:nvPr/>
        </p:nvCxnSpPr>
        <p:spPr>
          <a:xfrm flipH="1">
            <a:off x="5058609" y="1392535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7B43784-1FFD-A4DF-7B84-05DA19D3F344}"/>
              </a:ext>
            </a:extLst>
          </p:cNvPr>
          <p:cNvCxnSpPr>
            <a:cxnSpLocks/>
          </p:cNvCxnSpPr>
          <p:nvPr/>
        </p:nvCxnSpPr>
        <p:spPr>
          <a:xfrm flipH="1">
            <a:off x="5257391" y="1399163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22B5BB3-ADB1-F91B-21CC-BFFE38FCCC00}"/>
              </a:ext>
            </a:extLst>
          </p:cNvPr>
          <p:cNvCxnSpPr>
            <a:cxnSpLocks/>
          </p:cNvCxnSpPr>
          <p:nvPr/>
        </p:nvCxnSpPr>
        <p:spPr>
          <a:xfrm flipH="1">
            <a:off x="5456173" y="1385911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646CFAE-BC89-28B4-AF2B-6C3606F83540}"/>
              </a:ext>
            </a:extLst>
          </p:cNvPr>
          <p:cNvCxnSpPr>
            <a:cxnSpLocks/>
          </p:cNvCxnSpPr>
          <p:nvPr/>
        </p:nvCxnSpPr>
        <p:spPr>
          <a:xfrm flipH="1">
            <a:off x="5654955" y="1392539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C48927F-F543-AAF4-4B23-FE790A779F28}"/>
              </a:ext>
            </a:extLst>
          </p:cNvPr>
          <p:cNvCxnSpPr>
            <a:cxnSpLocks/>
          </p:cNvCxnSpPr>
          <p:nvPr/>
        </p:nvCxnSpPr>
        <p:spPr>
          <a:xfrm>
            <a:off x="6972755" y="17305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7A7F84A-B61B-3634-21AE-CCC913A592C6}"/>
              </a:ext>
            </a:extLst>
          </p:cNvPr>
          <p:cNvCxnSpPr>
            <a:cxnSpLocks/>
          </p:cNvCxnSpPr>
          <p:nvPr/>
        </p:nvCxnSpPr>
        <p:spPr>
          <a:xfrm>
            <a:off x="6968236" y="27069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2DFF2FF-E16F-0DAB-EF85-E824CEABB9F1}"/>
              </a:ext>
            </a:extLst>
          </p:cNvPr>
          <p:cNvCxnSpPr>
            <a:cxnSpLocks/>
          </p:cNvCxnSpPr>
          <p:nvPr/>
        </p:nvCxnSpPr>
        <p:spPr>
          <a:xfrm>
            <a:off x="6963717" y="365694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E5B0B40-4181-0326-1300-C90A61A0A335}"/>
              </a:ext>
            </a:extLst>
          </p:cNvPr>
          <p:cNvCxnSpPr>
            <a:cxnSpLocks/>
          </p:cNvCxnSpPr>
          <p:nvPr/>
        </p:nvCxnSpPr>
        <p:spPr>
          <a:xfrm>
            <a:off x="6959198" y="46068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366D927A-9FBE-1D90-B028-C69465994DF4}"/>
              </a:ext>
            </a:extLst>
          </p:cNvPr>
          <p:cNvSpPr txBox="1"/>
          <p:nvPr/>
        </p:nvSpPr>
        <p:spPr>
          <a:xfrm>
            <a:off x="5519539" y="901829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OutSel_6_50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(0-&gt;50ps, 1-&gt;6.25ps)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B2302A0-5D53-7A95-91A5-47D0C68D11B7}"/>
              </a:ext>
            </a:extLst>
          </p:cNvPr>
          <p:cNvCxnSpPr>
            <a:cxnSpLocks/>
          </p:cNvCxnSpPr>
          <p:nvPr/>
        </p:nvCxnSpPr>
        <p:spPr>
          <a:xfrm flipH="1">
            <a:off x="7113037" y="1326642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E1167C-6BE9-464C-79FB-66960E52C023}"/>
              </a:ext>
            </a:extLst>
          </p:cNvPr>
          <p:cNvCxnSpPr>
            <a:cxnSpLocks/>
          </p:cNvCxnSpPr>
          <p:nvPr/>
        </p:nvCxnSpPr>
        <p:spPr>
          <a:xfrm>
            <a:off x="5300870" y="15425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35B05F-80EE-F24E-1988-7128885D2404}"/>
              </a:ext>
            </a:extLst>
          </p:cNvPr>
          <p:cNvCxnSpPr>
            <a:cxnSpLocks/>
          </p:cNvCxnSpPr>
          <p:nvPr/>
        </p:nvCxnSpPr>
        <p:spPr>
          <a:xfrm>
            <a:off x="5280994" y="1920282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07C055F-83A2-4615-B403-57D691D2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</a:t>
            </a:r>
            <a:r>
              <a:rPr lang="en-US" dirty="0">
                <a:highlight>
                  <a:srgbClr val="C0C0C0"/>
                </a:highlight>
              </a:rPr>
              <a:t>I/O</a:t>
            </a:r>
            <a:r>
              <a:rPr lang="en-US" dirty="0"/>
              <a:t> – </a:t>
            </a:r>
            <a:r>
              <a:rPr lang="en-US" dirty="0">
                <a:highlight>
                  <a:srgbClr val="FFFF00"/>
                </a:highlight>
              </a:rPr>
              <a:t>Power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ABA428-B7C8-1375-B3A4-959A9B1ABEFB}"/>
              </a:ext>
            </a:extLst>
          </p:cNvPr>
          <p:cNvSpPr/>
          <p:nvPr/>
        </p:nvSpPr>
        <p:spPr>
          <a:xfrm>
            <a:off x="4333461" y="1400777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3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420B2-8D7D-5007-340C-1141C080EB34}"/>
              </a:ext>
            </a:extLst>
          </p:cNvPr>
          <p:cNvSpPr/>
          <p:nvPr/>
        </p:nvSpPr>
        <p:spPr>
          <a:xfrm>
            <a:off x="2665806" y="1570318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F09C9F-0DAB-991D-235D-84077959752A}"/>
              </a:ext>
            </a:extLst>
          </p:cNvPr>
          <p:cNvSpPr/>
          <p:nvPr/>
        </p:nvSpPr>
        <p:spPr>
          <a:xfrm>
            <a:off x="6877877" y="1449834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9247B-9723-D471-354C-A73BE100D3B3}"/>
              </a:ext>
            </a:extLst>
          </p:cNvPr>
          <p:cNvSpPr txBox="1"/>
          <p:nvPr/>
        </p:nvSpPr>
        <p:spPr>
          <a:xfrm>
            <a:off x="5760180" y="1313668"/>
            <a:ext cx="971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(50ps) 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DB9E6-C697-A625-5852-C4FCC22D0223}"/>
              </a:ext>
            </a:extLst>
          </p:cNvPr>
          <p:cNvSpPr txBox="1"/>
          <p:nvPr/>
        </p:nvSpPr>
        <p:spPr>
          <a:xfrm>
            <a:off x="5760181" y="1698648"/>
            <a:ext cx="1104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(6.25ps) 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C88C6C-7BC6-61D9-B0F7-50AD0E571F0F}"/>
              </a:ext>
            </a:extLst>
          </p:cNvPr>
          <p:cNvSpPr txBox="1"/>
          <p:nvPr/>
        </p:nvSpPr>
        <p:spPr>
          <a:xfrm>
            <a:off x="6826981" y="1412148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4E752A-D1C9-579F-3DC3-1D4314201BD9}"/>
              </a:ext>
            </a:extLst>
          </p:cNvPr>
          <p:cNvSpPr txBox="1"/>
          <p:nvPr/>
        </p:nvSpPr>
        <p:spPr>
          <a:xfrm>
            <a:off x="6833609" y="1750074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7BB53F-F58C-2C95-AA08-45C080C754A0}"/>
              </a:ext>
            </a:extLst>
          </p:cNvPr>
          <p:cNvCxnSpPr>
            <a:cxnSpLocks/>
          </p:cNvCxnSpPr>
          <p:nvPr/>
        </p:nvCxnSpPr>
        <p:spPr>
          <a:xfrm flipH="1">
            <a:off x="3924766" y="1356866"/>
            <a:ext cx="10982" cy="302338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4C3511-7C5A-F045-0D84-DCA5B8582455}"/>
              </a:ext>
            </a:extLst>
          </p:cNvPr>
          <p:cNvCxnSpPr>
            <a:cxnSpLocks/>
          </p:cNvCxnSpPr>
          <p:nvPr/>
        </p:nvCxnSpPr>
        <p:spPr>
          <a:xfrm>
            <a:off x="3922643" y="1537659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458BB7F-C90D-6213-3298-E485CA37C237}"/>
              </a:ext>
            </a:extLst>
          </p:cNvPr>
          <p:cNvSpPr txBox="1"/>
          <p:nvPr/>
        </p:nvSpPr>
        <p:spPr>
          <a:xfrm>
            <a:off x="3767840" y="901829"/>
            <a:ext cx="205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 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(Start_p, Start_n)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57E275E-3EE5-1870-9A04-39731687CE49}"/>
              </a:ext>
            </a:extLst>
          </p:cNvPr>
          <p:cNvCxnSpPr>
            <a:cxnSpLocks/>
          </p:cNvCxnSpPr>
          <p:nvPr/>
        </p:nvCxnSpPr>
        <p:spPr>
          <a:xfrm flipV="1">
            <a:off x="2950726" y="1722291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76F1C66-9044-C084-B7A1-E967B60D784B}"/>
              </a:ext>
            </a:extLst>
          </p:cNvPr>
          <p:cNvCxnSpPr>
            <a:cxnSpLocks/>
          </p:cNvCxnSpPr>
          <p:nvPr/>
        </p:nvCxnSpPr>
        <p:spPr>
          <a:xfrm flipV="1">
            <a:off x="2950726" y="1927699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CA684A2-4A15-EF57-F784-23B7EA12844B}"/>
              </a:ext>
            </a:extLst>
          </p:cNvPr>
          <p:cNvSpPr txBox="1"/>
          <p:nvPr/>
        </p:nvSpPr>
        <p:spPr>
          <a:xfrm>
            <a:off x="2963974" y="1463086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F19E24-10AF-6406-F288-D48949215678}"/>
              </a:ext>
            </a:extLst>
          </p:cNvPr>
          <p:cNvSpPr txBox="1"/>
          <p:nvPr/>
        </p:nvSpPr>
        <p:spPr>
          <a:xfrm>
            <a:off x="2950726" y="191663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B97E15-8CD2-21D2-580F-6D8360D19F8A}"/>
              </a:ext>
            </a:extLst>
          </p:cNvPr>
          <p:cNvSpPr txBox="1"/>
          <p:nvPr/>
        </p:nvSpPr>
        <p:spPr>
          <a:xfrm>
            <a:off x="1577009" y="901829"/>
            <a:ext cx="233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Stop_comm 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(Stop_comm_p, Stop_comm_n)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C3620C2-0B90-5BF2-856B-212283EBBEDB}"/>
              </a:ext>
            </a:extLst>
          </p:cNvPr>
          <p:cNvCxnSpPr>
            <a:cxnSpLocks/>
          </p:cNvCxnSpPr>
          <p:nvPr/>
        </p:nvCxnSpPr>
        <p:spPr>
          <a:xfrm>
            <a:off x="1843105" y="1672985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65EE33E-5ABC-B70C-318D-A5AA40768AA0}"/>
              </a:ext>
            </a:extLst>
          </p:cNvPr>
          <p:cNvCxnSpPr>
            <a:cxnSpLocks/>
          </p:cNvCxnSpPr>
          <p:nvPr/>
        </p:nvCxnSpPr>
        <p:spPr>
          <a:xfrm flipH="1">
            <a:off x="1832039" y="1359772"/>
            <a:ext cx="238" cy="31558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AAEBED5-E6F9-C850-C5B4-B35319CEED0C}"/>
              </a:ext>
            </a:extLst>
          </p:cNvPr>
          <p:cNvCxnSpPr>
            <a:cxnSpLocks/>
          </p:cNvCxnSpPr>
          <p:nvPr/>
        </p:nvCxnSpPr>
        <p:spPr>
          <a:xfrm>
            <a:off x="1457739" y="1971158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032B688-ECE1-AD18-C48A-FEBAFC364C78}"/>
              </a:ext>
            </a:extLst>
          </p:cNvPr>
          <p:cNvSpPr txBox="1"/>
          <p:nvPr/>
        </p:nvSpPr>
        <p:spPr>
          <a:xfrm>
            <a:off x="321789" y="1837337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Stop3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(Stop3_p, Stop3_n)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1CAD1E4-5A07-E19C-6112-C8C00B4B52FA}"/>
              </a:ext>
            </a:extLst>
          </p:cNvPr>
          <p:cNvCxnSpPr>
            <a:cxnSpLocks/>
          </p:cNvCxnSpPr>
          <p:nvPr/>
        </p:nvCxnSpPr>
        <p:spPr>
          <a:xfrm>
            <a:off x="5294246" y="2490129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080B1A6-C8C1-F542-13D8-30D586B4C51F}"/>
              </a:ext>
            </a:extLst>
          </p:cNvPr>
          <p:cNvCxnSpPr>
            <a:cxnSpLocks/>
          </p:cNvCxnSpPr>
          <p:nvPr/>
        </p:nvCxnSpPr>
        <p:spPr>
          <a:xfrm>
            <a:off x="5274370" y="2867813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FADC331-ADF0-78D4-C394-56E853B23BCC}"/>
              </a:ext>
            </a:extLst>
          </p:cNvPr>
          <p:cNvSpPr/>
          <p:nvPr/>
        </p:nvSpPr>
        <p:spPr>
          <a:xfrm>
            <a:off x="4326837" y="2348308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2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235A3E-BFDF-47AC-948F-FDDD434B472A}"/>
              </a:ext>
            </a:extLst>
          </p:cNvPr>
          <p:cNvSpPr/>
          <p:nvPr/>
        </p:nvSpPr>
        <p:spPr>
          <a:xfrm>
            <a:off x="2659182" y="2517849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842C9D5-E509-29D4-948B-E60EC19D9361}"/>
              </a:ext>
            </a:extLst>
          </p:cNvPr>
          <p:cNvSpPr/>
          <p:nvPr/>
        </p:nvSpPr>
        <p:spPr>
          <a:xfrm>
            <a:off x="6871253" y="2397365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030A2-723F-4EF6-9F65-E90264FA594E}"/>
              </a:ext>
            </a:extLst>
          </p:cNvPr>
          <p:cNvSpPr txBox="1"/>
          <p:nvPr/>
        </p:nvSpPr>
        <p:spPr>
          <a:xfrm>
            <a:off x="6820357" y="2359679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C202FA-C5BD-EF13-0BA7-4234EC66D6AF}"/>
              </a:ext>
            </a:extLst>
          </p:cNvPr>
          <p:cNvSpPr txBox="1"/>
          <p:nvPr/>
        </p:nvSpPr>
        <p:spPr>
          <a:xfrm>
            <a:off x="6826985" y="2697605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43B7034-3BF5-266F-FA6B-8246D216EA6F}"/>
              </a:ext>
            </a:extLst>
          </p:cNvPr>
          <p:cNvCxnSpPr>
            <a:cxnSpLocks/>
          </p:cNvCxnSpPr>
          <p:nvPr/>
        </p:nvCxnSpPr>
        <p:spPr>
          <a:xfrm>
            <a:off x="3916019" y="2485190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B9051F3-483C-D132-4FF6-0C9B3257E929}"/>
              </a:ext>
            </a:extLst>
          </p:cNvPr>
          <p:cNvCxnSpPr>
            <a:cxnSpLocks/>
          </p:cNvCxnSpPr>
          <p:nvPr/>
        </p:nvCxnSpPr>
        <p:spPr>
          <a:xfrm flipV="1">
            <a:off x="2944102" y="2669822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4A32507-8C14-4CE0-D292-82E520261C6A}"/>
              </a:ext>
            </a:extLst>
          </p:cNvPr>
          <p:cNvCxnSpPr>
            <a:cxnSpLocks/>
          </p:cNvCxnSpPr>
          <p:nvPr/>
        </p:nvCxnSpPr>
        <p:spPr>
          <a:xfrm flipV="1">
            <a:off x="2944102" y="2875230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212D215-61F3-209D-4562-A1F3C0C16366}"/>
              </a:ext>
            </a:extLst>
          </p:cNvPr>
          <p:cNvSpPr txBox="1"/>
          <p:nvPr/>
        </p:nvSpPr>
        <p:spPr>
          <a:xfrm>
            <a:off x="2957350" y="2410617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745BF-094A-21AD-7D25-DD6E1E727B41}"/>
              </a:ext>
            </a:extLst>
          </p:cNvPr>
          <p:cNvSpPr txBox="1"/>
          <p:nvPr/>
        </p:nvSpPr>
        <p:spPr>
          <a:xfrm>
            <a:off x="2944102" y="2864170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7FB8D42-8E74-AB4D-3F87-8AC9AD1D7787}"/>
              </a:ext>
            </a:extLst>
          </p:cNvPr>
          <p:cNvCxnSpPr>
            <a:cxnSpLocks/>
          </p:cNvCxnSpPr>
          <p:nvPr/>
        </p:nvCxnSpPr>
        <p:spPr>
          <a:xfrm>
            <a:off x="1836481" y="2620516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3AC529B-5DB5-F135-EE2E-A5CA19AAEB9C}"/>
              </a:ext>
            </a:extLst>
          </p:cNvPr>
          <p:cNvCxnSpPr>
            <a:cxnSpLocks/>
          </p:cNvCxnSpPr>
          <p:nvPr/>
        </p:nvCxnSpPr>
        <p:spPr>
          <a:xfrm>
            <a:off x="1451115" y="2918689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659AAF9-9A8B-4F56-9CD2-416603C18AE7}"/>
              </a:ext>
            </a:extLst>
          </p:cNvPr>
          <p:cNvSpPr txBox="1"/>
          <p:nvPr/>
        </p:nvSpPr>
        <p:spPr>
          <a:xfrm>
            <a:off x="315165" y="2784868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(Stop2_p, Stop2_n)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383EED8-A441-9FAD-88F5-1A12A8C53565}"/>
              </a:ext>
            </a:extLst>
          </p:cNvPr>
          <p:cNvCxnSpPr>
            <a:cxnSpLocks/>
          </p:cNvCxnSpPr>
          <p:nvPr/>
        </p:nvCxnSpPr>
        <p:spPr>
          <a:xfrm>
            <a:off x="5287622" y="3437660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746515-3B4A-A8C6-F488-E25274FF71A5}"/>
              </a:ext>
            </a:extLst>
          </p:cNvPr>
          <p:cNvCxnSpPr>
            <a:cxnSpLocks/>
          </p:cNvCxnSpPr>
          <p:nvPr/>
        </p:nvCxnSpPr>
        <p:spPr>
          <a:xfrm>
            <a:off x="5267746" y="38153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D1795A2B-469F-C073-5DE0-02DA71AE8C2E}"/>
              </a:ext>
            </a:extLst>
          </p:cNvPr>
          <p:cNvSpPr/>
          <p:nvPr/>
        </p:nvSpPr>
        <p:spPr>
          <a:xfrm>
            <a:off x="4320213" y="3295839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1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26A8D99-7CE6-CBBA-ADF4-DACC4067C505}"/>
              </a:ext>
            </a:extLst>
          </p:cNvPr>
          <p:cNvSpPr/>
          <p:nvPr/>
        </p:nvSpPr>
        <p:spPr>
          <a:xfrm>
            <a:off x="2652558" y="3465380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5D02C05-1F46-14BB-576D-30A7020FD8D9}"/>
              </a:ext>
            </a:extLst>
          </p:cNvPr>
          <p:cNvSpPr/>
          <p:nvPr/>
        </p:nvSpPr>
        <p:spPr>
          <a:xfrm>
            <a:off x="6864629" y="3344896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42D88D-5E72-9D32-68C6-CBEEB37D7840}"/>
              </a:ext>
            </a:extLst>
          </p:cNvPr>
          <p:cNvSpPr txBox="1"/>
          <p:nvPr/>
        </p:nvSpPr>
        <p:spPr>
          <a:xfrm>
            <a:off x="6813733" y="3307210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7C22506-C758-F469-B510-2E2D782ACCF6}"/>
              </a:ext>
            </a:extLst>
          </p:cNvPr>
          <p:cNvSpPr txBox="1"/>
          <p:nvPr/>
        </p:nvSpPr>
        <p:spPr>
          <a:xfrm>
            <a:off x="6820361" y="3645136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D791DB9-3443-3345-724D-1014A3A83404}"/>
              </a:ext>
            </a:extLst>
          </p:cNvPr>
          <p:cNvCxnSpPr>
            <a:cxnSpLocks/>
          </p:cNvCxnSpPr>
          <p:nvPr/>
        </p:nvCxnSpPr>
        <p:spPr>
          <a:xfrm>
            <a:off x="3909395" y="3432721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D3D940B-E102-A7C7-EFC5-34998FB0DEE8}"/>
              </a:ext>
            </a:extLst>
          </p:cNvPr>
          <p:cNvCxnSpPr>
            <a:cxnSpLocks/>
          </p:cNvCxnSpPr>
          <p:nvPr/>
        </p:nvCxnSpPr>
        <p:spPr>
          <a:xfrm flipV="1">
            <a:off x="2937478" y="3617353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B80E836-DA08-7E23-5A80-79D775715675}"/>
              </a:ext>
            </a:extLst>
          </p:cNvPr>
          <p:cNvCxnSpPr>
            <a:cxnSpLocks/>
          </p:cNvCxnSpPr>
          <p:nvPr/>
        </p:nvCxnSpPr>
        <p:spPr>
          <a:xfrm flipV="1">
            <a:off x="2937478" y="3822761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E1A942A-CB63-ABAE-0C48-6143CBC5F2AC}"/>
              </a:ext>
            </a:extLst>
          </p:cNvPr>
          <p:cNvSpPr txBox="1"/>
          <p:nvPr/>
        </p:nvSpPr>
        <p:spPr>
          <a:xfrm>
            <a:off x="2950726" y="3358148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B411DBE-D2A1-039F-83F3-9C708E2C00DC}"/>
              </a:ext>
            </a:extLst>
          </p:cNvPr>
          <p:cNvSpPr txBox="1"/>
          <p:nvPr/>
        </p:nvSpPr>
        <p:spPr>
          <a:xfrm>
            <a:off x="2937478" y="3811701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95CA05C-675F-76C7-62B5-193E6AA109F2}"/>
              </a:ext>
            </a:extLst>
          </p:cNvPr>
          <p:cNvCxnSpPr>
            <a:cxnSpLocks/>
          </p:cNvCxnSpPr>
          <p:nvPr/>
        </p:nvCxnSpPr>
        <p:spPr>
          <a:xfrm>
            <a:off x="1829857" y="3568047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18776E3-8502-7EE7-7A09-B7C6BC6EF404}"/>
              </a:ext>
            </a:extLst>
          </p:cNvPr>
          <p:cNvCxnSpPr>
            <a:cxnSpLocks/>
          </p:cNvCxnSpPr>
          <p:nvPr/>
        </p:nvCxnSpPr>
        <p:spPr>
          <a:xfrm>
            <a:off x="1444491" y="3866220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47CACF48-A8B3-587C-C006-B8E617455EFB}"/>
              </a:ext>
            </a:extLst>
          </p:cNvPr>
          <p:cNvSpPr txBox="1"/>
          <p:nvPr/>
        </p:nvSpPr>
        <p:spPr>
          <a:xfrm>
            <a:off x="308541" y="3732399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(Stop1_p, Stop1_n)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21B857A-710A-B003-8934-1DCD20635961}"/>
              </a:ext>
            </a:extLst>
          </p:cNvPr>
          <p:cNvCxnSpPr>
            <a:cxnSpLocks/>
          </p:cNvCxnSpPr>
          <p:nvPr/>
        </p:nvCxnSpPr>
        <p:spPr>
          <a:xfrm>
            <a:off x="5280998" y="4385191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21BCD04-0403-E522-2A43-1B414EB76AF7}"/>
              </a:ext>
            </a:extLst>
          </p:cNvPr>
          <p:cNvCxnSpPr>
            <a:cxnSpLocks/>
          </p:cNvCxnSpPr>
          <p:nvPr/>
        </p:nvCxnSpPr>
        <p:spPr>
          <a:xfrm>
            <a:off x="5261122" y="4762875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92738510-06A1-91F5-7176-FEC63AB830F7}"/>
              </a:ext>
            </a:extLst>
          </p:cNvPr>
          <p:cNvSpPr/>
          <p:nvPr/>
        </p:nvSpPr>
        <p:spPr>
          <a:xfrm>
            <a:off x="4313589" y="4243370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0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</a:t>
            </a:r>
            <a:r>
              <a:rPr lang="en-US" sz="1200" b="1">
                <a:solidFill>
                  <a:schemeClr val="tx1"/>
                </a:solidFill>
              </a:rPr>
              <a:t>50ps &amp; 6.25ps)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58A9ED6-03EF-72EC-32C7-0D7D2E8BB615}"/>
              </a:ext>
            </a:extLst>
          </p:cNvPr>
          <p:cNvSpPr/>
          <p:nvPr/>
        </p:nvSpPr>
        <p:spPr>
          <a:xfrm>
            <a:off x="2645934" y="4412911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9757238-2190-E5D1-C093-3D3B83450C70}"/>
              </a:ext>
            </a:extLst>
          </p:cNvPr>
          <p:cNvSpPr/>
          <p:nvPr/>
        </p:nvSpPr>
        <p:spPr>
          <a:xfrm>
            <a:off x="6858005" y="4292427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E2689F2-D3AB-520D-6901-8C1ACE500CCE}"/>
              </a:ext>
            </a:extLst>
          </p:cNvPr>
          <p:cNvSpPr txBox="1"/>
          <p:nvPr/>
        </p:nvSpPr>
        <p:spPr>
          <a:xfrm>
            <a:off x="6807109" y="4254741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3AAE98C-246A-7305-0EA2-881D95AEA82A}"/>
              </a:ext>
            </a:extLst>
          </p:cNvPr>
          <p:cNvSpPr txBox="1"/>
          <p:nvPr/>
        </p:nvSpPr>
        <p:spPr>
          <a:xfrm>
            <a:off x="6813737" y="4592667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4DBA7E8-49F1-E500-CC1C-29F75A9B88FB}"/>
              </a:ext>
            </a:extLst>
          </p:cNvPr>
          <p:cNvCxnSpPr>
            <a:cxnSpLocks/>
          </p:cNvCxnSpPr>
          <p:nvPr/>
        </p:nvCxnSpPr>
        <p:spPr>
          <a:xfrm>
            <a:off x="3902771" y="4380252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B537600-B217-64E2-97C3-DC1457C86578}"/>
              </a:ext>
            </a:extLst>
          </p:cNvPr>
          <p:cNvCxnSpPr>
            <a:cxnSpLocks/>
          </p:cNvCxnSpPr>
          <p:nvPr/>
        </p:nvCxnSpPr>
        <p:spPr>
          <a:xfrm flipV="1">
            <a:off x="2930854" y="4564884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FBA5967-EF02-724A-BF1D-FC832E741922}"/>
              </a:ext>
            </a:extLst>
          </p:cNvPr>
          <p:cNvCxnSpPr>
            <a:cxnSpLocks/>
          </p:cNvCxnSpPr>
          <p:nvPr/>
        </p:nvCxnSpPr>
        <p:spPr>
          <a:xfrm flipV="1">
            <a:off x="2930854" y="4770292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E211069E-9D36-2DD6-8431-9598FA71EB19}"/>
              </a:ext>
            </a:extLst>
          </p:cNvPr>
          <p:cNvSpPr txBox="1"/>
          <p:nvPr/>
        </p:nvSpPr>
        <p:spPr>
          <a:xfrm>
            <a:off x="2944102" y="430567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00547B2-A1A6-2DC7-E1E3-86C40E58E050}"/>
              </a:ext>
            </a:extLst>
          </p:cNvPr>
          <p:cNvSpPr txBox="1"/>
          <p:nvPr/>
        </p:nvSpPr>
        <p:spPr>
          <a:xfrm>
            <a:off x="2930854" y="4759232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B2E0536-7370-F243-3634-829E5D46F9C3}"/>
              </a:ext>
            </a:extLst>
          </p:cNvPr>
          <p:cNvCxnSpPr>
            <a:cxnSpLocks/>
          </p:cNvCxnSpPr>
          <p:nvPr/>
        </p:nvCxnSpPr>
        <p:spPr>
          <a:xfrm>
            <a:off x="1823233" y="4515578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E0613BF-4252-C351-11EC-DE3E6412AFD8}"/>
              </a:ext>
            </a:extLst>
          </p:cNvPr>
          <p:cNvCxnSpPr>
            <a:cxnSpLocks/>
          </p:cNvCxnSpPr>
          <p:nvPr/>
        </p:nvCxnSpPr>
        <p:spPr>
          <a:xfrm>
            <a:off x="1437867" y="4813751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75B1B0D1-880C-6A78-E1F5-53136FB3897E}"/>
              </a:ext>
            </a:extLst>
          </p:cNvPr>
          <p:cNvSpPr txBox="1"/>
          <p:nvPr/>
        </p:nvSpPr>
        <p:spPr>
          <a:xfrm>
            <a:off x="301917" y="4679930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Stop0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(Stop0_p, Stop0_n)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44F7065-12D2-1217-5CA5-BDE487B5B928}"/>
              </a:ext>
            </a:extLst>
          </p:cNvPr>
          <p:cNvSpPr/>
          <p:nvPr/>
        </p:nvSpPr>
        <p:spPr>
          <a:xfrm>
            <a:off x="4965049" y="5190899"/>
            <a:ext cx="786401" cy="8653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OSC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56.25ps)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996846F-F057-CC9A-4BCE-ED3015AEA707}"/>
              </a:ext>
            </a:extLst>
          </p:cNvPr>
          <p:cNvSpPr txBox="1"/>
          <p:nvPr/>
        </p:nvSpPr>
        <p:spPr>
          <a:xfrm>
            <a:off x="8136843" y="895205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OutCh_sel1, OutCh_sel0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(00 -&gt; Ch0,  01-&gt;Ch1, 10-&gt;Ch2, 11-&gt;Ch3)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73828D6-C345-8789-1DC9-79502109B197}"/>
              </a:ext>
            </a:extLst>
          </p:cNvPr>
          <p:cNvCxnSpPr>
            <a:cxnSpLocks/>
          </p:cNvCxnSpPr>
          <p:nvPr/>
        </p:nvCxnSpPr>
        <p:spPr>
          <a:xfrm flipH="1">
            <a:off x="8842445" y="1320018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AA4085D-13CE-5D38-BB74-1CF6A7AE6D31}"/>
              </a:ext>
            </a:extLst>
          </p:cNvPr>
          <p:cNvSpPr/>
          <p:nvPr/>
        </p:nvSpPr>
        <p:spPr>
          <a:xfrm>
            <a:off x="8549764" y="1463086"/>
            <a:ext cx="564417" cy="34065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411BBA2-4A39-3DD1-51AA-CB0FCCA8551B}"/>
              </a:ext>
            </a:extLst>
          </p:cNvPr>
          <p:cNvSpPr txBox="1"/>
          <p:nvPr/>
        </p:nvSpPr>
        <p:spPr>
          <a:xfrm>
            <a:off x="8508438" y="448988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E8C7A8F-98F1-68B8-C494-767F40DED474}"/>
              </a:ext>
            </a:extLst>
          </p:cNvPr>
          <p:cNvSpPr txBox="1"/>
          <p:nvPr/>
        </p:nvSpPr>
        <p:spPr>
          <a:xfrm>
            <a:off x="8513487" y="353232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9F6CBAD-2122-E548-F13E-D6898A6D466E}"/>
              </a:ext>
            </a:extLst>
          </p:cNvPr>
          <p:cNvSpPr txBox="1"/>
          <p:nvPr/>
        </p:nvSpPr>
        <p:spPr>
          <a:xfrm>
            <a:off x="8518536" y="257477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4FBC42-7AB8-EE93-C7DC-8ED6EE558EBB}"/>
              </a:ext>
            </a:extLst>
          </p:cNvPr>
          <p:cNvSpPr txBox="1"/>
          <p:nvPr/>
        </p:nvSpPr>
        <p:spPr>
          <a:xfrm>
            <a:off x="8523585" y="161721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C762804-0D3F-85B1-1B5F-F3ABD1145FEE}"/>
              </a:ext>
            </a:extLst>
          </p:cNvPr>
          <p:cNvSpPr txBox="1"/>
          <p:nvPr/>
        </p:nvSpPr>
        <p:spPr>
          <a:xfrm>
            <a:off x="10180905" y="1457342"/>
            <a:ext cx="1146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TDCoverflow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TDCout7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TDCout6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TDCout5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TDCout4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AF822CF-693C-04CB-29BF-C15A4AD26E9E}"/>
              </a:ext>
            </a:extLst>
          </p:cNvPr>
          <p:cNvSpPr txBox="1"/>
          <p:nvPr/>
        </p:nvSpPr>
        <p:spPr>
          <a:xfrm>
            <a:off x="7448804" y="1479558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3 Out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5D984C5-F1EF-A328-5CE1-DF19E4D8625F}"/>
              </a:ext>
            </a:extLst>
          </p:cNvPr>
          <p:cNvSpPr txBox="1"/>
          <p:nvPr/>
        </p:nvSpPr>
        <p:spPr>
          <a:xfrm>
            <a:off x="7455432" y="2440341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2 Out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E218C10-8ABF-39D3-7C5D-7FE134ADA5F4}"/>
              </a:ext>
            </a:extLst>
          </p:cNvPr>
          <p:cNvSpPr txBox="1"/>
          <p:nvPr/>
        </p:nvSpPr>
        <p:spPr>
          <a:xfrm>
            <a:off x="7462060" y="3401124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1 Out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135E465-BBFF-4EB2-B689-10AB3C82C617}"/>
              </a:ext>
            </a:extLst>
          </p:cNvPr>
          <p:cNvSpPr txBox="1"/>
          <p:nvPr/>
        </p:nvSpPr>
        <p:spPr>
          <a:xfrm>
            <a:off x="7468688" y="4361907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0 Out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6B5B678-5366-C406-F64D-66787D4CEA3A}"/>
              </a:ext>
            </a:extLst>
          </p:cNvPr>
          <p:cNvSpPr txBox="1"/>
          <p:nvPr/>
        </p:nvSpPr>
        <p:spPr>
          <a:xfrm>
            <a:off x="4899884" y="6276040"/>
            <a:ext cx="383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Vctrlp. Vctrln, VctrlpV, VctrlnV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(Bias voltages connected to programmable DACs)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A3AEB8F-C5DF-C3EF-747A-3050B12F2B1D}"/>
              </a:ext>
            </a:extLst>
          </p:cNvPr>
          <p:cNvSpPr txBox="1"/>
          <p:nvPr/>
        </p:nvSpPr>
        <p:spPr>
          <a:xfrm>
            <a:off x="3944206" y="5489946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145C5D9-1234-2874-D108-644013F16310}"/>
              </a:ext>
            </a:extLst>
          </p:cNvPr>
          <p:cNvSpPr txBox="1"/>
          <p:nvPr/>
        </p:nvSpPr>
        <p:spPr>
          <a:xfrm>
            <a:off x="4110647" y="6092183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NselV0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10D4915-49CB-4ECB-EBA9-0264537B9486}"/>
              </a:ext>
            </a:extLst>
          </p:cNvPr>
          <p:cNvCxnSpPr>
            <a:cxnSpLocks/>
          </p:cNvCxnSpPr>
          <p:nvPr/>
        </p:nvCxnSpPr>
        <p:spPr>
          <a:xfrm flipH="1">
            <a:off x="5751443" y="5296512"/>
            <a:ext cx="56984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2FDF64A8-DEB9-E5DB-8125-59AAA4650716}"/>
              </a:ext>
            </a:extLst>
          </p:cNvPr>
          <p:cNvSpPr txBox="1"/>
          <p:nvPr/>
        </p:nvSpPr>
        <p:spPr>
          <a:xfrm>
            <a:off x="6256178" y="5062369"/>
            <a:ext cx="247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OscEn (0-&gt; Oscillators Enabled, 1-&gt; Oscillators Disabled)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0914290-CDBA-FC4D-1747-2D12539A29AA}"/>
              </a:ext>
            </a:extLst>
          </p:cNvPr>
          <p:cNvSpPr txBox="1"/>
          <p:nvPr/>
        </p:nvSpPr>
        <p:spPr>
          <a:xfrm>
            <a:off x="284453" y="5170837"/>
            <a:ext cx="290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STOPsel</a:t>
            </a:r>
          </a:p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(0 -&gt; StopN=6.25ps, Stop_comm=50ps, 1 -&gt; StopN=50ps, Stop_comm=6.25ps)</a:t>
            </a: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3739C69-91BA-181F-2CB7-2515E8C04347}"/>
              </a:ext>
            </a:extLst>
          </p:cNvPr>
          <p:cNvCxnSpPr>
            <a:cxnSpLocks/>
          </p:cNvCxnSpPr>
          <p:nvPr/>
        </p:nvCxnSpPr>
        <p:spPr>
          <a:xfrm>
            <a:off x="5760180" y="5612586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0D6C141A-2B05-96BE-AC1B-C7C96734649B}"/>
              </a:ext>
            </a:extLst>
          </p:cNvPr>
          <p:cNvSpPr txBox="1"/>
          <p:nvPr/>
        </p:nvSpPr>
        <p:spPr>
          <a:xfrm>
            <a:off x="6699412" y="5481147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OscOut (50ps -&gt; 4.88 MHz)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9CD27D5-6DB0-3AFE-E9AD-B0F44C9C3C6A}"/>
              </a:ext>
            </a:extLst>
          </p:cNvPr>
          <p:cNvSpPr txBox="1"/>
          <p:nvPr/>
        </p:nvSpPr>
        <p:spPr>
          <a:xfrm>
            <a:off x="6706040" y="5713059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OscVOut (56.25ps -&gt; 4.34 MHz)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A6AAD780-5D78-5179-13BB-82C95DB4876F}"/>
              </a:ext>
            </a:extLst>
          </p:cNvPr>
          <p:cNvCxnSpPr>
            <a:cxnSpLocks/>
          </p:cNvCxnSpPr>
          <p:nvPr/>
        </p:nvCxnSpPr>
        <p:spPr>
          <a:xfrm>
            <a:off x="5766808" y="5871002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B76DA641-C09C-2935-9087-3F1EC45DF01E}"/>
              </a:ext>
            </a:extLst>
          </p:cNvPr>
          <p:cNvSpPr txBox="1"/>
          <p:nvPr/>
        </p:nvSpPr>
        <p:spPr>
          <a:xfrm>
            <a:off x="10177007" y="3331644"/>
            <a:ext cx="1146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EOC50_ch0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EOC6_ch0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B31CA76-245B-5899-E23C-4411BCDB0824}"/>
              </a:ext>
            </a:extLst>
          </p:cNvPr>
          <p:cNvCxnSpPr>
            <a:cxnSpLocks/>
          </p:cNvCxnSpPr>
          <p:nvPr/>
        </p:nvCxnSpPr>
        <p:spPr>
          <a:xfrm flipH="1">
            <a:off x="3930954" y="5095219"/>
            <a:ext cx="485466" cy="47592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E49DF104-42FA-DAE4-E0EF-AA26AB3EEE0E}"/>
              </a:ext>
            </a:extLst>
          </p:cNvPr>
          <p:cNvCxnSpPr>
            <a:cxnSpLocks/>
          </p:cNvCxnSpPr>
          <p:nvPr/>
        </p:nvCxnSpPr>
        <p:spPr>
          <a:xfrm>
            <a:off x="3298664" y="592901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7C05649A-24B3-259C-0F16-2BAE61AC0012}"/>
              </a:ext>
            </a:extLst>
          </p:cNvPr>
          <p:cNvCxnSpPr>
            <a:cxnSpLocks/>
          </p:cNvCxnSpPr>
          <p:nvPr/>
        </p:nvCxnSpPr>
        <p:spPr>
          <a:xfrm>
            <a:off x="3934150" y="5553386"/>
            <a:ext cx="3428" cy="66317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302E9CB0-35E5-9E81-FAC6-7B1399AED184}"/>
              </a:ext>
            </a:extLst>
          </p:cNvPr>
          <p:cNvSpPr txBox="1"/>
          <p:nvPr/>
        </p:nvSpPr>
        <p:spPr>
          <a:xfrm>
            <a:off x="1913233" y="5791813"/>
            <a:ext cx="1452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RSTb (active low)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A881298-BF80-52C5-608F-1EB8DF98773C}"/>
              </a:ext>
            </a:extLst>
          </p:cNvPr>
          <p:cNvSpPr txBox="1"/>
          <p:nvPr/>
        </p:nvSpPr>
        <p:spPr>
          <a:xfrm>
            <a:off x="1654817" y="6063481"/>
            <a:ext cx="172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RSTmemb (active low)</a:t>
            </a:r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7EDBCEA0-D8B2-3BE8-D33E-C71E5533D44C}"/>
              </a:ext>
            </a:extLst>
          </p:cNvPr>
          <p:cNvCxnSpPr>
            <a:cxnSpLocks/>
          </p:cNvCxnSpPr>
          <p:nvPr/>
        </p:nvCxnSpPr>
        <p:spPr>
          <a:xfrm>
            <a:off x="3305292" y="6200678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Oval 213">
            <a:extLst>
              <a:ext uri="{FF2B5EF4-FFF2-40B4-BE49-F238E27FC236}">
                <a16:creationId xmlns:a16="http://schemas.microsoft.com/office/drawing/2014/main" id="{109F28CD-C4B6-99D8-954D-1D3294E95CA6}"/>
              </a:ext>
            </a:extLst>
          </p:cNvPr>
          <p:cNvSpPr/>
          <p:nvPr/>
        </p:nvSpPr>
        <p:spPr>
          <a:xfrm>
            <a:off x="9111931" y="5168099"/>
            <a:ext cx="1038945" cy="102812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272BF0E-187D-9AC1-D9F6-55F196EF8322}"/>
              </a:ext>
            </a:extLst>
          </p:cNvPr>
          <p:cNvSpPr txBox="1"/>
          <p:nvPr/>
        </p:nvSpPr>
        <p:spPr>
          <a:xfrm>
            <a:off x="10329948" y="4983222"/>
            <a:ext cx="1502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VDDio (1.8V)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VDDacPAD (0.9V)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 (0.9V)</a:t>
            </a:r>
          </a:p>
          <a:p>
            <a:endParaRPr lang="en-US" sz="1200" b="1" dirty="0"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VSSio (0V)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VSSacPAD (0V)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 (0V)</a:t>
            </a:r>
          </a:p>
        </p:txBody>
      </p:sp>
      <p:sp>
        <p:nvSpPr>
          <p:cNvPr id="220" name="Left Brace 219">
            <a:extLst>
              <a:ext uri="{FF2B5EF4-FFF2-40B4-BE49-F238E27FC236}">
                <a16:creationId xmlns:a16="http://schemas.microsoft.com/office/drawing/2014/main" id="{78D44797-0E2D-329D-99E8-85FF30D7AA44}"/>
              </a:ext>
            </a:extLst>
          </p:cNvPr>
          <p:cNvSpPr/>
          <p:nvPr/>
        </p:nvSpPr>
        <p:spPr>
          <a:xfrm>
            <a:off x="10154028" y="4968145"/>
            <a:ext cx="258549" cy="141332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DAF3F86A-2075-0982-485E-DDB3277C5941}"/>
              </a:ext>
            </a:extLst>
          </p:cNvPr>
          <p:cNvSpPr/>
          <p:nvPr/>
        </p:nvSpPr>
        <p:spPr>
          <a:xfrm>
            <a:off x="1163507" y="1326642"/>
            <a:ext cx="323272" cy="282514"/>
          </a:xfrm>
          <a:prstGeom prst="ellipse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591ADC2-2C3D-DC74-AF0F-0853D940BE1D}"/>
              </a:ext>
            </a:extLst>
          </p:cNvPr>
          <p:cNvCxnSpPr>
            <a:cxnSpLocks/>
          </p:cNvCxnSpPr>
          <p:nvPr/>
        </p:nvCxnSpPr>
        <p:spPr>
          <a:xfrm>
            <a:off x="899528" y="1118853"/>
            <a:ext cx="399398" cy="32407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334A508A-5F83-401C-1619-DF5421B61513}"/>
              </a:ext>
            </a:extLst>
          </p:cNvPr>
          <p:cNvSpPr txBox="1"/>
          <p:nvPr/>
        </p:nvSpPr>
        <p:spPr>
          <a:xfrm>
            <a:off x="4883" y="955254"/>
            <a:ext cx="934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Rbias</a:t>
            </a:r>
          </a:p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(750ohm resistor to ground)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DFF16CA-0AB9-95F2-A3DA-DF588EBD18A6}"/>
              </a:ext>
            </a:extLst>
          </p:cNvPr>
          <p:cNvCxnSpPr>
            <a:cxnSpLocks/>
          </p:cNvCxnSpPr>
          <p:nvPr/>
        </p:nvCxnSpPr>
        <p:spPr>
          <a:xfrm>
            <a:off x="3928406" y="5571142"/>
            <a:ext cx="6891" cy="1179559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7FE71BD-87B1-2B48-222D-2F45741810A1}"/>
              </a:ext>
            </a:extLst>
          </p:cNvPr>
          <p:cNvSpPr/>
          <p:nvPr/>
        </p:nvSpPr>
        <p:spPr>
          <a:xfrm>
            <a:off x="321789" y="6295704"/>
            <a:ext cx="3388911" cy="545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6B8172-BF3B-FAF9-4314-B0FB34A3B844}"/>
              </a:ext>
            </a:extLst>
          </p:cNvPr>
          <p:cNvSpPr txBox="1"/>
          <p:nvPr/>
        </p:nvSpPr>
        <p:spPr>
          <a:xfrm>
            <a:off x="899528" y="6314202"/>
            <a:ext cx="2479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TDC50en (1-&gt; 50ps TDC enabled)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9D7907-5310-81A3-970A-EB82E7829825}"/>
              </a:ext>
            </a:extLst>
          </p:cNvPr>
          <p:cNvCxnSpPr>
            <a:cxnSpLocks/>
          </p:cNvCxnSpPr>
          <p:nvPr/>
        </p:nvCxnSpPr>
        <p:spPr>
          <a:xfrm>
            <a:off x="3300374" y="6451399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5158D7-A291-08F7-2899-14F4A6589E2E}"/>
              </a:ext>
            </a:extLst>
          </p:cNvPr>
          <p:cNvSpPr txBox="1"/>
          <p:nvPr/>
        </p:nvSpPr>
        <p:spPr>
          <a:xfrm>
            <a:off x="389870" y="6564923"/>
            <a:ext cx="298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TDC6en (1-&gt; 6.25ps TDC enabled)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AA4A63-E01C-424B-D0A7-BB5577B07FE6}"/>
              </a:ext>
            </a:extLst>
          </p:cNvPr>
          <p:cNvCxnSpPr>
            <a:cxnSpLocks/>
          </p:cNvCxnSpPr>
          <p:nvPr/>
        </p:nvCxnSpPr>
        <p:spPr>
          <a:xfrm>
            <a:off x="3295456" y="670212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776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5639CB-58BF-D143-89F1-EE04D6E07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89" y="981441"/>
            <a:ext cx="3998548" cy="53338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07C055F-83A2-4615-B403-57D691D2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LBNL 28nm CLK RX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B513B9-3410-7CF7-D911-D80C9B6A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45" y="967586"/>
            <a:ext cx="5886450" cy="535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7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46C7D2FD-C9FD-86FB-F51A-EE907DE0F8AE}"/>
              </a:ext>
            </a:extLst>
          </p:cNvPr>
          <p:cNvSpPr/>
          <p:nvPr/>
        </p:nvSpPr>
        <p:spPr>
          <a:xfrm>
            <a:off x="4832555" y="1032389"/>
            <a:ext cx="3274143" cy="58110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7C055F-83A2-4615-B403-57D691D2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Timing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729CE5-FE6F-93C3-BB26-B742BC1180DA}"/>
              </a:ext>
            </a:extLst>
          </p:cNvPr>
          <p:cNvCxnSpPr>
            <a:cxnSpLocks/>
          </p:cNvCxnSpPr>
          <p:nvPr/>
        </p:nvCxnSpPr>
        <p:spPr>
          <a:xfrm>
            <a:off x="1882879" y="3601532"/>
            <a:ext cx="138143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BAFD5D-7853-3500-81EB-31FFA90A5526}"/>
              </a:ext>
            </a:extLst>
          </p:cNvPr>
          <p:cNvCxnSpPr>
            <a:cxnSpLocks/>
          </p:cNvCxnSpPr>
          <p:nvPr/>
        </p:nvCxnSpPr>
        <p:spPr>
          <a:xfrm>
            <a:off x="3259396" y="3141411"/>
            <a:ext cx="0" cy="46012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74459E-9E12-D16B-CBC9-16C20694BF4B}"/>
              </a:ext>
            </a:extLst>
          </p:cNvPr>
          <p:cNvCxnSpPr>
            <a:cxnSpLocks/>
          </p:cNvCxnSpPr>
          <p:nvPr/>
        </p:nvCxnSpPr>
        <p:spPr>
          <a:xfrm>
            <a:off x="3259396" y="3141411"/>
            <a:ext cx="2851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C90232-0D57-EC2B-D5C6-424C0BE2563A}"/>
              </a:ext>
            </a:extLst>
          </p:cNvPr>
          <p:cNvCxnSpPr>
            <a:cxnSpLocks/>
          </p:cNvCxnSpPr>
          <p:nvPr/>
        </p:nvCxnSpPr>
        <p:spPr>
          <a:xfrm flipV="1">
            <a:off x="3544532" y="3141411"/>
            <a:ext cx="0" cy="46012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2C6BEA-87D0-D22C-506B-C8B84CCB25B7}"/>
              </a:ext>
            </a:extLst>
          </p:cNvPr>
          <p:cNvCxnSpPr>
            <a:cxnSpLocks/>
          </p:cNvCxnSpPr>
          <p:nvPr/>
        </p:nvCxnSpPr>
        <p:spPr>
          <a:xfrm>
            <a:off x="3544532" y="3601532"/>
            <a:ext cx="613041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6DECDF-A035-A6A9-5028-66DB5D2CAA5E}"/>
              </a:ext>
            </a:extLst>
          </p:cNvPr>
          <p:cNvCxnSpPr>
            <a:cxnSpLocks/>
          </p:cNvCxnSpPr>
          <p:nvPr/>
        </p:nvCxnSpPr>
        <p:spPr>
          <a:xfrm>
            <a:off x="9665112" y="3141411"/>
            <a:ext cx="0" cy="46012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556AD6-D11B-7293-FC08-AA8599B6840C}"/>
              </a:ext>
            </a:extLst>
          </p:cNvPr>
          <p:cNvCxnSpPr>
            <a:cxnSpLocks/>
          </p:cNvCxnSpPr>
          <p:nvPr/>
        </p:nvCxnSpPr>
        <p:spPr>
          <a:xfrm>
            <a:off x="9665112" y="3141411"/>
            <a:ext cx="285136" cy="0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887E81-F4DF-39B9-99D5-3005F1F669E0}"/>
              </a:ext>
            </a:extLst>
          </p:cNvPr>
          <p:cNvCxnSpPr>
            <a:cxnSpLocks/>
          </p:cNvCxnSpPr>
          <p:nvPr/>
        </p:nvCxnSpPr>
        <p:spPr>
          <a:xfrm flipV="1">
            <a:off x="9950248" y="3141411"/>
            <a:ext cx="0" cy="46012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B4FD48-55F9-FEDF-807F-7C825C9CDCD2}"/>
              </a:ext>
            </a:extLst>
          </p:cNvPr>
          <p:cNvCxnSpPr>
            <a:cxnSpLocks/>
          </p:cNvCxnSpPr>
          <p:nvPr/>
        </p:nvCxnSpPr>
        <p:spPr>
          <a:xfrm>
            <a:off x="9950248" y="3601532"/>
            <a:ext cx="127471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16C46F-0F0D-3897-81EB-0C25B22765FA}"/>
              </a:ext>
            </a:extLst>
          </p:cNvPr>
          <p:cNvCxnSpPr>
            <a:cxnSpLocks/>
          </p:cNvCxnSpPr>
          <p:nvPr/>
        </p:nvCxnSpPr>
        <p:spPr>
          <a:xfrm>
            <a:off x="1887796" y="1032389"/>
            <a:ext cx="5407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83682B-AA64-D6EB-BC86-6F2D86CAE37A}"/>
              </a:ext>
            </a:extLst>
          </p:cNvPr>
          <p:cNvCxnSpPr>
            <a:cxnSpLocks/>
          </p:cNvCxnSpPr>
          <p:nvPr/>
        </p:nvCxnSpPr>
        <p:spPr>
          <a:xfrm flipV="1">
            <a:off x="2423652" y="1032389"/>
            <a:ext cx="0" cy="460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1B3464-1D95-F4DC-C76B-8F9E455DF81B}"/>
              </a:ext>
            </a:extLst>
          </p:cNvPr>
          <p:cNvCxnSpPr>
            <a:cxnSpLocks/>
          </p:cNvCxnSpPr>
          <p:nvPr/>
        </p:nvCxnSpPr>
        <p:spPr>
          <a:xfrm flipV="1">
            <a:off x="2423652" y="1492510"/>
            <a:ext cx="2851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D7136C-B4C5-780E-AD62-77BC9A197E01}"/>
              </a:ext>
            </a:extLst>
          </p:cNvPr>
          <p:cNvCxnSpPr>
            <a:cxnSpLocks/>
          </p:cNvCxnSpPr>
          <p:nvPr/>
        </p:nvCxnSpPr>
        <p:spPr>
          <a:xfrm>
            <a:off x="2708788" y="1032389"/>
            <a:ext cx="0" cy="460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340CEA-CF27-339E-C8D4-7245EFB2F0AC}"/>
              </a:ext>
            </a:extLst>
          </p:cNvPr>
          <p:cNvCxnSpPr>
            <a:cxnSpLocks/>
          </p:cNvCxnSpPr>
          <p:nvPr/>
        </p:nvCxnSpPr>
        <p:spPr>
          <a:xfrm flipV="1">
            <a:off x="2708788" y="1032389"/>
            <a:ext cx="61304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7BD183-E879-12E7-2937-63C19B4309EE}"/>
              </a:ext>
            </a:extLst>
          </p:cNvPr>
          <p:cNvCxnSpPr>
            <a:cxnSpLocks/>
          </p:cNvCxnSpPr>
          <p:nvPr/>
        </p:nvCxnSpPr>
        <p:spPr>
          <a:xfrm flipV="1">
            <a:off x="8829368" y="1032389"/>
            <a:ext cx="0" cy="460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BE6E8C-5AC8-CCE9-FCAC-D19169EE422B}"/>
              </a:ext>
            </a:extLst>
          </p:cNvPr>
          <p:cNvCxnSpPr>
            <a:cxnSpLocks/>
          </p:cNvCxnSpPr>
          <p:nvPr/>
        </p:nvCxnSpPr>
        <p:spPr>
          <a:xfrm flipV="1">
            <a:off x="8829368" y="1492510"/>
            <a:ext cx="2851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F3AEA9-D7CF-01B7-13F4-0E78DDE13E49}"/>
              </a:ext>
            </a:extLst>
          </p:cNvPr>
          <p:cNvCxnSpPr>
            <a:cxnSpLocks/>
          </p:cNvCxnSpPr>
          <p:nvPr/>
        </p:nvCxnSpPr>
        <p:spPr>
          <a:xfrm>
            <a:off x="9114504" y="1032389"/>
            <a:ext cx="0" cy="460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D61F49-7DC4-47B6-FA1F-FE9B9E386BD9}"/>
              </a:ext>
            </a:extLst>
          </p:cNvPr>
          <p:cNvCxnSpPr>
            <a:cxnSpLocks/>
          </p:cNvCxnSpPr>
          <p:nvPr/>
        </p:nvCxnSpPr>
        <p:spPr>
          <a:xfrm>
            <a:off x="9114504" y="1032389"/>
            <a:ext cx="21925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743BBFC-7849-EFB7-FB29-55AB352EA3C6}"/>
              </a:ext>
            </a:extLst>
          </p:cNvPr>
          <p:cNvCxnSpPr>
            <a:cxnSpLocks/>
          </p:cNvCxnSpPr>
          <p:nvPr/>
        </p:nvCxnSpPr>
        <p:spPr>
          <a:xfrm>
            <a:off x="1882879" y="1735397"/>
            <a:ext cx="5407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85D48C-AA53-3187-5EA8-0F3C3EFA7A93}"/>
              </a:ext>
            </a:extLst>
          </p:cNvPr>
          <p:cNvCxnSpPr>
            <a:cxnSpLocks/>
          </p:cNvCxnSpPr>
          <p:nvPr/>
        </p:nvCxnSpPr>
        <p:spPr>
          <a:xfrm flipV="1">
            <a:off x="2418735" y="1735397"/>
            <a:ext cx="0" cy="460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7F0B80-3566-2A76-09CD-40766F8BD570}"/>
              </a:ext>
            </a:extLst>
          </p:cNvPr>
          <p:cNvCxnSpPr>
            <a:cxnSpLocks/>
          </p:cNvCxnSpPr>
          <p:nvPr/>
        </p:nvCxnSpPr>
        <p:spPr>
          <a:xfrm flipV="1">
            <a:off x="2418735" y="2195518"/>
            <a:ext cx="2851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4B72E9-8D8F-1A21-B979-8D65C73E5AFD}"/>
              </a:ext>
            </a:extLst>
          </p:cNvPr>
          <p:cNvCxnSpPr>
            <a:cxnSpLocks/>
          </p:cNvCxnSpPr>
          <p:nvPr/>
        </p:nvCxnSpPr>
        <p:spPr>
          <a:xfrm>
            <a:off x="2703871" y="1735397"/>
            <a:ext cx="0" cy="460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7D5A66-B6B6-DB14-A56A-E7121674A859}"/>
              </a:ext>
            </a:extLst>
          </p:cNvPr>
          <p:cNvCxnSpPr>
            <a:cxnSpLocks/>
          </p:cNvCxnSpPr>
          <p:nvPr/>
        </p:nvCxnSpPr>
        <p:spPr>
          <a:xfrm>
            <a:off x="2703871" y="1735397"/>
            <a:ext cx="64057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11F06D-0324-6744-2372-82A6026785DA}"/>
              </a:ext>
            </a:extLst>
          </p:cNvPr>
          <p:cNvCxnSpPr>
            <a:cxnSpLocks/>
          </p:cNvCxnSpPr>
          <p:nvPr/>
        </p:nvCxnSpPr>
        <p:spPr>
          <a:xfrm flipV="1">
            <a:off x="8824451" y="1735397"/>
            <a:ext cx="0" cy="46012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FB4C185-D936-C117-6BCD-82D7F0E32E22}"/>
              </a:ext>
            </a:extLst>
          </p:cNvPr>
          <p:cNvCxnSpPr>
            <a:cxnSpLocks/>
          </p:cNvCxnSpPr>
          <p:nvPr/>
        </p:nvCxnSpPr>
        <p:spPr>
          <a:xfrm flipV="1">
            <a:off x="8824451" y="2195518"/>
            <a:ext cx="285136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83250FA-E97D-B2F0-27E2-667585E6876B}"/>
              </a:ext>
            </a:extLst>
          </p:cNvPr>
          <p:cNvCxnSpPr>
            <a:cxnSpLocks/>
          </p:cNvCxnSpPr>
          <p:nvPr/>
        </p:nvCxnSpPr>
        <p:spPr>
          <a:xfrm>
            <a:off x="9109587" y="1735397"/>
            <a:ext cx="0" cy="46012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A837DCE-5DB1-0E98-304E-F4E2745569DB}"/>
              </a:ext>
            </a:extLst>
          </p:cNvPr>
          <p:cNvCxnSpPr>
            <a:cxnSpLocks/>
          </p:cNvCxnSpPr>
          <p:nvPr/>
        </p:nvCxnSpPr>
        <p:spPr>
          <a:xfrm>
            <a:off x="9109587" y="1735397"/>
            <a:ext cx="21925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408F512-4C0A-2DA0-2F88-278B4FF29053}"/>
              </a:ext>
            </a:extLst>
          </p:cNvPr>
          <p:cNvSpPr txBox="1"/>
          <p:nvPr/>
        </p:nvSpPr>
        <p:spPr>
          <a:xfrm>
            <a:off x="245811" y="1124329"/>
            <a:ext cx="2341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AE1637-C537-1453-66CF-53355AB09F65}"/>
              </a:ext>
            </a:extLst>
          </p:cNvPr>
          <p:cNvSpPr txBox="1"/>
          <p:nvPr/>
        </p:nvSpPr>
        <p:spPr>
          <a:xfrm>
            <a:off x="245811" y="1610357"/>
            <a:ext cx="1538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RSTmemb</a:t>
            </a:r>
          </a:p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(could be applied only at startup)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509F8E-F13B-B909-19BC-97E18823B076}"/>
              </a:ext>
            </a:extLst>
          </p:cNvPr>
          <p:cNvSpPr txBox="1"/>
          <p:nvPr/>
        </p:nvSpPr>
        <p:spPr>
          <a:xfrm>
            <a:off x="245811" y="3217932"/>
            <a:ext cx="1627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</a:t>
            </a:r>
          </a:p>
          <a:p>
            <a:r>
              <a:rPr lang="en-US" sz="14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(Timing reference signal / Clock)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4981A6A-0ECB-365C-CA03-D6E925C6B96E}"/>
              </a:ext>
            </a:extLst>
          </p:cNvPr>
          <p:cNvCxnSpPr>
            <a:cxnSpLocks/>
          </p:cNvCxnSpPr>
          <p:nvPr/>
        </p:nvCxnSpPr>
        <p:spPr>
          <a:xfrm>
            <a:off x="2428568" y="4353705"/>
            <a:ext cx="1469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E0335CF-CA37-4898-1E89-389A1611675F}"/>
              </a:ext>
            </a:extLst>
          </p:cNvPr>
          <p:cNvCxnSpPr>
            <a:cxnSpLocks/>
          </p:cNvCxnSpPr>
          <p:nvPr/>
        </p:nvCxnSpPr>
        <p:spPr>
          <a:xfrm>
            <a:off x="3893577" y="3893584"/>
            <a:ext cx="0" cy="4601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72D3193-CA51-7B11-23DF-A099A4AFD093}"/>
              </a:ext>
            </a:extLst>
          </p:cNvPr>
          <p:cNvCxnSpPr>
            <a:cxnSpLocks/>
          </p:cNvCxnSpPr>
          <p:nvPr/>
        </p:nvCxnSpPr>
        <p:spPr>
          <a:xfrm>
            <a:off x="3893577" y="3893584"/>
            <a:ext cx="285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C0172C4-0046-5CBE-7B59-6D1CE42BFACB}"/>
              </a:ext>
            </a:extLst>
          </p:cNvPr>
          <p:cNvCxnSpPr>
            <a:cxnSpLocks/>
          </p:cNvCxnSpPr>
          <p:nvPr/>
        </p:nvCxnSpPr>
        <p:spPr>
          <a:xfrm flipV="1">
            <a:off x="4178713" y="3893584"/>
            <a:ext cx="0" cy="4601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66729F-6C53-D455-2605-370179029719}"/>
              </a:ext>
            </a:extLst>
          </p:cNvPr>
          <p:cNvCxnSpPr>
            <a:cxnSpLocks/>
          </p:cNvCxnSpPr>
          <p:nvPr/>
        </p:nvCxnSpPr>
        <p:spPr>
          <a:xfrm>
            <a:off x="4178713" y="4353705"/>
            <a:ext cx="67596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D7E227A-C3A3-5B25-AC9A-BE4E49ED7055}"/>
              </a:ext>
            </a:extLst>
          </p:cNvPr>
          <p:cNvCxnSpPr>
            <a:cxnSpLocks/>
          </p:cNvCxnSpPr>
          <p:nvPr/>
        </p:nvCxnSpPr>
        <p:spPr>
          <a:xfrm>
            <a:off x="10938391" y="3893584"/>
            <a:ext cx="0" cy="4601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E8FE9CF-3F1C-E9F5-A519-274D83CD819D}"/>
              </a:ext>
            </a:extLst>
          </p:cNvPr>
          <p:cNvCxnSpPr>
            <a:cxnSpLocks/>
          </p:cNvCxnSpPr>
          <p:nvPr/>
        </p:nvCxnSpPr>
        <p:spPr>
          <a:xfrm>
            <a:off x="10938391" y="3893584"/>
            <a:ext cx="285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D1C6744-567A-8E13-52AF-F2E16886BDD1}"/>
              </a:ext>
            </a:extLst>
          </p:cNvPr>
          <p:cNvCxnSpPr>
            <a:cxnSpLocks/>
          </p:cNvCxnSpPr>
          <p:nvPr/>
        </p:nvCxnSpPr>
        <p:spPr>
          <a:xfrm flipV="1">
            <a:off x="11223527" y="3893584"/>
            <a:ext cx="0" cy="4601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1611930-1314-2D48-373A-CE06B148A706}"/>
              </a:ext>
            </a:extLst>
          </p:cNvPr>
          <p:cNvSpPr txBox="1"/>
          <p:nvPr/>
        </p:nvSpPr>
        <p:spPr>
          <a:xfrm>
            <a:off x="245810" y="4048760"/>
            <a:ext cx="2458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StopN / Stop_comm</a:t>
            </a:r>
          </a:p>
          <a:p>
            <a:r>
              <a:rPr lang="en-US" sz="14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(Signal from a detection system / delayed version of Start in test setup)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250AD53-729C-DD6C-B308-776AD5A84ECB}"/>
              </a:ext>
            </a:extLst>
          </p:cNvPr>
          <p:cNvCxnSpPr>
            <a:cxnSpLocks/>
          </p:cNvCxnSpPr>
          <p:nvPr/>
        </p:nvCxnSpPr>
        <p:spPr>
          <a:xfrm flipV="1">
            <a:off x="8819536" y="1492510"/>
            <a:ext cx="0" cy="398406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89DA625-7BA8-F9BD-86D9-96385EBC40B8}"/>
              </a:ext>
            </a:extLst>
          </p:cNvPr>
          <p:cNvCxnSpPr>
            <a:cxnSpLocks/>
          </p:cNvCxnSpPr>
          <p:nvPr/>
        </p:nvCxnSpPr>
        <p:spPr>
          <a:xfrm>
            <a:off x="2497394" y="5315503"/>
            <a:ext cx="23351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CDEC2B7-6EDB-177B-94EF-113E716E7F6E}"/>
              </a:ext>
            </a:extLst>
          </p:cNvPr>
          <p:cNvCxnSpPr>
            <a:cxnSpLocks/>
          </p:cNvCxnSpPr>
          <p:nvPr/>
        </p:nvCxnSpPr>
        <p:spPr>
          <a:xfrm>
            <a:off x="4832555" y="4855382"/>
            <a:ext cx="0" cy="460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3E952A7-B8E2-A21A-678C-9531265707E5}"/>
              </a:ext>
            </a:extLst>
          </p:cNvPr>
          <p:cNvCxnSpPr>
            <a:cxnSpLocks/>
          </p:cNvCxnSpPr>
          <p:nvPr/>
        </p:nvCxnSpPr>
        <p:spPr>
          <a:xfrm>
            <a:off x="4832555" y="4855382"/>
            <a:ext cx="398698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1ECEFAB-5A3A-FB3D-E2DC-16159B91B6DC}"/>
              </a:ext>
            </a:extLst>
          </p:cNvPr>
          <p:cNvCxnSpPr>
            <a:cxnSpLocks/>
          </p:cNvCxnSpPr>
          <p:nvPr/>
        </p:nvCxnSpPr>
        <p:spPr>
          <a:xfrm>
            <a:off x="8809704" y="4845550"/>
            <a:ext cx="0" cy="460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9DE1997-0896-33BF-58C9-5091B5F1B92D}"/>
              </a:ext>
            </a:extLst>
          </p:cNvPr>
          <p:cNvCxnSpPr>
            <a:cxnSpLocks/>
          </p:cNvCxnSpPr>
          <p:nvPr/>
        </p:nvCxnSpPr>
        <p:spPr>
          <a:xfrm>
            <a:off x="8809704" y="5315503"/>
            <a:ext cx="249247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199CC34-5998-1C7C-009C-BC23FC76A5B1}"/>
              </a:ext>
            </a:extLst>
          </p:cNvPr>
          <p:cNvCxnSpPr>
            <a:cxnSpLocks/>
          </p:cNvCxnSpPr>
          <p:nvPr/>
        </p:nvCxnSpPr>
        <p:spPr>
          <a:xfrm>
            <a:off x="1882879" y="2497397"/>
            <a:ext cx="6301247" cy="519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26A55FE-460D-9908-AD4F-A1C153BCE10D}"/>
              </a:ext>
            </a:extLst>
          </p:cNvPr>
          <p:cNvCxnSpPr>
            <a:cxnSpLocks/>
          </p:cNvCxnSpPr>
          <p:nvPr/>
        </p:nvCxnSpPr>
        <p:spPr>
          <a:xfrm>
            <a:off x="8150943" y="2488011"/>
            <a:ext cx="570271" cy="37410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0A9B46B-78E7-5E57-FC42-930DCF58D67C}"/>
              </a:ext>
            </a:extLst>
          </p:cNvPr>
          <p:cNvCxnSpPr>
            <a:cxnSpLocks/>
          </p:cNvCxnSpPr>
          <p:nvPr/>
        </p:nvCxnSpPr>
        <p:spPr>
          <a:xfrm flipV="1">
            <a:off x="8184126" y="2497397"/>
            <a:ext cx="533400" cy="35934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D744BB9-0B15-7232-660B-457E3E149A8E}"/>
              </a:ext>
            </a:extLst>
          </p:cNvPr>
          <p:cNvCxnSpPr>
            <a:cxnSpLocks/>
          </p:cNvCxnSpPr>
          <p:nvPr/>
        </p:nvCxnSpPr>
        <p:spPr>
          <a:xfrm flipV="1">
            <a:off x="1873049" y="2862116"/>
            <a:ext cx="6301246" cy="445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CD18FCC-9889-EE5F-2345-96B567C1804E}"/>
              </a:ext>
            </a:extLst>
          </p:cNvPr>
          <p:cNvCxnSpPr>
            <a:cxnSpLocks/>
          </p:cNvCxnSpPr>
          <p:nvPr/>
        </p:nvCxnSpPr>
        <p:spPr>
          <a:xfrm flipV="1">
            <a:off x="8717526" y="2488010"/>
            <a:ext cx="2584656" cy="1457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4A0099D-62AD-E612-85FF-3E8EF5046117}"/>
              </a:ext>
            </a:extLst>
          </p:cNvPr>
          <p:cNvCxnSpPr>
            <a:cxnSpLocks/>
          </p:cNvCxnSpPr>
          <p:nvPr/>
        </p:nvCxnSpPr>
        <p:spPr>
          <a:xfrm>
            <a:off x="8717526" y="2879448"/>
            <a:ext cx="2584656" cy="1170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71FD9931-0642-2284-617C-B7CE80E0D6B7}"/>
              </a:ext>
            </a:extLst>
          </p:cNvPr>
          <p:cNvSpPr txBox="1"/>
          <p:nvPr/>
        </p:nvSpPr>
        <p:spPr>
          <a:xfrm>
            <a:off x="290056" y="2438770"/>
            <a:ext cx="153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Nsel[2:0]</a:t>
            </a:r>
          </a:p>
          <a:p>
            <a:r>
              <a:rPr lang="en-US" sz="14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NselV[2:0]</a:t>
            </a:r>
            <a:endParaRPr lang="en-US" sz="1400" dirty="0">
              <a:solidFill>
                <a:srgbClr val="0070C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D52CFAE-BF69-6E11-DF98-AFFCB399B8F1}"/>
              </a:ext>
            </a:extLst>
          </p:cNvPr>
          <p:cNvSpPr txBox="1"/>
          <p:nvPr/>
        </p:nvSpPr>
        <p:spPr>
          <a:xfrm>
            <a:off x="290056" y="5061828"/>
            <a:ext cx="200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</a:t>
            </a:r>
          </a:p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(End-of-Conversion)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CED5B66-5CA5-1177-EC4F-DF711C90CADB}"/>
              </a:ext>
            </a:extLst>
          </p:cNvPr>
          <p:cNvSpPr txBox="1"/>
          <p:nvPr/>
        </p:nvSpPr>
        <p:spPr>
          <a:xfrm>
            <a:off x="4832554" y="5264927"/>
            <a:ext cx="3264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Readout the TDCs by selecting/multiplexing the outputs using 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OutSel_6_50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OutCh_sel[1:0] 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inputs. To the output data 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TDCoverflow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TDCout[7:0] 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attach the 50ps/6.25ps and channel identification (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OutSel_6_50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OutCh_sel[1:0]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and 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Nsel[2:0]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NselV[2:0]</a:t>
            </a: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values used in the measurement cycle 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895EA06D-9BD6-6725-322F-E5F2C3614FE5}"/>
              </a:ext>
            </a:extLst>
          </p:cNvPr>
          <p:cNvCxnSpPr>
            <a:cxnSpLocks/>
          </p:cNvCxnSpPr>
          <p:nvPr/>
        </p:nvCxnSpPr>
        <p:spPr>
          <a:xfrm flipV="1">
            <a:off x="8434584" y="2748496"/>
            <a:ext cx="0" cy="2924717"/>
          </a:xfrm>
          <a:prstGeom prst="straightConnector1">
            <a:avLst/>
          </a:prstGeom>
          <a:ln w="28575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EFDBFECC-DDAF-3F19-0697-1824774CC7E4}"/>
              </a:ext>
            </a:extLst>
          </p:cNvPr>
          <p:cNvSpPr txBox="1"/>
          <p:nvPr/>
        </p:nvSpPr>
        <p:spPr>
          <a:xfrm>
            <a:off x="8301609" y="5696426"/>
            <a:ext cx="2325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 </a:t>
            </a:r>
            <a:r>
              <a:rPr lang="en-US" sz="12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Nsel[2:0]</a:t>
            </a:r>
            <a:r>
              <a:rPr lang="en-US" sz="12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b="1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NselV[2:0]</a:t>
            </a:r>
            <a:r>
              <a:rPr lang="en-US" sz="1200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values before resetting the TDC and starting the next measurement cycle </a:t>
            </a:r>
            <a:endParaRPr lang="en-US" sz="1200" b="1" dirty="0">
              <a:solidFill>
                <a:srgbClr val="0070C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34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79B0647-DABB-11E1-2D87-0B939AFAA0F1}"/>
              </a:ext>
            </a:extLst>
          </p:cNvPr>
          <p:cNvSpPr txBox="1">
            <a:spLocks/>
          </p:cNvSpPr>
          <p:nvPr/>
        </p:nvSpPr>
        <p:spPr>
          <a:xfrm>
            <a:off x="819150" y="3112924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8C1515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Backup</a:t>
            </a:r>
            <a:endParaRPr 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94602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97CAB94-7EDC-A83A-8485-7E1F16891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</p:spPr>
        <p:txBody>
          <a:bodyPr/>
          <a:lstStyle/>
          <a:p>
            <a:r>
              <a:rPr lang="en-US" dirty="0"/>
              <a:t>Voltage-Controlled Delay Cell (VCDC)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A211FAA-B506-A01E-B346-3C033FB6A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20" descr="A picture containing indoor, computer&#10;&#10;Description automatically generated">
            <a:extLst>
              <a:ext uri="{FF2B5EF4-FFF2-40B4-BE49-F238E27FC236}">
                <a16:creationId xmlns:a16="http://schemas.microsoft.com/office/drawing/2014/main" id="{4AF0640C-B0C1-EE7F-5853-5FBD4A3B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640860"/>
            <a:ext cx="4401807" cy="445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DF311-0E0A-5B0F-D559-A26D2632C4D4}"/>
              </a:ext>
            </a:extLst>
          </p:cNvPr>
          <p:cNvSpPr txBox="1"/>
          <p:nvPr/>
        </p:nvSpPr>
        <p:spPr>
          <a:xfrm>
            <a:off x="800100" y="1125644"/>
            <a:ext cx="401955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Differential Cascode Voltage Switch Logic (DCVSL) implementation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Current-starved approach for propagation delay control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Calibration / Trimming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Output buffer for driving the state-sampling registers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Set/Reset logic controls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Leakage reduction: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Non-minimum length (35nm) used for all transistors 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LVT used for speed-critical transistors with HVT transistors in series between supply and ground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1F34E-A2C3-DABB-71A7-5C85643F90C4}"/>
              </a:ext>
            </a:extLst>
          </p:cNvPr>
          <p:cNvSpPr txBox="1"/>
          <p:nvPr/>
        </p:nvSpPr>
        <p:spPr>
          <a:xfrm>
            <a:off x="9482455" y="1004060"/>
            <a:ext cx="1305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Layout: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B605C-75B2-F197-47FD-1891C5200DC0}"/>
              </a:ext>
            </a:extLst>
          </p:cNvPr>
          <p:cNvSpPr txBox="1"/>
          <p:nvPr/>
        </p:nvSpPr>
        <p:spPr>
          <a:xfrm>
            <a:off x="6373067" y="1004060"/>
            <a:ext cx="1504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Schematic: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FD9441-569F-AADE-BFEF-4FDF987AC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47"/>
          <a:stretch/>
        </p:blipFill>
        <p:spPr>
          <a:xfrm>
            <a:off x="9482456" y="1337783"/>
            <a:ext cx="1371810" cy="508478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0B77CA-8F76-9095-EF5E-5AF951FE02B8}"/>
              </a:ext>
            </a:extLst>
          </p:cNvPr>
          <p:cNvCxnSpPr>
            <a:cxnSpLocks/>
          </p:cNvCxnSpPr>
          <p:nvPr/>
        </p:nvCxnSpPr>
        <p:spPr>
          <a:xfrm>
            <a:off x="10945586" y="1337783"/>
            <a:ext cx="0" cy="508478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0777D1-A48C-F82B-0373-F370DFF1E31A}"/>
              </a:ext>
            </a:extLst>
          </p:cNvPr>
          <p:cNvCxnSpPr>
            <a:cxnSpLocks/>
          </p:cNvCxnSpPr>
          <p:nvPr/>
        </p:nvCxnSpPr>
        <p:spPr>
          <a:xfrm>
            <a:off x="9502866" y="6498044"/>
            <a:ext cx="1305112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C4070B-E908-E2C6-AECF-DE024BF2AA76}"/>
              </a:ext>
            </a:extLst>
          </p:cNvPr>
          <p:cNvSpPr txBox="1"/>
          <p:nvPr/>
        </p:nvSpPr>
        <p:spPr>
          <a:xfrm>
            <a:off x="9809502" y="6509449"/>
            <a:ext cx="835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1.83µm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C70CE9-38BB-87DE-B070-5CA343BE8106}"/>
              </a:ext>
            </a:extLst>
          </p:cNvPr>
          <p:cNvSpPr txBox="1"/>
          <p:nvPr/>
        </p:nvSpPr>
        <p:spPr>
          <a:xfrm>
            <a:off x="10964636" y="3728393"/>
            <a:ext cx="835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7.51µm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8F500B-AE8F-B3AC-25A4-2CAE0967FDA7}"/>
              </a:ext>
            </a:extLst>
          </p:cNvPr>
          <p:cNvSpPr txBox="1"/>
          <p:nvPr/>
        </p:nvSpPr>
        <p:spPr>
          <a:xfrm>
            <a:off x="6143625" y="2831418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LVT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8CD9D5-AEDD-2D3C-9B29-6E0276DD9FBA}"/>
              </a:ext>
            </a:extLst>
          </p:cNvPr>
          <p:cNvSpPr txBox="1"/>
          <p:nvPr/>
        </p:nvSpPr>
        <p:spPr>
          <a:xfrm>
            <a:off x="7600523" y="2822052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LVT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0F06AE-388E-D6B3-430C-02044ED11FCF}"/>
              </a:ext>
            </a:extLst>
          </p:cNvPr>
          <p:cNvSpPr txBox="1"/>
          <p:nvPr/>
        </p:nvSpPr>
        <p:spPr>
          <a:xfrm>
            <a:off x="6143624" y="3887135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LVT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4E805B-0215-84E5-2D21-1DBB63865451}"/>
              </a:ext>
            </a:extLst>
          </p:cNvPr>
          <p:cNvSpPr txBox="1"/>
          <p:nvPr/>
        </p:nvSpPr>
        <p:spPr>
          <a:xfrm>
            <a:off x="7569720" y="3881681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LVT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3C2779-E681-EFD5-265E-3B1337BA141A}"/>
              </a:ext>
            </a:extLst>
          </p:cNvPr>
          <p:cNvSpPr txBox="1"/>
          <p:nvPr/>
        </p:nvSpPr>
        <p:spPr>
          <a:xfrm>
            <a:off x="6696075" y="1631494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LVT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A4490-3E86-9B1D-17C1-1578E68AB1FD}"/>
              </a:ext>
            </a:extLst>
          </p:cNvPr>
          <p:cNvSpPr txBox="1"/>
          <p:nvPr/>
        </p:nvSpPr>
        <p:spPr>
          <a:xfrm>
            <a:off x="6696075" y="5735735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LVT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CC730F-2C50-4EEC-4CA9-A50A5FA48F12}"/>
              </a:ext>
            </a:extLst>
          </p:cNvPr>
          <p:cNvSpPr txBox="1"/>
          <p:nvPr/>
        </p:nvSpPr>
        <p:spPr>
          <a:xfrm>
            <a:off x="6138863" y="2556610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D3E122-C365-6C02-E45A-0B197C73487D}"/>
              </a:ext>
            </a:extLst>
          </p:cNvPr>
          <p:cNvSpPr txBox="1"/>
          <p:nvPr/>
        </p:nvSpPr>
        <p:spPr>
          <a:xfrm>
            <a:off x="7561055" y="2547244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6EFE32-EA49-54A7-E644-C6D3228977BE}"/>
              </a:ext>
            </a:extLst>
          </p:cNvPr>
          <p:cNvSpPr txBox="1"/>
          <p:nvPr/>
        </p:nvSpPr>
        <p:spPr>
          <a:xfrm>
            <a:off x="8477677" y="3432828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4E816D-C767-46E2-2EBC-580B703B981E}"/>
              </a:ext>
            </a:extLst>
          </p:cNvPr>
          <p:cNvSpPr txBox="1"/>
          <p:nvPr/>
        </p:nvSpPr>
        <p:spPr>
          <a:xfrm>
            <a:off x="5215578" y="3408510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041A42-35D8-79C9-5DC1-E7779722A03D}"/>
              </a:ext>
            </a:extLst>
          </p:cNvPr>
          <p:cNvSpPr txBox="1"/>
          <p:nvPr/>
        </p:nvSpPr>
        <p:spPr>
          <a:xfrm>
            <a:off x="7104068" y="5072617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C6497-E016-74CB-2D25-2C434F77DC99}"/>
              </a:ext>
            </a:extLst>
          </p:cNvPr>
          <p:cNvSpPr txBox="1"/>
          <p:nvPr/>
        </p:nvSpPr>
        <p:spPr>
          <a:xfrm>
            <a:off x="7078972" y="5419784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CF0354-FE92-D2B0-9C28-3A5636D2A64A}"/>
              </a:ext>
            </a:extLst>
          </p:cNvPr>
          <p:cNvSpPr txBox="1"/>
          <p:nvPr/>
        </p:nvSpPr>
        <p:spPr>
          <a:xfrm>
            <a:off x="6997372" y="1957541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B4EBA4-5202-1A2C-4EAF-56D96F1BFC4F}"/>
              </a:ext>
            </a:extLst>
          </p:cNvPr>
          <p:cNvSpPr txBox="1"/>
          <p:nvPr/>
        </p:nvSpPr>
        <p:spPr>
          <a:xfrm>
            <a:off x="6047007" y="4566775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2ED1E2-AFF1-3DB1-1F39-BDEDF3BD294F}"/>
              </a:ext>
            </a:extLst>
          </p:cNvPr>
          <p:cNvSpPr txBox="1"/>
          <p:nvPr/>
        </p:nvSpPr>
        <p:spPr>
          <a:xfrm>
            <a:off x="6846680" y="4337744"/>
            <a:ext cx="1504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HVT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F9A6991-2EA2-5DD6-11C8-2758DDF9C8C7}"/>
              </a:ext>
            </a:extLst>
          </p:cNvPr>
          <p:cNvSpPr/>
          <p:nvPr/>
        </p:nvSpPr>
        <p:spPr>
          <a:xfrm>
            <a:off x="9442670" y="1447821"/>
            <a:ext cx="1451382" cy="141656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58D434-FCD7-E248-0614-08F6D575ADB5}"/>
              </a:ext>
            </a:extLst>
          </p:cNvPr>
          <p:cNvSpPr txBox="1"/>
          <p:nvPr/>
        </p:nvSpPr>
        <p:spPr>
          <a:xfrm>
            <a:off x="10925063" y="1880596"/>
            <a:ext cx="119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Core transistors</a:t>
            </a:r>
          </a:p>
        </p:txBody>
      </p:sp>
    </p:spTree>
    <p:extLst>
      <p:ext uri="{BB962C8B-B14F-4D97-AF65-F5344CB8AC3E}">
        <p14:creationId xmlns:p14="http://schemas.microsoft.com/office/powerpoint/2010/main" val="2634288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AFA3EBE-F614-AD9A-C1AF-1960237A2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</p:spPr>
        <p:txBody>
          <a:bodyPr/>
          <a:lstStyle/>
          <a:p>
            <a:r>
              <a:rPr lang="en-US" dirty="0"/>
              <a:t>VCDC Delay-Voltage Characteristics: PVT variation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BD2E71C-07AD-2210-C684-E7955554B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01F08-0C01-23E0-DFAC-477288963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61" y="1395910"/>
            <a:ext cx="10518829" cy="4661989"/>
          </a:xfrm>
          <a:prstGeom prst="rect">
            <a:avLst/>
          </a:prstGeom>
        </p:spPr>
      </p:pic>
      <p:sp>
        <p:nvSpPr>
          <p:cNvPr id="5" name="Arrow: Curved Left 4">
            <a:extLst>
              <a:ext uri="{FF2B5EF4-FFF2-40B4-BE49-F238E27FC236}">
                <a16:creationId xmlns:a16="http://schemas.microsoft.com/office/drawing/2014/main" id="{BBB2155A-9118-AD19-9493-D480EC60B17D}"/>
              </a:ext>
            </a:extLst>
          </p:cNvPr>
          <p:cNvSpPr/>
          <p:nvPr/>
        </p:nvSpPr>
        <p:spPr>
          <a:xfrm rot="5400000" flipV="1">
            <a:off x="6560511" y="4098249"/>
            <a:ext cx="614028" cy="4637772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8D23D6-3234-4ED3-6086-4AE40B6051EE}"/>
                  </a:ext>
                </a:extLst>
              </p:cNvPr>
              <p:cNvSpPr txBox="1"/>
              <p:nvPr/>
            </p:nvSpPr>
            <p:spPr>
              <a:xfrm>
                <a:off x="6028499" y="6293017"/>
                <a:ext cx="17368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ea typeface="Cambria Math" panose="02040503050406030204" pitchFamily="18" charset="0"/>
                    <a:cs typeface="Calibri" panose="020F0502020204030204" pitchFamily="34" charset="0"/>
                  </a:rPr>
                  <a:t>Delay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×~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𝟓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8D23D6-3234-4ED3-6086-4AE40B605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499" y="6293017"/>
                <a:ext cx="1736886" cy="338554"/>
              </a:xfrm>
              <a:prstGeom prst="rect">
                <a:avLst/>
              </a:prstGeom>
              <a:blipFill>
                <a:blip r:embed="rId3"/>
                <a:stretch>
                  <a:fillRect l="-2105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979AC0A-0F5C-35AB-87C8-B2405A2EAAFE}"/>
              </a:ext>
            </a:extLst>
          </p:cNvPr>
          <p:cNvSpPr txBox="1"/>
          <p:nvPr/>
        </p:nvSpPr>
        <p:spPr>
          <a:xfrm>
            <a:off x="2524967" y="976559"/>
            <a:ext cx="1504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Schematic: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768A9B-F6E2-2711-0C5B-2C1408E0508D}"/>
              </a:ext>
            </a:extLst>
          </p:cNvPr>
          <p:cNvSpPr txBox="1"/>
          <p:nvPr/>
        </p:nvSpPr>
        <p:spPr>
          <a:xfrm>
            <a:off x="6896942" y="976559"/>
            <a:ext cx="35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Layout Parasitic Extracted (RCX):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B165D7-DD37-B93A-8F4B-7F29A779F9AD}"/>
              </a:ext>
            </a:extLst>
          </p:cNvPr>
          <p:cNvCxnSpPr>
            <a:cxnSpLocks/>
          </p:cNvCxnSpPr>
          <p:nvPr/>
        </p:nvCxnSpPr>
        <p:spPr>
          <a:xfrm>
            <a:off x="3105150" y="4572000"/>
            <a:ext cx="2933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AFCA35-C067-01B5-922F-42AF4DA04D63}"/>
              </a:ext>
            </a:extLst>
          </p:cNvPr>
          <p:cNvSpPr txBox="1"/>
          <p:nvPr/>
        </p:nvSpPr>
        <p:spPr>
          <a:xfrm>
            <a:off x="4867704" y="4233446"/>
            <a:ext cx="1504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50ps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4BC6A7-50E3-56C1-4EFA-58E41303E304}"/>
              </a:ext>
            </a:extLst>
          </p:cNvPr>
          <p:cNvCxnSpPr>
            <a:cxnSpLocks/>
          </p:cNvCxnSpPr>
          <p:nvPr/>
        </p:nvCxnSpPr>
        <p:spPr>
          <a:xfrm>
            <a:off x="8486775" y="5248275"/>
            <a:ext cx="2933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2DE61C-20B6-E5A8-E684-D3E78EF13840}"/>
              </a:ext>
            </a:extLst>
          </p:cNvPr>
          <p:cNvGrpSpPr/>
          <p:nvPr/>
        </p:nvGrpSpPr>
        <p:grpSpPr>
          <a:xfrm>
            <a:off x="238237" y="1941628"/>
            <a:ext cx="609619" cy="1485025"/>
            <a:chOff x="238237" y="1741603"/>
            <a:chExt cx="609619" cy="148502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528FCA-8684-E950-D7FD-F53406FDD116}"/>
                </a:ext>
              </a:extLst>
            </p:cNvPr>
            <p:cNvSpPr/>
            <p:nvPr/>
          </p:nvSpPr>
          <p:spPr>
            <a:xfrm>
              <a:off x="238237" y="2109616"/>
              <a:ext cx="180975" cy="182896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E71C65-49A9-024E-84AA-3B27AE5ABDCB}"/>
                </a:ext>
              </a:extLst>
            </p:cNvPr>
            <p:cNvSpPr/>
            <p:nvPr/>
          </p:nvSpPr>
          <p:spPr>
            <a:xfrm>
              <a:off x="238237" y="1826562"/>
              <a:ext cx="180975" cy="182896"/>
            </a:xfrm>
            <a:prstGeom prst="rect">
              <a:avLst/>
            </a:prstGeom>
            <a:solidFill>
              <a:srgbClr val="EBE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5158125-0270-86EE-AA8A-07337B814469}"/>
                </a:ext>
              </a:extLst>
            </p:cNvPr>
            <p:cNvSpPr/>
            <p:nvPr/>
          </p:nvSpPr>
          <p:spPr>
            <a:xfrm>
              <a:off x="238237" y="2392671"/>
              <a:ext cx="180975" cy="182896"/>
            </a:xfrm>
            <a:prstGeom prst="rect">
              <a:avLst/>
            </a:prstGeom>
            <a:solidFill>
              <a:srgbClr val="33CC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13F1FC-11FE-B676-3009-3DF7B76F3328}"/>
                </a:ext>
              </a:extLst>
            </p:cNvPr>
            <p:cNvSpPr/>
            <p:nvPr/>
          </p:nvSpPr>
          <p:spPr>
            <a:xfrm>
              <a:off x="238237" y="2675726"/>
              <a:ext cx="180975" cy="18289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AB85FB-FB61-C7E0-0ABB-25A4FB462EB3}"/>
                </a:ext>
              </a:extLst>
            </p:cNvPr>
            <p:cNvSpPr/>
            <p:nvPr/>
          </p:nvSpPr>
          <p:spPr>
            <a:xfrm>
              <a:off x="238237" y="2958780"/>
              <a:ext cx="180975" cy="18289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68BFAF-ED4C-1922-22B3-EE48B670200E}"/>
                </a:ext>
              </a:extLst>
            </p:cNvPr>
            <p:cNvSpPr txBox="1"/>
            <p:nvPr/>
          </p:nvSpPr>
          <p:spPr>
            <a:xfrm>
              <a:off x="381557" y="1741603"/>
              <a:ext cx="46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9FCC57-11B7-2D5B-9747-83BDBB179E3B}"/>
                </a:ext>
              </a:extLst>
            </p:cNvPr>
            <p:cNvSpPr txBox="1"/>
            <p:nvPr/>
          </p:nvSpPr>
          <p:spPr>
            <a:xfrm>
              <a:off x="381557" y="2028221"/>
              <a:ext cx="46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6554BE-4E46-9C3A-1B03-A9FE5B1FDBB6}"/>
                </a:ext>
              </a:extLst>
            </p:cNvPr>
            <p:cNvSpPr txBox="1"/>
            <p:nvPr/>
          </p:nvSpPr>
          <p:spPr>
            <a:xfrm>
              <a:off x="381557" y="2314839"/>
              <a:ext cx="46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FF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35A128-2657-2F63-CA64-BCF451ED77FF}"/>
                </a:ext>
              </a:extLst>
            </p:cNvPr>
            <p:cNvSpPr txBox="1"/>
            <p:nvPr/>
          </p:nvSpPr>
          <p:spPr>
            <a:xfrm>
              <a:off x="381557" y="2601457"/>
              <a:ext cx="46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34296D-7379-3D3D-3AA9-0A908655FCC8}"/>
                </a:ext>
              </a:extLst>
            </p:cNvPr>
            <p:cNvSpPr txBox="1"/>
            <p:nvPr/>
          </p:nvSpPr>
          <p:spPr>
            <a:xfrm>
              <a:off x="381557" y="2888074"/>
              <a:ext cx="46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SF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A2FC5E-245E-6600-FB96-DC63CCCF6A0D}"/>
              </a:ext>
            </a:extLst>
          </p:cNvPr>
          <p:cNvGrpSpPr/>
          <p:nvPr/>
        </p:nvGrpSpPr>
        <p:grpSpPr>
          <a:xfrm>
            <a:off x="153595" y="3478596"/>
            <a:ext cx="968954" cy="922079"/>
            <a:chOff x="153595" y="3258522"/>
            <a:chExt cx="968954" cy="92207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5D9D17-E9BD-EC25-1150-BDCCDDB77495}"/>
                </a:ext>
              </a:extLst>
            </p:cNvPr>
            <p:cNvSpPr txBox="1"/>
            <p:nvPr/>
          </p:nvSpPr>
          <p:spPr>
            <a:xfrm>
              <a:off x="381557" y="3292878"/>
              <a:ext cx="7409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27°C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51A681-269B-B22B-05D1-6F0C2217E12C}"/>
                </a:ext>
              </a:extLst>
            </p:cNvPr>
            <p:cNvSpPr txBox="1"/>
            <p:nvPr/>
          </p:nvSpPr>
          <p:spPr>
            <a:xfrm>
              <a:off x="153595" y="3820589"/>
              <a:ext cx="46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x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C21D41-4223-412D-000D-B4E59B7CB0C1}"/>
                </a:ext>
              </a:extLst>
            </p:cNvPr>
            <p:cNvSpPr txBox="1"/>
            <p:nvPr/>
          </p:nvSpPr>
          <p:spPr>
            <a:xfrm>
              <a:off x="153595" y="3258522"/>
              <a:ext cx="46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○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07DDAA-DC63-D681-6FF1-F54F8644D0E9}"/>
                </a:ext>
              </a:extLst>
            </p:cNvPr>
            <p:cNvSpPr txBox="1"/>
            <p:nvPr/>
          </p:nvSpPr>
          <p:spPr>
            <a:xfrm>
              <a:off x="381557" y="3582851"/>
              <a:ext cx="7409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125°C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95C55C-A2A2-4B67-C34F-885A0BF85718}"/>
                </a:ext>
              </a:extLst>
            </p:cNvPr>
            <p:cNvSpPr txBox="1"/>
            <p:nvPr/>
          </p:nvSpPr>
          <p:spPr>
            <a:xfrm>
              <a:off x="381557" y="3872824"/>
              <a:ext cx="7409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-40°C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50E2AA4-C501-9C61-297F-961F08FB1C39}"/>
                </a:ext>
              </a:extLst>
            </p:cNvPr>
            <p:cNvSpPr txBox="1"/>
            <p:nvPr/>
          </p:nvSpPr>
          <p:spPr>
            <a:xfrm>
              <a:off x="153595" y="3539556"/>
              <a:ext cx="46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□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0ED807-93FA-4CFD-8F9D-2D4E0A6C8755}"/>
              </a:ext>
            </a:extLst>
          </p:cNvPr>
          <p:cNvGrpSpPr/>
          <p:nvPr/>
        </p:nvGrpSpPr>
        <p:grpSpPr>
          <a:xfrm>
            <a:off x="153595" y="4452617"/>
            <a:ext cx="968954" cy="922079"/>
            <a:chOff x="153595" y="4252592"/>
            <a:chExt cx="968954" cy="92207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3F1ACB4-F5E7-DEC8-CE0E-9AEF24B98632}"/>
                </a:ext>
              </a:extLst>
            </p:cNvPr>
            <p:cNvSpPr txBox="1"/>
            <p:nvPr/>
          </p:nvSpPr>
          <p:spPr>
            <a:xfrm>
              <a:off x="381557" y="4286948"/>
              <a:ext cx="7409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0.9V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AF5D0B-EE31-894C-926B-B8A0047EABBB}"/>
                </a:ext>
              </a:extLst>
            </p:cNvPr>
            <p:cNvSpPr txBox="1"/>
            <p:nvPr/>
          </p:nvSpPr>
          <p:spPr>
            <a:xfrm>
              <a:off x="153595" y="4814659"/>
              <a:ext cx="46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...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2EA455-DA37-1BAA-7272-E323CBDE9C0C}"/>
                </a:ext>
              </a:extLst>
            </p:cNvPr>
            <p:cNvSpPr txBox="1"/>
            <p:nvPr/>
          </p:nvSpPr>
          <p:spPr>
            <a:xfrm>
              <a:off x="153595" y="4252592"/>
              <a:ext cx="46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―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BEA2BF7-62FE-3C7B-325A-0032718BA47E}"/>
                </a:ext>
              </a:extLst>
            </p:cNvPr>
            <p:cNvSpPr txBox="1"/>
            <p:nvPr/>
          </p:nvSpPr>
          <p:spPr>
            <a:xfrm>
              <a:off x="381557" y="4576921"/>
              <a:ext cx="7409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1.0V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C2FA4F-29C4-5854-EB43-020EB46E402F}"/>
                </a:ext>
              </a:extLst>
            </p:cNvPr>
            <p:cNvSpPr txBox="1"/>
            <p:nvPr/>
          </p:nvSpPr>
          <p:spPr>
            <a:xfrm>
              <a:off x="381557" y="4866894"/>
              <a:ext cx="7409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0.8V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5FFE5BD-E305-D0D2-8AA6-30E1BB48EF29}"/>
                </a:ext>
              </a:extLst>
            </p:cNvPr>
            <p:cNvSpPr txBox="1"/>
            <p:nvPr/>
          </p:nvSpPr>
          <p:spPr>
            <a:xfrm>
              <a:off x="153595" y="4533626"/>
              <a:ext cx="466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--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A771C2F-80D1-E3DE-C0E9-0EE30951118E}"/>
              </a:ext>
            </a:extLst>
          </p:cNvPr>
          <p:cNvSpPr txBox="1"/>
          <p:nvPr/>
        </p:nvSpPr>
        <p:spPr>
          <a:xfrm>
            <a:off x="8477250" y="4909721"/>
            <a:ext cx="1504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50ps</a:t>
            </a:r>
          </a:p>
        </p:txBody>
      </p:sp>
    </p:spTree>
    <p:extLst>
      <p:ext uri="{BB962C8B-B14F-4D97-AF65-F5344CB8AC3E}">
        <p14:creationId xmlns:p14="http://schemas.microsoft.com/office/powerpoint/2010/main" val="2018177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F98227-39E2-352A-8777-681FAEFAC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0" y="1880458"/>
            <a:ext cx="5668736" cy="4723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6E2FF-CC34-79C7-DFEC-D9295EFBC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2" b="7118"/>
          <a:stretch/>
        </p:blipFill>
        <p:spPr>
          <a:xfrm>
            <a:off x="6542311" y="1901720"/>
            <a:ext cx="5094515" cy="42974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56F8D8-013B-C4EE-BED2-8F74B0A6F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16" y="1888614"/>
            <a:ext cx="5553480" cy="4702685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C325C342-76E0-6A18-3FE0-5C64A8F8E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</p:spPr>
        <p:txBody>
          <a:bodyPr/>
          <a:lstStyle/>
          <a:p>
            <a:r>
              <a:rPr lang="en-US" dirty="0"/>
              <a:t>28nm TDC Architecture – Sliding Scale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0C78288-D94A-F030-1B94-79B6B7E0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285379-D175-3697-BD67-F295200D1075}"/>
              </a:ext>
            </a:extLst>
          </p:cNvPr>
          <p:cNvSpPr txBox="1"/>
          <p:nvPr/>
        </p:nvSpPr>
        <p:spPr>
          <a:xfrm>
            <a:off x="1908666" y="978911"/>
            <a:ext cx="8374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28nm TDC characteristics with mismatch (Global Corner + Local  MC) for: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5B57C3-D50B-FE9D-74C3-E6CF2FA34EEF}"/>
              </a:ext>
            </a:extLst>
          </p:cNvPr>
          <p:cNvSpPr txBox="1"/>
          <p:nvPr/>
        </p:nvSpPr>
        <p:spPr>
          <a:xfrm>
            <a:off x="800100" y="1483108"/>
            <a:ext cx="4675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different oscillator pair starting conditions: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DA313A-0D4B-8DD2-05AB-9666353E69EE}"/>
              </a:ext>
            </a:extLst>
          </p:cNvPr>
          <p:cNvSpPr txBox="1"/>
          <p:nvPr/>
        </p:nvSpPr>
        <p:spPr>
          <a:xfrm>
            <a:off x="6290799" y="1483108"/>
            <a:ext cx="533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64 possible oscillator pair starting conditions:</a:t>
            </a:r>
          </a:p>
        </p:txBody>
      </p:sp>
    </p:spTree>
    <p:extLst>
      <p:ext uri="{BB962C8B-B14F-4D97-AF65-F5344CB8AC3E}">
        <p14:creationId xmlns:p14="http://schemas.microsoft.com/office/powerpoint/2010/main" val="2859249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7C055F-83A2-4615-B403-57D691D2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TDC Prototype ASIC 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D9659B-2EF9-4ED9-CBF6-92CE3A71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945" y="1298757"/>
            <a:ext cx="5618024" cy="5065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E74E8A-1716-877E-39EF-972A8D44F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63" y="1284903"/>
            <a:ext cx="5173371" cy="5079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F7992-13A1-EC24-1C79-7DED31C2B965}"/>
              </a:ext>
            </a:extLst>
          </p:cNvPr>
          <p:cNvSpPr txBox="1"/>
          <p:nvPr/>
        </p:nvSpPr>
        <p:spPr>
          <a:xfrm>
            <a:off x="2783560" y="955732"/>
            <a:ext cx="2341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Schematic: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791711-6E45-F3F2-983F-31350FD6A3CB}"/>
              </a:ext>
            </a:extLst>
          </p:cNvPr>
          <p:cNvSpPr txBox="1"/>
          <p:nvPr/>
        </p:nvSpPr>
        <p:spPr>
          <a:xfrm>
            <a:off x="8356104" y="955732"/>
            <a:ext cx="2341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Layout:</a:t>
            </a:r>
          </a:p>
        </p:txBody>
      </p:sp>
    </p:spTree>
    <p:extLst>
      <p:ext uri="{BB962C8B-B14F-4D97-AF65-F5344CB8AC3E}">
        <p14:creationId xmlns:p14="http://schemas.microsoft.com/office/powerpoint/2010/main" val="80859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1ECA41-C1F3-02BB-BA4B-EF04A22CEB92}"/>
              </a:ext>
            </a:extLst>
          </p:cNvPr>
          <p:cNvGrpSpPr>
            <a:grpSpLocks noChangeAspect="1"/>
          </p:cNvGrpSpPr>
          <p:nvPr/>
        </p:nvGrpSpPr>
        <p:grpSpPr>
          <a:xfrm>
            <a:off x="5716133" y="223625"/>
            <a:ext cx="6479417" cy="6467228"/>
            <a:chOff x="5716133" y="390772"/>
            <a:chExt cx="6479417" cy="64672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FFDECE8-7AE2-2905-C8DF-B365538381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16133" y="390772"/>
              <a:ext cx="6479417" cy="6467228"/>
              <a:chOff x="3685309" y="-301687"/>
              <a:chExt cx="7173191" cy="71596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EE44C92-CC8E-30CD-ABD5-2043529D5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85309" y="3048590"/>
                <a:ext cx="7173191" cy="380941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40DED22-D2DC-E2B5-6D21-E942E0172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8398" y="-301687"/>
                <a:ext cx="7152727" cy="3942865"/>
              </a:xfrm>
              <a:prstGeom prst="rect">
                <a:avLst/>
              </a:prstGeom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379649-BFCE-68DE-CDDF-78C627C8E468}"/>
                </a:ext>
              </a:extLst>
            </p:cNvPr>
            <p:cNvSpPr/>
            <p:nvPr/>
          </p:nvSpPr>
          <p:spPr>
            <a:xfrm>
              <a:off x="7110663" y="1912842"/>
              <a:ext cx="2995863" cy="3561525"/>
            </a:xfrm>
            <a:prstGeom prst="rect">
              <a:avLst/>
            </a:prstGeom>
            <a:solidFill>
              <a:srgbClr val="00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D10651D1-3CB8-5944-F9B8-1C4AAA64D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952392"/>
              </p:ext>
            </p:extLst>
          </p:nvPr>
        </p:nvGraphicFramePr>
        <p:xfrm>
          <a:off x="0" y="459395"/>
          <a:ext cx="5715928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619">
                  <a:extLst>
                    <a:ext uri="{9D8B030D-6E8A-4147-A177-3AD203B41FA5}">
                      <a16:colId xmlns:a16="http://schemas.microsoft.com/office/drawing/2014/main" val="34475253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62214428"/>
                    </a:ext>
                  </a:extLst>
                </a:gridCol>
                <a:gridCol w="471949">
                  <a:extLst>
                    <a:ext uri="{9D8B030D-6E8A-4147-A177-3AD203B41FA5}">
                      <a16:colId xmlns:a16="http://schemas.microsoft.com/office/drawing/2014/main" val="1655083625"/>
                    </a:ext>
                  </a:extLst>
                </a:gridCol>
                <a:gridCol w="934064">
                  <a:extLst>
                    <a:ext uri="{9D8B030D-6E8A-4147-A177-3AD203B41FA5}">
                      <a16:colId xmlns:a16="http://schemas.microsoft.com/office/drawing/2014/main" val="3169965639"/>
                    </a:ext>
                  </a:extLst>
                </a:gridCol>
                <a:gridCol w="462116">
                  <a:extLst>
                    <a:ext uri="{9D8B030D-6E8A-4147-A177-3AD203B41FA5}">
                      <a16:colId xmlns:a16="http://schemas.microsoft.com/office/drawing/2014/main" val="2172926984"/>
                    </a:ext>
                  </a:extLst>
                </a:gridCol>
                <a:gridCol w="1071798">
                  <a:extLst>
                    <a:ext uri="{9D8B030D-6E8A-4147-A177-3AD203B41FA5}">
                      <a16:colId xmlns:a16="http://schemas.microsoft.com/office/drawing/2014/main" val="554369073"/>
                    </a:ext>
                  </a:extLst>
                </a:gridCol>
                <a:gridCol w="471867">
                  <a:extLst>
                    <a:ext uri="{9D8B030D-6E8A-4147-A177-3AD203B41FA5}">
                      <a16:colId xmlns:a16="http://schemas.microsoft.com/office/drawing/2014/main" val="1358742369"/>
                    </a:ext>
                  </a:extLst>
                </a:gridCol>
                <a:gridCol w="957115">
                  <a:extLst>
                    <a:ext uri="{9D8B030D-6E8A-4147-A177-3AD203B41FA5}">
                      <a16:colId xmlns:a16="http://schemas.microsoft.com/office/drawing/2014/main" val="3559134193"/>
                    </a:ext>
                  </a:extLst>
                </a:gridCol>
              </a:tblGrid>
              <a:tr h="2215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Bottom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Right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Top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Left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572646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Name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Name</a:t>
                      </a:r>
                    </a:p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Name</a:t>
                      </a:r>
                    </a:p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Name</a:t>
                      </a:r>
                    </a:p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344398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780347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Rbias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262949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Stop3_p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107613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EOC50_ch0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Stop3_n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450610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STOPsel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OutCh_sel_0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EOC50_ch1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52784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TDC50en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OutCh_sel_1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EOC50_ch2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977160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TDC6en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EOC50_ch3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Stop2_p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869016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RSTb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OscOut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Stop2_n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170575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RSTmemb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OscVOut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068811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OscEn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447808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Start_p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254954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Start_n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166617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VctrlpV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691337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VctrlnV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963026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TDCoverflow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Vctrlp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Stop1_p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507310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NselV0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EOC6_ch0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Vctrln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Stop1_n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10466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NselV1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EOC6_ch1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896797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NselV2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EOC6_ch2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037406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OutSel_6_50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EOC6_ch3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Stop0_p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27401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Stop_comm_p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Stop0_n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9123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Stop_comm_n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554428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204350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7278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99A031-1A5E-09C2-6DFF-4F023B5D1ECF}"/>
              </a:ext>
            </a:extLst>
          </p:cNvPr>
          <p:cNvSpPr txBox="1"/>
          <p:nvPr/>
        </p:nvSpPr>
        <p:spPr>
          <a:xfrm>
            <a:off x="450762" y="144702"/>
            <a:ext cx="50159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PAD numbering goes counterclockwise starting from bottom left corner</a:t>
            </a:r>
          </a:p>
        </p:txBody>
      </p:sp>
    </p:spTree>
    <p:extLst>
      <p:ext uri="{BB962C8B-B14F-4D97-AF65-F5344CB8AC3E}">
        <p14:creationId xmlns:p14="http://schemas.microsoft.com/office/powerpoint/2010/main" val="34506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D10651D1-3CB8-5944-F9B8-1C4AAA64D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710923"/>
              </p:ext>
            </p:extLst>
          </p:nvPr>
        </p:nvGraphicFramePr>
        <p:xfrm>
          <a:off x="-2" y="459395"/>
          <a:ext cx="12192000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809">
                  <a:extLst>
                    <a:ext uri="{9D8B030D-6E8A-4147-A177-3AD203B41FA5}">
                      <a16:colId xmlns:a16="http://schemas.microsoft.com/office/drawing/2014/main" val="344752530"/>
                    </a:ext>
                  </a:extLst>
                </a:gridCol>
                <a:gridCol w="875870">
                  <a:extLst>
                    <a:ext uri="{9D8B030D-6E8A-4147-A177-3AD203B41FA5}">
                      <a16:colId xmlns:a16="http://schemas.microsoft.com/office/drawing/2014/main" val="1262214428"/>
                    </a:ext>
                  </a:extLst>
                </a:gridCol>
                <a:gridCol w="1448328">
                  <a:extLst>
                    <a:ext uri="{9D8B030D-6E8A-4147-A177-3AD203B41FA5}">
                      <a16:colId xmlns:a16="http://schemas.microsoft.com/office/drawing/2014/main" val="1456162444"/>
                    </a:ext>
                  </a:extLst>
                </a:gridCol>
                <a:gridCol w="599794">
                  <a:extLst>
                    <a:ext uri="{9D8B030D-6E8A-4147-A177-3AD203B41FA5}">
                      <a16:colId xmlns:a16="http://schemas.microsoft.com/office/drawing/2014/main" val="1655083625"/>
                    </a:ext>
                  </a:extLst>
                </a:gridCol>
                <a:gridCol w="980214">
                  <a:extLst>
                    <a:ext uri="{9D8B030D-6E8A-4147-A177-3AD203B41FA5}">
                      <a16:colId xmlns:a16="http://schemas.microsoft.com/office/drawing/2014/main" val="3169965639"/>
                    </a:ext>
                  </a:extLst>
                </a:gridCol>
                <a:gridCol w="1474839">
                  <a:extLst>
                    <a:ext uri="{9D8B030D-6E8A-4147-A177-3AD203B41FA5}">
                      <a16:colId xmlns:a16="http://schemas.microsoft.com/office/drawing/2014/main" val="4029467576"/>
                    </a:ext>
                  </a:extLst>
                </a:gridCol>
                <a:gridCol w="506423">
                  <a:extLst>
                    <a:ext uri="{9D8B030D-6E8A-4147-A177-3AD203B41FA5}">
                      <a16:colId xmlns:a16="http://schemas.microsoft.com/office/drawing/2014/main" val="2172926984"/>
                    </a:ext>
                  </a:extLst>
                </a:gridCol>
                <a:gridCol w="968415">
                  <a:extLst>
                    <a:ext uri="{9D8B030D-6E8A-4147-A177-3AD203B41FA5}">
                      <a16:colId xmlns:a16="http://schemas.microsoft.com/office/drawing/2014/main" val="554369073"/>
                    </a:ext>
                  </a:extLst>
                </a:gridCol>
                <a:gridCol w="1755851">
                  <a:extLst>
                    <a:ext uri="{9D8B030D-6E8A-4147-A177-3AD203B41FA5}">
                      <a16:colId xmlns:a16="http://schemas.microsoft.com/office/drawing/2014/main" val="3706819843"/>
                    </a:ext>
                  </a:extLst>
                </a:gridCol>
                <a:gridCol w="599689">
                  <a:extLst>
                    <a:ext uri="{9D8B030D-6E8A-4147-A177-3AD203B41FA5}">
                      <a16:colId xmlns:a16="http://schemas.microsoft.com/office/drawing/2014/main" val="1358742369"/>
                    </a:ext>
                  </a:extLst>
                </a:gridCol>
                <a:gridCol w="957931">
                  <a:extLst>
                    <a:ext uri="{9D8B030D-6E8A-4147-A177-3AD203B41FA5}">
                      <a16:colId xmlns:a16="http://schemas.microsoft.com/office/drawing/2014/main" val="3559134193"/>
                    </a:ext>
                  </a:extLst>
                </a:gridCol>
                <a:gridCol w="1474837">
                  <a:extLst>
                    <a:ext uri="{9D8B030D-6E8A-4147-A177-3AD203B41FA5}">
                      <a16:colId xmlns:a16="http://schemas.microsoft.com/office/drawing/2014/main" val="453795407"/>
                    </a:ext>
                  </a:extLst>
                </a:gridCol>
              </a:tblGrid>
              <a:tr h="22158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Bottom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Right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Top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Left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572646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Name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Type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Name</a:t>
                      </a:r>
                    </a:p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Type</a:t>
                      </a:r>
                    </a:p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Name</a:t>
                      </a:r>
                    </a:p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Type</a:t>
                      </a:r>
                    </a:p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PAD Name</a:t>
                      </a:r>
                    </a:p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Type</a:t>
                      </a:r>
                    </a:p>
                    <a:p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344398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IO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IO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IO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780347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IO 1.8V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IO 1.8V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IO 1.8V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Rbias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Analog bias (0.9V)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262949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Core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Core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Core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Stop3_p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107613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Core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Core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EOC50_ch0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Stop3_n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450610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STOPsel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OutCh_sel_0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EOC50_ch1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52784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TDC50en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OutCh_sel_1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EOC50_ch2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977160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TDC6en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EOC50_ch3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Stop2_p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869016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RSTb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OscOut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Stop2_n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170575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RSTmemb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OscVOut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068811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OscEn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IO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447808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Core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Analog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Start_p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254954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Core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Start_n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166617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VctrlpV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Analog bias (0.9V)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691337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TDCout7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VctrlnV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Analog bias (0.9V)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963026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TDCoverflow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Vctrlp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Analog bias (0.9V)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Stop1_p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507310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NselV0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EOC6_ch0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Vctrln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Analog bias (0.9V)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Stop1_n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10466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NselV1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EOC6_ch1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Core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896797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NselV2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EOC6_ch2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037406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OutSel_6_50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In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EOC6_ch3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Digital CMOS Out (1.8V)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Stop0_p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927401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Core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Core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Stop_comm_p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Stop0_n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9123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Core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Core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Stop_comm_n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RX input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0.9V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554428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IO 1.8V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VDDio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IO 1.8V supply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VSSacPAD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Analog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204350"/>
                  </a:ext>
                </a:extLst>
              </a:tr>
              <a:tr h="221582">
                <a:tc>
                  <a:txBody>
                    <a:bodyPr/>
                    <a:lstStyle/>
                    <a:p>
                      <a:r>
                        <a:rPr lang="en-US" sz="1000" b="1" dirty="0"/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IO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IO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VSSio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IO ground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7278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99A031-1A5E-09C2-6DFF-4F023B5D1ECF}"/>
              </a:ext>
            </a:extLst>
          </p:cNvPr>
          <p:cNvSpPr txBox="1"/>
          <p:nvPr/>
        </p:nvSpPr>
        <p:spPr>
          <a:xfrm>
            <a:off x="450762" y="144702"/>
            <a:ext cx="50159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PAD numbering goes counterclockwise starting from bottom left corner</a:t>
            </a:r>
          </a:p>
        </p:txBody>
      </p:sp>
    </p:spTree>
    <p:extLst>
      <p:ext uri="{BB962C8B-B14F-4D97-AF65-F5344CB8AC3E}">
        <p14:creationId xmlns:p14="http://schemas.microsoft.com/office/powerpoint/2010/main" val="1291330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2">
            <a:extLst>
              <a:ext uri="{FF2B5EF4-FFF2-40B4-BE49-F238E27FC236}">
                <a16:creationId xmlns:a16="http://schemas.microsoft.com/office/drawing/2014/main" id="{FA02F736-EC41-3640-4E56-7D30A570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</p:spPr>
        <p:txBody>
          <a:bodyPr/>
          <a:lstStyle/>
          <a:p>
            <a:r>
              <a:rPr lang="en-US" dirty="0"/>
              <a:t>28nm TDC Architecture</a:t>
            </a:r>
          </a:p>
        </p:txBody>
      </p:sp>
      <p:sp>
        <p:nvSpPr>
          <p:cNvPr id="138" name="Slide Number Placeholder 4">
            <a:extLst>
              <a:ext uri="{FF2B5EF4-FFF2-40B4-BE49-F238E27FC236}">
                <a16:creationId xmlns:a16="http://schemas.microsoft.com/office/drawing/2014/main" id="{490E4B6C-1E1B-6EA7-B108-CBECF4123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CBD66834-BCD9-4CB9-E9B3-DEF1C4399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096" y="1076744"/>
            <a:ext cx="4077867" cy="5133046"/>
          </a:xfrm>
          <a:prstGeom prst="rect">
            <a:avLst/>
          </a:prstGeom>
        </p:spPr>
      </p:pic>
      <p:sp>
        <p:nvSpPr>
          <p:cNvPr id="140" name="Text Box 22">
            <a:extLst>
              <a:ext uri="{FF2B5EF4-FFF2-40B4-BE49-F238E27FC236}">
                <a16:creationId xmlns:a16="http://schemas.microsoft.com/office/drawing/2014/main" id="{BBEE1B35-16F1-FFCF-9247-643FB72F6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7" y="1022314"/>
            <a:ext cx="5926221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15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346075">
              <a:spcBef>
                <a:spcPct val="20000"/>
              </a:spcBef>
              <a:buChar char="–"/>
              <a:defRPr sz="1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86400" indent="-1096963">
              <a:spcBef>
                <a:spcPct val="20000"/>
              </a:spcBef>
              <a:buChar char="•"/>
              <a:defRPr sz="1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7680325" indent="-1096963">
              <a:spcBef>
                <a:spcPct val="20000"/>
              </a:spcBef>
              <a:buChar char="–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9875838" indent="-1096963">
              <a:spcBef>
                <a:spcPct val="20000"/>
              </a:spcBef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33038" indent="-10969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0790238" indent="-10969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1247438" indent="-10969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1704638" indent="-10969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2D Vernier Architecture:</a:t>
            </a:r>
          </a:p>
          <a:p>
            <a:pPr lvl="1" eaLnBrk="1" hangingPunct="1">
              <a:spcBef>
                <a:spcPct val="5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Fast Ring Oscillator with 50ps propagation delay cells;</a:t>
            </a:r>
          </a:p>
          <a:p>
            <a:pPr lvl="1" eaLnBrk="1" hangingPunct="1">
              <a:spcBef>
                <a:spcPct val="5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Slow Ring Oscillator with 56.25ps propagation delay cells;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 + two STOP signal for simultaneous time-of-arrival (TOA) and time-over-threshold (TOT) measurements;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Coarse time resolution (TOT): 50ps;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Fine time resolution (TOA): 56.25ps - 50ps = 6.25ps;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altLang="en-US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Sliding scale technique for improvement of conversion linearity:</a:t>
            </a:r>
          </a:p>
          <a:p>
            <a:pPr lvl="1" eaLnBrk="1" hangingPunct="1">
              <a:spcBef>
                <a:spcPct val="5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Both ring oscillators have programable starting conditions via delay cell set/reset function;</a:t>
            </a:r>
          </a:p>
          <a:p>
            <a:pPr lvl="1" eaLnBrk="1" hangingPunct="1">
              <a:spcBef>
                <a:spcPct val="5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Starting conditions randomly selected each measurement cycle and corresponding values subtracted from the conversion result;</a:t>
            </a:r>
          </a:p>
          <a:p>
            <a:pPr lvl="1" eaLnBrk="1" hangingPunct="1">
              <a:spcBef>
                <a:spcPct val="5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Same time intervals converted with different parts/bins of the TDC conversion characteristics;</a:t>
            </a:r>
          </a:p>
          <a:p>
            <a:pPr lvl="1" eaLnBrk="1" hangingPunct="1">
              <a:spcBef>
                <a:spcPct val="50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Sliding scale transforms the non-linearities into stochastic variable thus effectively improving the conversion linearity at the expense of worsening single-shoot precision.</a:t>
            </a:r>
          </a:p>
        </p:txBody>
      </p:sp>
    </p:spTree>
    <p:extLst>
      <p:ext uri="{BB962C8B-B14F-4D97-AF65-F5344CB8AC3E}">
        <p14:creationId xmlns:p14="http://schemas.microsoft.com/office/powerpoint/2010/main" val="90405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508A9D6B-CF25-5D0D-BA2C-75E8716CF0C5}"/>
              </a:ext>
            </a:extLst>
          </p:cNvPr>
          <p:cNvSpPr/>
          <p:nvPr/>
        </p:nvSpPr>
        <p:spPr>
          <a:xfrm>
            <a:off x="9111931" y="1661811"/>
            <a:ext cx="1037066" cy="14455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85DB7C5-6FB0-7747-11A6-93B09FCB92CD}"/>
              </a:ext>
            </a:extLst>
          </p:cNvPr>
          <p:cNvCxnSpPr>
            <a:cxnSpLocks/>
          </p:cNvCxnSpPr>
          <p:nvPr/>
        </p:nvCxnSpPr>
        <p:spPr>
          <a:xfrm flipH="1">
            <a:off x="4415564" y="1859354"/>
            <a:ext cx="238" cy="325203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EBE082D-06AE-908D-8296-F2B6359BCB40}"/>
              </a:ext>
            </a:extLst>
          </p:cNvPr>
          <p:cNvGrpSpPr/>
          <p:nvPr/>
        </p:nvGrpSpPr>
        <p:grpSpPr>
          <a:xfrm>
            <a:off x="5758076" y="2026947"/>
            <a:ext cx="4432182" cy="2532499"/>
            <a:chOff x="5758076" y="2026947"/>
            <a:chExt cx="4432182" cy="2532499"/>
          </a:xfrm>
        </p:grpSpPr>
        <p:sp>
          <p:nvSpPr>
            <p:cNvPr id="164" name="Arrow: Right 163">
              <a:extLst>
                <a:ext uri="{FF2B5EF4-FFF2-40B4-BE49-F238E27FC236}">
                  <a16:creationId xmlns:a16="http://schemas.microsoft.com/office/drawing/2014/main" id="{D920CD70-3BC7-8CDA-D94C-14178EEF153F}"/>
                </a:ext>
              </a:extLst>
            </p:cNvPr>
            <p:cNvSpPr/>
            <p:nvPr/>
          </p:nvSpPr>
          <p:spPr>
            <a:xfrm>
              <a:off x="6781825" y="3921942"/>
              <a:ext cx="3408433" cy="319811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B2677A28-4AD8-2607-0548-C5E601DF7008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80089" y="2026947"/>
              <a:ext cx="1001736" cy="2054901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5B2FA7D-B638-0E66-9C39-FC197D48D95D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77718" y="2926581"/>
              <a:ext cx="1004107" cy="1155267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D03926D-5F77-B2CE-0F6C-DA503D3CF598}"/>
                </a:ext>
              </a:extLst>
            </p:cNvPr>
            <p:cNvCxnSpPr>
              <a:cxnSpLocks/>
              <a:stCxn id="75" idx="3"/>
            </p:cNvCxnSpPr>
            <p:nvPr/>
          </p:nvCxnSpPr>
          <p:spPr>
            <a:xfrm>
              <a:off x="5764700" y="3611915"/>
              <a:ext cx="1023693" cy="473499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808CF0C-6F77-F260-052E-A78895B4CD8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5758076" y="4069812"/>
              <a:ext cx="1180943" cy="489634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00A1BFCD-9C1F-5CD5-C9FB-8708257E8F89}"/>
              </a:ext>
            </a:extLst>
          </p:cNvPr>
          <p:cNvCxnSpPr>
            <a:cxnSpLocks/>
          </p:cNvCxnSpPr>
          <p:nvPr/>
        </p:nvCxnSpPr>
        <p:spPr>
          <a:xfrm flipH="1">
            <a:off x="2793062" y="1577819"/>
            <a:ext cx="13255" cy="3613080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268670A-9C71-6F10-6180-4004BD315582}"/>
              </a:ext>
            </a:extLst>
          </p:cNvPr>
          <p:cNvCxnSpPr>
            <a:cxnSpLocks/>
          </p:cNvCxnSpPr>
          <p:nvPr/>
        </p:nvCxnSpPr>
        <p:spPr>
          <a:xfrm flipH="1">
            <a:off x="4641089" y="1399159"/>
            <a:ext cx="688" cy="410403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05980AC-7B1E-AF6D-F25D-06A373600A96}"/>
              </a:ext>
            </a:extLst>
          </p:cNvPr>
          <p:cNvCxnSpPr>
            <a:cxnSpLocks/>
          </p:cNvCxnSpPr>
          <p:nvPr/>
        </p:nvCxnSpPr>
        <p:spPr>
          <a:xfrm>
            <a:off x="4794176" y="1405787"/>
            <a:ext cx="0" cy="469964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51F6E82-D10F-3CC7-BB18-AF42796E9689}"/>
              </a:ext>
            </a:extLst>
          </p:cNvPr>
          <p:cNvCxnSpPr>
            <a:cxnSpLocks/>
          </p:cNvCxnSpPr>
          <p:nvPr/>
        </p:nvCxnSpPr>
        <p:spPr>
          <a:xfrm flipH="1">
            <a:off x="5058609" y="1392535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7B43784-1FFD-A4DF-7B84-05DA19D3F344}"/>
              </a:ext>
            </a:extLst>
          </p:cNvPr>
          <p:cNvCxnSpPr>
            <a:cxnSpLocks/>
          </p:cNvCxnSpPr>
          <p:nvPr/>
        </p:nvCxnSpPr>
        <p:spPr>
          <a:xfrm flipH="1">
            <a:off x="5257391" y="1399163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22B5BB3-ADB1-F91B-21CC-BFFE38FCCC00}"/>
              </a:ext>
            </a:extLst>
          </p:cNvPr>
          <p:cNvCxnSpPr>
            <a:cxnSpLocks/>
          </p:cNvCxnSpPr>
          <p:nvPr/>
        </p:nvCxnSpPr>
        <p:spPr>
          <a:xfrm flipH="1">
            <a:off x="5456173" y="1385911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646CFAE-BC89-28B4-AF2B-6C3606F83540}"/>
              </a:ext>
            </a:extLst>
          </p:cNvPr>
          <p:cNvCxnSpPr>
            <a:cxnSpLocks/>
          </p:cNvCxnSpPr>
          <p:nvPr/>
        </p:nvCxnSpPr>
        <p:spPr>
          <a:xfrm flipH="1">
            <a:off x="5654955" y="1392539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C48927F-F543-AAF4-4B23-FE790A779F28}"/>
              </a:ext>
            </a:extLst>
          </p:cNvPr>
          <p:cNvCxnSpPr>
            <a:cxnSpLocks/>
          </p:cNvCxnSpPr>
          <p:nvPr/>
        </p:nvCxnSpPr>
        <p:spPr>
          <a:xfrm>
            <a:off x="6972755" y="17305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7A7F84A-B61B-3634-21AE-CCC913A592C6}"/>
              </a:ext>
            </a:extLst>
          </p:cNvPr>
          <p:cNvCxnSpPr>
            <a:cxnSpLocks/>
          </p:cNvCxnSpPr>
          <p:nvPr/>
        </p:nvCxnSpPr>
        <p:spPr>
          <a:xfrm>
            <a:off x="6968236" y="27069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2DFF2FF-E16F-0DAB-EF85-E824CEABB9F1}"/>
              </a:ext>
            </a:extLst>
          </p:cNvPr>
          <p:cNvCxnSpPr>
            <a:cxnSpLocks/>
          </p:cNvCxnSpPr>
          <p:nvPr/>
        </p:nvCxnSpPr>
        <p:spPr>
          <a:xfrm>
            <a:off x="6963717" y="365694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E5B0B40-4181-0326-1300-C90A61A0A335}"/>
              </a:ext>
            </a:extLst>
          </p:cNvPr>
          <p:cNvCxnSpPr>
            <a:cxnSpLocks/>
          </p:cNvCxnSpPr>
          <p:nvPr/>
        </p:nvCxnSpPr>
        <p:spPr>
          <a:xfrm>
            <a:off x="6959198" y="46068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366D927A-9FBE-1D90-B028-C69465994DF4}"/>
              </a:ext>
            </a:extLst>
          </p:cNvPr>
          <p:cNvSpPr txBox="1"/>
          <p:nvPr/>
        </p:nvSpPr>
        <p:spPr>
          <a:xfrm>
            <a:off x="5519539" y="901829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OutSel_6_50</a:t>
            </a:r>
          </a:p>
          <a:p>
            <a:pPr algn="ct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(0-&gt;50ps, 1-&gt;6.25ps)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B2302A0-5D53-7A95-91A5-47D0C68D11B7}"/>
              </a:ext>
            </a:extLst>
          </p:cNvPr>
          <p:cNvCxnSpPr>
            <a:cxnSpLocks/>
          </p:cNvCxnSpPr>
          <p:nvPr/>
        </p:nvCxnSpPr>
        <p:spPr>
          <a:xfrm flipH="1">
            <a:off x="7113037" y="1326642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E1167C-6BE9-464C-79FB-66960E52C023}"/>
              </a:ext>
            </a:extLst>
          </p:cNvPr>
          <p:cNvCxnSpPr>
            <a:cxnSpLocks/>
          </p:cNvCxnSpPr>
          <p:nvPr/>
        </p:nvCxnSpPr>
        <p:spPr>
          <a:xfrm>
            <a:off x="5300870" y="15425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35B05F-80EE-F24E-1988-7128885D2404}"/>
              </a:ext>
            </a:extLst>
          </p:cNvPr>
          <p:cNvCxnSpPr>
            <a:cxnSpLocks/>
          </p:cNvCxnSpPr>
          <p:nvPr/>
        </p:nvCxnSpPr>
        <p:spPr>
          <a:xfrm>
            <a:off x="5280994" y="1920282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07C055F-83A2-4615-B403-57D691D2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</a:t>
            </a:r>
            <a:r>
              <a:rPr lang="en-US" dirty="0">
                <a:highlight>
                  <a:srgbClr val="FFFF00"/>
                </a:highlight>
              </a:rPr>
              <a:t>I/O</a:t>
            </a:r>
            <a:r>
              <a:rPr lang="en-US" dirty="0"/>
              <a:t> 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ABA428-B7C8-1375-B3A4-959A9B1ABEFB}"/>
              </a:ext>
            </a:extLst>
          </p:cNvPr>
          <p:cNvSpPr/>
          <p:nvPr/>
        </p:nvSpPr>
        <p:spPr>
          <a:xfrm>
            <a:off x="4333461" y="1400777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3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420B2-8D7D-5007-340C-1141C080EB34}"/>
              </a:ext>
            </a:extLst>
          </p:cNvPr>
          <p:cNvSpPr/>
          <p:nvPr/>
        </p:nvSpPr>
        <p:spPr>
          <a:xfrm>
            <a:off x="2665806" y="1570318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F09C9F-0DAB-991D-235D-84077959752A}"/>
              </a:ext>
            </a:extLst>
          </p:cNvPr>
          <p:cNvSpPr/>
          <p:nvPr/>
        </p:nvSpPr>
        <p:spPr>
          <a:xfrm>
            <a:off x="6877877" y="1449834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9247B-9723-D471-354C-A73BE100D3B3}"/>
              </a:ext>
            </a:extLst>
          </p:cNvPr>
          <p:cNvSpPr txBox="1"/>
          <p:nvPr/>
        </p:nvSpPr>
        <p:spPr>
          <a:xfrm>
            <a:off x="5760180" y="1313668"/>
            <a:ext cx="971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(50ps) 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DB9E6-C697-A625-5852-C4FCC22D0223}"/>
              </a:ext>
            </a:extLst>
          </p:cNvPr>
          <p:cNvSpPr txBox="1"/>
          <p:nvPr/>
        </p:nvSpPr>
        <p:spPr>
          <a:xfrm>
            <a:off x="5760181" y="1698648"/>
            <a:ext cx="1104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(6.25ps) 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C88C6C-7BC6-61D9-B0F7-50AD0E571F0F}"/>
              </a:ext>
            </a:extLst>
          </p:cNvPr>
          <p:cNvSpPr txBox="1"/>
          <p:nvPr/>
        </p:nvSpPr>
        <p:spPr>
          <a:xfrm>
            <a:off x="6826981" y="1412148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4E752A-D1C9-579F-3DC3-1D4314201BD9}"/>
              </a:ext>
            </a:extLst>
          </p:cNvPr>
          <p:cNvSpPr txBox="1"/>
          <p:nvPr/>
        </p:nvSpPr>
        <p:spPr>
          <a:xfrm>
            <a:off x="6833609" y="1750074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7BB53F-F58C-2C95-AA08-45C080C754A0}"/>
              </a:ext>
            </a:extLst>
          </p:cNvPr>
          <p:cNvCxnSpPr>
            <a:cxnSpLocks/>
          </p:cNvCxnSpPr>
          <p:nvPr/>
        </p:nvCxnSpPr>
        <p:spPr>
          <a:xfrm flipH="1">
            <a:off x="3924766" y="1356866"/>
            <a:ext cx="10982" cy="302338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4C3511-7C5A-F045-0D84-DCA5B8582455}"/>
              </a:ext>
            </a:extLst>
          </p:cNvPr>
          <p:cNvCxnSpPr>
            <a:cxnSpLocks/>
          </p:cNvCxnSpPr>
          <p:nvPr/>
        </p:nvCxnSpPr>
        <p:spPr>
          <a:xfrm>
            <a:off x="3922643" y="1537659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458BB7F-C90D-6213-3298-E485CA37C237}"/>
              </a:ext>
            </a:extLst>
          </p:cNvPr>
          <p:cNvSpPr txBox="1"/>
          <p:nvPr/>
        </p:nvSpPr>
        <p:spPr>
          <a:xfrm>
            <a:off x="3767840" y="901829"/>
            <a:ext cx="205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 </a:t>
            </a:r>
          </a:p>
          <a:p>
            <a:r>
              <a:rPr lang="en-US" sz="1200" b="1" dirty="0">
                <a:solidFill>
                  <a:srgbClr val="00B05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(Start_p, Start_n)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57E275E-3EE5-1870-9A04-39731687CE49}"/>
              </a:ext>
            </a:extLst>
          </p:cNvPr>
          <p:cNvCxnSpPr>
            <a:cxnSpLocks/>
          </p:cNvCxnSpPr>
          <p:nvPr/>
        </p:nvCxnSpPr>
        <p:spPr>
          <a:xfrm flipV="1">
            <a:off x="2950726" y="1722291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76F1C66-9044-C084-B7A1-E967B60D784B}"/>
              </a:ext>
            </a:extLst>
          </p:cNvPr>
          <p:cNvCxnSpPr>
            <a:cxnSpLocks/>
          </p:cNvCxnSpPr>
          <p:nvPr/>
        </p:nvCxnSpPr>
        <p:spPr>
          <a:xfrm flipV="1">
            <a:off x="2950726" y="1927699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CA684A2-4A15-EF57-F784-23B7EA12844B}"/>
              </a:ext>
            </a:extLst>
          </p:cNvPr>
          <p:cNvSpPr txBox="1"/>
          <p:nvPr/>
        </p:nvSpPr>
        <p:spPr>
          <a:xfrm>
            <a:off x="2963974" y="1463086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F19E24-10AF-6406-F288-D48949215678}"/>
              </a:ext>
            </a:extLst>
          </p:cNvPr>
          <p:cNvSpPr txBox="1"/>
          <p:nvPr/>
        </p:nvSpPr>
        <p:spPr>
          <a:xfrm>
            <a:off x="2950726" y="191663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B97E15-8CD2-21D2-580F-6D8360D19F8A}"/>
              </a:ext>
            </a:extLst>
          </p:cNvPr>
          <p:cNvSpPr txBox="1"/>
          <p:nvPr/>
        </p:nvSpPr>
        <p:spPr>
          <a:xfrm>
            <a:off x="1577009" y="901829"/>
            <a:ext cx="232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Stop_comm </a:t>
            </a:r>
          </a:p>
          <a:p>
            <a:r>
              <a:rPr 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(Stop_comm_p, Stop_comm_n)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C3620C2-0B90-5BF2-856B-212283EBBEDB}"/>
              </a:ext>
            </a:extLst>
          </p:cNvPr>
          <p:cNvCxnSpPr>
            <a:cxnSpLocks/>
          </p:cNvCxnSpPr>
          <p:nvPr/>
        </p:nvCxnSpPr>
        <p:spPr>
          <a:xfrm>
            <a:off x="1843105" y="1672985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65EE33E-5ABC-B70C-318D-A5AA40768AA0}"/>
              </a:ext>
            </a:extLst>
          </p:cNvPr>
          <p:cNvCxnSpPr>
            <a:cxnSpLocks/>
          </p:cNvCxnSpPr>
          <p:nvPr/>
        </p:nvCxnSpPr>
        <p:spPr>
          <a:xfrm flipH="1">
            <a:off x="1832039" y="1359772"/>
            <a:ext cx="238" cy="31558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AAEBED5-E6F9-C850-C5B4-B35319CEED0C}"/>
              </a:ext>
            </a:extLst>
          </p:cNvPr>
          <p:cNvCxnSpPr>
            <a:cxnSpLocks/>
          </p:cNvCxnSpPr>
          <p:nvPr/>
        </p:nvCxnSpPr>
        <p:spPr>
          <a:xfrm>
            <a:off x="1457739" y="1971158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032B688-ECE1-AD18-C48A-FEBAFC364C78}"/>
              </a:ext>
            </a:extLst>
          </p:cNvPr>
          <p:cNvSpPr txBox="1"/>
          <p:nvPr/>
        </p:nvSpPr>
        <p:spPr>
          <a:xfrm>
            <a:off x="321789" y="1837337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Stop3</a:t>
            </a:r>
          </a:p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(Stop3_p, Stop3_n)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1CAD1E4-5A07-E19C-6112-C8C00B4B52FA}"/>
              </a:ext>
            </a:extLst>
          </p:cNvPr>
          <p:cNvCxnSpPr>
            <a:cxnSpLocks/>
          </p:cNvCxnSpPr>
          <p:nvPr/>
        </p:nvCxnSpPr>
        <p:spPr>
          <a:xfrm>
            <a:off x="5294246" y="2490129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080B1A6-C8C1-F542-13D8-30D586B4C51F}"/>
              </a:ext>
            </a:extLst>
          </p:cNvPr>
          <p:cNvCxnSpPr>
            <a:cxnSpLocks/>
          </p:cNvCxnSpPr>
          <p:nvPr/>
        </p:nvCxnSpPr>
        <p:spPr>
          <a:xfrm>
            <a:off x="5274370" y="2867813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FADC331-ADF0-78D4-C394-56E853B23BCC}"/>
              </a:ext>
            </a:extLst>
          </p:cNvPr>
          <p:cNvSpPr/>
          <p:nvPr/>
        </p:nvSpPr>
        <p:spPr>
          <a:xfrm>
            <a:off x="4326837" y="2348308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2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235A3E-BFDF-47AC-948F-FDDD434B472A}"/>
              </a:ext>
            </a:extLst>
          </p:cNvPr>
          <p:cNvSpPr/>
          <p:nvPr/>
        </p:nvSpPr>
        <p:spPr>
          <a:xfrm>
            <a:off x="2659182" y="2517849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842C9D5-E509-29D4-948B-E60EC19D9361}"/>
              </a:ext>
            </a:extLst>
          </p:cNvPr>
          <p:cNvSpPr/>
          <p:nvPr/>
        </p:nvSpPr>
        <p:spPr>
          <a:xfrm>
            <a:off x="6871253" y="2397365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030A2-723F-4EF6-9F65-E90264FA594E}"/>
              </a:ext>
            </a:extLst>
          </p:cNvPr>
          <p:cNvSpPr txBox="1"/>
          <p:nvPr/>
        </p:nvSpPr>
        <p:spPr>
          <a:xfrm>
            <a:off x="6820357" y="2359679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C202FA-C5BD-EF13-0BA7-4234EC66D6AF}"/>
              </a:ext>
            </a:extLst>
          </p:cNvPr>
          <p:cNvSpPr txBox="1"/>
          <p:nvPr/>
        </p:nvSpPr>
        <p:spPr>
          <a:xfrm>
            <a:off x="6826985" y="2697605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43B7034-3BF5-266F-FA6B-8246D216EA6F}"/>
              </a:ext>
            </a:extLst>
          </p:cNvPr>
          <p:cNvCxnSpPr>
            <a:cxnSpLocks/>
          </p:cNvCxnSpPr>
          <p:nvPr/>
        </p:nvCxnSpPr>
        <p:spPr>
          <a:xfrm>
            <a:off x="3916019" y="2485190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B9051F3-483C-D132-4FF6-0C9B3257E929}"/>
              </a:ext>
            </a:extLst>
          </p:cNvPr>
          <p:cNvCxnSpPr>
            <a:cxnSpLocks/>
          </p:cNvCxnSpPr>
          <p:nvPr/>
        </p:nvCxnSpPr>
        <p:spPr>
          <a:xfrm flipV="1">
            <a:off x="2944102" y="2669822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4A32507-8C14-4CE0-D292-82E520261C6A}"/>
              </a:ext>
            </a:extLst>
          </p:cNvPr>
          <p:cNvCxnSpPr>
            <a:cxnSpLocks/>
          </p:cNvCxnSpPr>
          <p:nvPr/>
        </p:nvCxnSpPr>
        <p:spPr>
          <a:xfrm flipV="1">
            <a:off x="2944102" y="2875230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212D215-61F3-209D-4562-A1F3C0C16366}"/>
              </a:ext>
            </a:extLst>
          </p:cNvPr>
          <p:cNvSpPr txBox="1"/>
          <p:nvPr/>
        </p:nvSpPr>
        <p:spPr>
          <a:xfrm>
            <a:off x="2957350" y="2410617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745BF-094A-21AD-7D25-DD6E1E727B41}"/>
              </a:ext>
            </a:extLst>
          </p:cNvPr>
          <p:cNvSpPr txBox="1"/>
          <p:nvPr/>
        </p:nvSpPr>
        <p:spPr>
          <a:xfrm>
            <a:off x="2944102" y="2864170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7FB8D42-8E74-AB4D-3F87-8AC9AD1D7787}"/>
              </a:ext>
            </a:extLst>
          </p:cNvPr>
          <p:cNvCxnSpPr>
            <a:cxnSpLocks/>
          </p:cNvCxnSpPr>
          <p:nvPr/>
        </p:nvCxnSpPr>
        <p:spPr>
          <a:xfrm>
            <a:off x="1836481" y="2620516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3AC529B-5DB5-F135-EE2E-A5CA19AAEB9C}"/>
              </a:ext>
            </a:extLst>
          </p:cNvPr>
          <p:cNvCxnSpPr>
            <a:cxnSpLocks/>
          </p:cNvCxnSpPr>
          <p:nvPr/>
        </p:nvCxnSpPr>
        <p:spPr>
          <a:xfrm>
            <a:off x="1451115" y="2918689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659AAF9-9A8B-4F56-9CD2-416603C18AE7}"/>
              </a:ext>
            </a:extLst>
          </p:cNvPr>
          <p:cNvSpPr txBox="1"/>
          <p:nvPr/>
        </p:nvSpPr>
        <p:spPr>
          <a:xfrm>
            <a:off x="315165" y="2784868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Stop2</a:t>
            </a:r>
          </a:p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(Stop2_p, Stop2_n)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383EED8-A441-9FAD-88F5-1A12A8C53565}"/>
              </a:ext>
            </a:extLst>
          </p:cNvPr>
          <p:cNvCxnSpPr>
            <a:cxnSpLocks/>
          </p:cNvCxnSpPr>
          <p:nvPr/>
        </p:nvCxnSpPr>
        <p:spPr>
          <a:xfrm>
            <a:off x="5287622" y="3437660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746515-3B4A-A8C6-F488-E25274FF71A5}"/>
              </a:ext>
            </a:extLst>
          </p:cNvPr>
          <p:cNvCxnSpPr>
            <a:cxnSpLocks/>
          </p:cNvCxnSpPr>
          <p:nvPr/>
        </p:nvCxnSpPr>
        <p:spPr>
          <a:xfrm>
            <a:off x="5267746" y="38153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D1795A2B-469F-C073-5DE0-02DA71AE8C2E}"/>
              </a:ext>
            </a:extLst>
          </p:cNvPr>
          <p:cNvSpPr/>
          <p:nvPr/>
        </p:nvSpPr>
        <p:spPr>
          <a:xfrm>
            <a:off x="4320213" y="3295839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1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26A8D99-7CE6-CBBA-ADF4-DACC4067C505}"/>
              </a:ext>
            </a:extLst>
          </p:cNvPr>
          <p:cNvSpPr/>
          <p:nvPr/>
        </p:nvSpPr>
        <p:spPr>
          <a:xfrm>
            <a:off x="2652558" y="3465380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5D02C05-1F46-14BB-576D-30A7020FD8D9}"/>
              </a:ext>
            </a:extLst>
          </p:cNvPr>
          <p:cNvSpPr/>
          <p:nvPr/>
        </p:nvSpPr>
        <p:spPr>
          <a:xfrm>
            <a:off x="6864629" y="3344896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42D88D-5E72-9D32-68C6-CBEEB37D7840}"/>
              </a:ext>
            </a:extLst>
          </p:cNvPr>
          <p:cNvSpPr txBox="1"/>
          <p:nvPr/>
        </p:nvSpPr>
        <p:spPr>
          <a:xfrm>
            <a:off x="6813733" y="3307210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7C22506-C758-F469-B510-2E2D782ACCF6}"/>
              </a:ext>
            </a:extLst>
          </p:cNvPr>
          <p:cNvSpPr txBox="1"/>
          <p:nvPr/>
        </p:nvSpPr>
        <p:spPr>
          <a:xfrm>
            <a:off x="6820361" y="3645136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D791DB9-3443-3345-724D-1014A3A83404}"/>
              </a:ext>
            </a:extLst>
          </p:cNvPr>
          <p:cNvCxnSpPr>
            <a:cxnSpLocks/>
          </p:cNvCxnSpPr>
          <p:nvPr/>
        </p:nvCxnSpPr>
        <p:spPr>
          <a:xfrm>
            <a:off x="3909395" y="3432721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D3D940B-E102-A7C7-EFC5-34998FB0DEE8}"/>
              </a:ext>
            </a:extLst>
          </p:cNvPr>
          <p:cNvCxnSpPr>
            <a:cxnSpLocks/>
          </p:cNvCxnSpPr>
          <p:nvPr/>
        </p:nvCxnSpPr>
        <p:spPr>
          <a:xfrm flipV="1">
            <a:off x="2937478" y="3617353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B80E836-DA08-7E23-5A80-79D775715675}"/>
              </a:ext>
            </a:extLst>
          </p:cNvPr>
          <p:cNvCxnSpPr>
            <a:cxnSpLocks/>
          </p:cNvCxnSpPr>
          <p:nvPr/>
        </p:nvCxnSpPr>
        <p:spPr>
          <a:xfrm flipV="1">
            <a:off x="2937478" y="3822761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E1A942A-CB63-ABAE-0C48-6143CBC5F2AC}"/>
              </a:ext>
            </a:extLst>
          </p:cNvPr>
          <p:cNvSpPr txBox="1"/>
          <p:nvPr/>
        </p:nvSpPr>
        <p:spPr>
          <a:xfrm>
            <a:off x="2950726" y="3358148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B411DBE-D2A1-039F-83F3-9C708E2C00DC}"/>
              </a:ext>
            </a:extLst>
          </p:cNvPr>
          <p:cNvSpPr txBox="1"/>
          <p:nvPr/>
        </p:nvSpPr>
        <p:spPr>
          <a:xfrm>
            <a:off x="2937478" y="3811701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95CA05C-675F-76C7-62B5-193E6AA109F2}"/>
              </a:ext>
            </a:extLst>
          </p:cNvPr>
          <p:cNvCxnSpPr>
            <a:cxnSpLocks/>
          </p:cNvCxnSpPr>
          <p:nvPr/>
        </p:nvCxnSpPr>
        <p:spPr>
          <a:xfrm>
            <a:off x="1829857" y="3568047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18776E3-8502-7EE7-7A09-B7C6BC6EF404}"/>
              </a:ext>
            </a:extLst>
          </p:cNvPr>
          <p:cNvCxnSpPr>
            <a:cxnSpLocks/>
          </p:cNvCxnSpPr>
          <p:nvPr/>
        </p:nvCxnSpPr>
        <p:spPr>
          <a:xfrm>
            <a:off x="1444491" y="3866220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47CACF48-A8B3-587C-C006-B8E617455EFB}"/>
              </a:ext>
            </a:extLst>
          </p:cNvPr>
          <p:cNvSpPr txBox="1"/>
          <p:nvPr/>
        </p:nvSpPr>
        <p:spPr>
          <a:xfrm>
            <a:off x="308541" y="3732399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Stop1</a:t>
            </a:r>
          </a:p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(Stop1_p, Stop1_n)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21B857A-710A-B003-8934-1DCD20635961}"/>
              </a:ext>
            </a:extLst>
          </p:cNvPr>
          <p:cNvCxnSpPr>
            <a:cxnSpLocks/>
          </p:cNvCxnSpPr>
          <p:nvPr/>
        </p:nvCxnSpPr>
        <p:spPr>
          <a:xfrm>
            <a:off x="5280998" y="4385191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21BCD04-0403-E522-2A43-1B414EB76AF7}"/>
              </a:ext>
            </a:extLst>
          </p:cNvPr>
          <p:cNvCxnSpPr>
            <a:cxnSpLocks/>
          </p:cNvCxnSpPr>
          <p:nvPr/>
        </p:nvCxnSpPr>
        <p:spPr>
          <a:xfrm>
            <a:off x="5261122" y="4762875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92738510-06A1-91F5-7176-FEC63AB830F7}"/>
              </a:ext>
            </a:extLst>
          </p:cNvPr>
          <p:cNvSpPr/>
          <p:nvPr/>
        </p:nvSpPr>
        <p:spPr>
          <a:xfrm>
            <a:off x="4313589" y="4243370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0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58A9ED6-03EF-72EC-32C7-0D7D2E8BB615}"/>
              </a:ext>
            </a:extLst>
          </p:cNvPr>
          <p:cNvSpPr/>
          <p:nvPr/>
        </p:nvSpPr>
        <p:spPr>
          <a:xfrm>
            <a:off x="2645934" y="4412911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9757238-2190-E5D1-C093-3D3B83450C70}"/>
              </a:ext>
            </a:extLst>
          </p:cNvPr>
          <p:cNvSpPr/>
          <p:nvPr/>
        </p:nvSpPr>
        <p:spPr>
          <a:xfrm>
            <a:off x="6858005" y="4292427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E2689F2-D3AB-520D-6901-8C1ACE500CCE}"/>
              </a:ext>
            </a:extLst>
          </p:cNvPr>
          <p:cNvSpPr txBox="1"/>
          <p:nvPr/>
        </p:nvSpPr>
        <p:spPr>
          <a:xfrm>
            <a:off x="6807109" y="4254741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3AAE98C-246A-7305-0EA2-881D95AEA82A}"/>
              </a:ext>
            </a:extLst>
          </p:cNvPr>
          <p:cNvSpPr txBox="1"/>
          <p:nvPr/>
        </p:nvSpPr>
        <p:spPr>
          <a:xfrm>
            <a:off x="6813737" y="4592667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4DBA7E8-49F1-E500-CC1C-29F75A9B88FB}"/>
              </a:ext>
            </a:extLst>
          </p:cNvPr>
          <p:cNvCxnSpPr>
            <a:cxnSpLocks/>
          </p:cNvCxnSpPr>
          <p:nvPr/>
        </p:nvCxnSpPr>
        <p:spPr>
          <a:xfrm>
            <a:off x="3902771" y="4380252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B537600-B217-64E2-97C3-DC1457C86578}"/>
              </a:ext>
            </a:extLst>
          </p:cNvPr>
          <p:cNvCxnSpPr>
            <a:cxnSpLocks/>
          </p:cNvCxnSpPr>
          <p:nvPr/>
        </p:nvCxnSpPr>
        <p:spPr>
          <a:xfrm flipV="1">
            <a:off x="2930854" y="4564884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FBA5967-EF02-724A-BF1D-FC832E741922}"/>
              </a:ext>
            </a:extLst>
          </p:cNvPr>
          <p:cNvCxnSpPr>
            <a:cxnSpLocks/>
          </p:cNvCxnSpPr>
          <p:nvPr/>
        </p:nvCxnSpPr>
        <p:spPr>
          <a:xfrm flipV="1">
            <a:off x="2930854" y="4770292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E211069E-9D36-2DD6-8431-9598FA71EB19}"/>
              </a:ext>
            </a:extLst>
          </p:cNvPr>
          <p:cNvSpPr txBox="1"/>
          <p:nvPr/>
        </p:nvSpPr>
        <p:spPr>
          <a:xfrm>
            <a:off x="2944102" y="430567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00547B2-A1A6-2DC7-E1E3-86C40E58E050}"/>
              </a:ext>
            </a:extLst>
          </p:cNvPr>
          <p:cNvSpPr txBox="1"/>
          <p:nvPr/>
        </p:nvSpPr>
        <p:spPr>
          <a:xfrm>
            <a:off x="2930854" y="4759232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B2E0536-7370-F243-3634-829E5D46F9C3}"/>
              </a:ext>
            </a:extLst>
          </p:cNvPr>
          <p:cNvCxnSpPr>
            <a:cxnSpLocks/>
          </p:cNvCxnSpPr>
          <p:nvPr/>
        </p:nvCxnSpPr>
        <p:spPr>
          <a:xfrm>
            <a:off x="1823233" y="4515578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E0613BF-4252-C351-11EC-DE3E6412AFD8}"/>
              </a:ext>
            </a:extLst>
          </p:cNvPr>
          <p:cNvCxnSpPr>
            <a:cxnSpLocks/>
          </p:cNvCxnSpPr>
          <p:nvPr/>
        </p:nvCxnSpPr>
        <p:spPr>
          <a:xfrm>
            <a:off x="1437867" y="4813751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75B1B0D1-880C-6A78-E1F5-53136FB3897E}"/>
              </a:ext>
            </a:extLst>
          </p:cNvPr>
          <p:cNvSpPr txBox="1"/>
          <p:nvPr/>
        </p:nvSpPr>
        <p:spPr>
          <a:xfrm>
            <a:off x="301917" y="4679930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Stop0</a:t>
            </a:r>
          </a:p>
          <a:p>
            <a:pPr algn="ctr"/>
            <a:r>
              <a:rPr lang="en-US" sz="1200" b="1" dirty="0">
                <a:solidFill>
                  <a:srgbClr val="7030A0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(Stop0_p, Stop0_n)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44F7065-12D2-1217-5CA5-BDE487B5B928}"/>
              </a:ext>
            </a:extLst>
          </p:cNvPr>
          <p:cNvSpPr/>
          <p:nvPr/>
        </p:nvSpPr>
        <p:spPr>
          <a:xfrm>
            <a:off x="4965049" y="5190899"/>
            <a:ext cx="786401" cy="8653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OSC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56.25ps)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996846F-F057-CC9A-4BCE-ED3015AEA707}"/>
              </a:ext>
            </a:extLst>
          </p:cNvPr>
          <p:cNvSpPr txBox="1"/>
          <p:nvPr/>
        </p:nvSpPr>
        <p:spPr>
          <a:xfrm>
            <a:off x="8136843" y="895205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OutCh_sel1, OutCh_sel0</a:t>
            </a:r>
          </a:p>
          <a:p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(00 -&gt; Ch0,  01-&gt;Ch1, 10-&gt;Ch2, 11-&gt;Ch3)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73828D6-C345-8789-1DC9-79502109B197}"/>
              </a:ext>
            </a:extLst>
          </p:cNvPr>
          <p:cNvCxnSpPr>
            <a:cxnSpLocks/>
          </p:cNvCxnSpPr>
          <p:nvPr/>
        </p:nvCxnSpPr>
        <p:spPr>
          <a:xfrm flipH="1">
            <a:off x="8842445" y="1320018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AA4085D-13CE-5D38-BB74-1CF6A7AE6D31}"/>
              </a:ext>
            </a:extLst>
          </p:cNvPr>
          <p:cNvSpPr/>
          <p:nvPr/>
        </p:nvSpPr>
        <p:spPr>
          <a:xfrm>
            <a:off x="8549764" y="1463086"/>
            <a:ext cx="564417" cy="34065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411BBA2-4A39-3DD1-51AA-CB0FCCA8551B}"/>
              </a:ext>
            </a:extLst>
          </p:cNvPr>
          <p:cNvSpPr txBox="1"/>
          <p:nvPr/>
        </p:nvSpPr>
        <p:spPr>
          <a:xfrm>
            <a:off x="8508438" y="448988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E8C7A8F-98F1-68B8-C494-767F40DED474}"/>
              </a:ext>
            </a:extLst>
          </p:cNvPr>
          <p:cNvSpPr txBox="1"/>
          <p:nvPr/>
        </p:nvSpPr>
        <p:spPr>
          <a:xfrm>
            <a:off x="8513487" y="353232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9F6CBAD-2122-E548-F13E-D6898A6D466E}"/>
              </a:ext>
            </a:extLst>
          </p:cNvPr>
          <p:cNvSpPr txBox="1"/>
          <p:nvPr/>
        </p:nvSpPr>
        <p:spPr>
          <a:xfrm>
            <a:off x="8518536" y="257477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4FBC42-7AB8-EE93-C7DC-8ED6EE558EBB}"/>
              </a:ext>
            </a:extLst>
          </p:cNvPr>
          <p:cNvSpPr txBox="1"/>
          <p:nvPr/>
        </p:nvSpPr>
        <p:spPr>
          <a:xfrm>
            <a:off x="8523585" y="161721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C762804-0D3F-85B1-1B5F-F3ABD1145FEE}"/>
              </a:ext>
            </a:extLst>
          </p:cNvPr>
          <p:cNvSpPr txBox="1"/>
          <p:nvPr/>
        </p:nvSpPr>
        <p:spPr>
          <a:xfrm>
            <a:off x="10180905" y="1457342"/>
            <a:ext cx="1146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TDCoverflow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TDCout7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TDCout6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TDCout5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TDCout4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TDCout3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TDCout2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TDCout1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AF822CF-693C-04CB-29BF-C15A4AD26E9E}"/>
              </a:ext>
            </a:extLst>
          </p:cNvPr>
          <p:cNvSpPr txBox="1"/>
          <p:nvPr/>
        </p:nvSpPr>
        <p:spPr>
          <a:xfrm>
            <a:off x="7448804" y="1479558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3 Out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5D984C5-F1EF-A328-5CE1-DF19E4D8625F}"/>
              </a:ext>
            </a:extLst>
          </p:cNvPr>
          <p:cNvSpPr txBox="1"/>
          <p:nvPr/>
        </p:nvSpPr>
        <p:spPr>
          <a:xfrm>
            <a:off x="7455432" y="2440341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2 Out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E218C10-8ABF-39D3-7C5D-7FE134ADA5F4}"/>
              </a:ext>
            </a:extLst>
          </p:cNvPr>
          <p:cNvSpPr txBox="1"/>
          <p:nvPr/>
        </p:nvSpPr>
        <p:spPr>
          <a:xfrm>
            <a:off x="7462060" y="3401124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1 Out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135E465-BBFF-4EB2-B689-10AB3C82C617}"/>
              </a:ext>
            </a:extLst>
          </p:cNvPr>
          <p:cNvSpPr txBox="1"/>
          <p:nvPr/>
        </p:nvSpPr>
        <p:spPr>
          <a:xfrm>
            <a:off x="7468688" y="4361907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0 Out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6B5B678-5366-C406-F64D-66787D4CEA3A}"/>
              </a:ext>
            </a:extLst>
          </p:cNvPr>
          <p:cNvSpPr txBox="1"/>
          <p:nvPr/>
        </p:nvSpPr>
        <p:spPr>
          <a:xfrm>
            <a:off x="4899884" y="6276040"/>
            <a:ext cx="383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Vctrlp. Vctrln, VctrlpV, VctrlnV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(Bias voltages connected to programmable DACs)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A3AEB8F-C5DF-C3EF-747A-3050B12F2B1D}"/>
              </a:ext>
            </a:extLst>
          </p:cNvPr>
          <p:cNvSpPr txBox="1"/>
          <p:nvPr/>
        </p:nvSpPr>
        <p:spPr>
          <a:xfrm>
            <a:off x="3944206" y="5489946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Nsel2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Nsel1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145C5D9-1234-2874-D108-644013F16310}"/>
              </a:ext>
            </a:extLst>
          </p:cNvPr>
          <p:cNvSpPr txBox="1"/>
          <p:nvPr/>
        </p:nvSpPr>
        <p:spPr>
          <a:xfrm>
            <a:off x="4110647" y="6092183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NselV2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NselV1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NselV0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10D4915-49CB-4ECB-EBA9-0264537B9486}"/>
              </a:ext>
            </a:extLst>
          </p:cNvPr>
          <p:cNvCxnSpPr>
            <a:cxnSpLocks/>
          </p:cNvCxnSpPr>
          <p:nvPr/>
        </p:nvCxnSpPr>
        <p:spPr>
          <a:xfrm flipH="1">
            <a:off x="5751443" y="5296512"/>
            <a:ext cx="56984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2FDF64A8-DEB9-E5DB-8125-59AAA4650716}"/>
              </a:ext>
            </a:extLst>
          </p:cNvPr>
          <p:cNvSpPr txBox="1"/>
          <p:nvPr/>
        </p:nvSpPr>
        <p:spPr>
          <a:xfrm>
            <a:off x="6256178" y="5062369"/>
            <a:ext cx="247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OscEn (0-&gt; Oscillators Enabled, 1-&gt; Oscillators Disabled)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0914290-CDBA-FC4D-1747-2D12539A29AA}"/>
              </a:ext>
            </a:extLst>
          </p:cNvPr>
          <p:cNvSpPr txBox="1"/>
          <p:nvPr/>
        </p:nvSpPr>
        <p:spPr>
          <a:xfrm>
            <a:off x="284453" y="5170837"/>
            <a:ext cx="290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STOPsel</a:t>
            </a:r>
          </a:p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(0 -&gt; StopN=6.25ps, Stop_comm=50ps, 1 -&gt; StopN=50ps, Stop_comm=6.25ps)</a:t>
            </a: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3739C69-91BA-181F-2CB7-2515E8C04347}"/>
              </a:ext>
            </a:extLst>
          </p:cNvPr>
          <p:cNvCxnSpPr>
            <a:cxnSpLocks/>
          </p:cNvCxnSpPr>
          <p:nvPr/>
        </p:nvCxnSpPr>
        <p:spPr>
          <a:xfrm>
            <a:off x="5760180" y="5612586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0D6C141A-2B05-96BE-AC1B-C7C96734649B}"/>
              </a:ext>
            </a:extLst>
          </p:cNvPr>
          <p:cNvSpPr txBox="1"/>
          <p:nvPr/>
        </p:nvSpPr>
        <p:spPr>
          <a:xfrm>
            <a:off x="6699412" y="5481147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OscOut (50ps -&gt; 4.88 MHz)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9CD27D5-6DB0-3AFE-E9AD-B0F44C9C3C6A}"/>
              </a:ext>
            </a:extLst>
          </p:cNvPr>
          <p:cNvSpPr txBox="1"/>
          <p:nvPr/>
        </p:nvSpPr>
        <p:spPr>
          <a:xfrm>
            <a:off x="6706040" y="5713059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OscVOut (56.25ps -&gt; 4.34 MHz)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A6AAD780-5D78-5179-13BB-82C95DB4876F}"/>
              </a:ext>
            </a:extLst>
          </p:cNvPr>
          <p:cNvCxnSpPr>
            <a:cxnSpLocks/>
          </p:cNvCxnSpPr>
          <p:nvPr/>
        </p:nvCxnSpPr>
        <p:spPr>
          <a:xfrm>
            <a:off x="5766808" y="5871002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B76DA641-C09C-2935-9087-3F1EC45DF01E}"/>
              </a:ext>
            </a:extLst>
          </p:cNvPr>
          <p:cNvSpPr txBox="1"/>
          <p:nvPr/>
        </p:nvSpPr>
        <p:spPr>
          <a:xfrm>
            <a:off x="10177007" y="3331644"/>
            <a:ext cx="1146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EOC50_ch3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EOC50_ch2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EOC50_ch1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EOC50_ch0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EOC6_ch3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EOC6_ch2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EOC6_ch1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EOC6_ch0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B31CA76-245B-5899-E23C-4411BCDB0824}"/>
              </a:ext>
            </a:extLst>
          </p:cNvPr>
          <p:cNvCxnSpPr>
            <a:cxnSpLocks/>
          </p:cNvCxnSpPr>
          <p:nvPr/>
        </p:nvCxnSpPr>
        <p:spPr>
          <a:xfrm flipH="1">
            <a:off x="3930954" y="5095219"/>
            <a:ext cx="485466" cy="47592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E49DF104-42FA-DAE4-E0EF-AA26AB3EEE0E}"/>
              </a:ext>
            </a:extLst>
          </p:cNvPr>
          <p:cNvCxnSpPr>
            <a:cxnSpLocks/>
          </p:cNvCxnSpPr>
          <p:nvPr/>
        </p:nvCxnSpPr>
        <p:spPr>
          <a:xfrm>
            <a:off x="3298664" y="592901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7C05649A-24B3-259C-0F16-2BAE61AC0012}"/>
              </a:ext>
            </a:extLst>
          </p:cNvPr>
          <p:cNvCxnSpPr>
            <a:cxnSpLocks/>
          </p:cNvCxnSpPr>
          <p:nvPr/>
        </p:nvCxnSpPr>
        <p:spPr>
          <a:xfrm>
            <a:off x="3934150" y="5553386"/>
            <a:ext cx="3428" cy="66317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302E9CB0-35E5-9E81-FAC6-7B1399AED184}"/>
              </a:ext>
            </a:extLst>
          </p:cNvPr>
          <p:cNvSpPr txBox="1"/>
          <p:nvPr/>
        </p:nvSpPr>
        <p:spPr>
          <a:xfrm>
            <a:off x="1913233" y="5791813"/>
            <a:ext cx="1452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RSTb (active low)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A881298-BF80-52C5-608F-1EB8DF98773C}"/>
              </a:ext>
            </a:extLst>
          </p:cNvPr>
          <p:cNvSpPr txBox="1"/>
          <p:nvPr/>
        </p:nvSpPr>
        <p:spPr>
          <a:xfrm>
            <a:off x="1654817" y="6063481"/>
            <a:ext cx="172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RSTmemb (active low)</a:t>
            </a:r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7EDBCEA0-D8B2-3BE8-D33E-C71E5533D44C}"/>
              </a:ext>
            </a:extLst>
          </p:cNvPr>
          <p:cNvCxnSpPr>
            <a:cxnSpLocks/>
          </p:cNvCxnSpPr>
          <p:nvPr/>
        </p:nvCxnSpPr>
        <p:spPr>
          <a:xfrm>
            <a:off x="3305292" y="6200678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Oval 213">
            <a:extLst>
              <a:ext uri="{FF2B5EF4-FFF2-40B4-BE49-F238E27FC236}">
                <a16:creationId xmlns:a16="http://schemas.microsoft.com/office/drawing/2014/main" id="{109F28CD-C4B6-99D8-954D-1D3294E95CA6}"/>
              </a:ext>
            </a:extLst>
          </p:cNvPr>
          <p:cNvSpPr/>
          <p:nvPr/>
        </p:nvSpPr>
        <p:spPr>
          <a:xfrm>
            <a:off x="9111931" y="5168099"/>
            <a:ext cx="1038945" cy="102812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272BF0E-187D-9AC1-D9F6-55F196EF8322}"/>
              </a:ext>
            </a:extLst>
          </p:cNvPr>
          <p:cNvSpPr txBox="1"/>
          <p:nvPr/>
        </p:nvSpPr>
        <p:spPr>
          <a:xfrm>
            <a:off x="10329948" y="4983222"/>
            <a:ext cx="1502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VDDio (1.8V)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VDDacPAD (0.9V)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 (0.9V)</a:t>
            </a:r>
          </a:p>
          <a:p>
            <a:endParaRPr lang="en-US" sz="1200" b="1" dirty="0"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VSSio (0V)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VSSacPAD (0V)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 (0V)</a:t>
            </a:r>
          </a:p>
        </p:txBody>
      </p:sp>
      <p:sp>
        <p:nvSpPr>
          <p:cNvPr id="220" name="Left Brace 219">
            <a:extLst>
              <a:ext uri="{FF2B5EF4-FFF2-40B4-BE49-F238E27FC236}">
                <a16:creationId xmlns:a16="http://schemas.microsoft.com/office/drawing/2014/main" id="{78D44797-0E2D-329D-99E8-85FF30D7AA44}"/>
              </a:ext>
            </a:extLst>
          </p:cNvPr>
          <p:cNvSpPr/>
          <p:nvPr/>
        </p:nvSpPr>
        <p:spPr>
          <a:xfrm>
            <a:off x="10154028" y="4968145"/>
            <a:ext cx="258549" cy="141332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DAF3F86A-2075-0982-485E-DDB3277C5941}"/>
              </a:ext>
            </a:extLst>
          </p:cNvPr>
          <p:cNvSpPr/>
          <p:nvPr/>
        </p:nvSpPr>
        <p:spPr>
          <a:xfrm>
            <a:off x="1163507" y="1326642"/>
            <a:ext cx="323272" cy="282514"/>
          </a:xfrm>
          <a:prstGeom prst="ellipse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591ADC2-2C3D-DC74-AF0F-0853D940BE1D}"/>
              </a:ext>
            </a:extLst>
          </p:cNvPr>
          <p:cNvCxnSpPr>
            <a:cxnSpLocks/>
          </p:cNvCxnSpPr>
          <p:nvPr/>
        </p:nvCxnSpPr>
        <p:spPr>
          <a:xfrm>
            <a:off x="899528" y="1118853"/>
            <a:ext cx="399398" cy="32407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334A508A-5F83-401C-1619-DF5421B61513}"/>
              </a:ext>
            </a:extLst>
          </p:cNvPr>
          <p:cNvSpPr txBox="1"/>
          <p:nvPr/>
        </p:nvSpPr>
        <p:spPr>
          <a:xfrm>
            <a:off x="4883" y="955254"/>
            <a:ext cx="934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Rbias</a:t>
            </a:r>
          </a:p>
          <a:p>
            <a:pPr algn="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(750ohm resistor to ground)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CAA98B1-0CF8-20E6-3F6C-5F2F34B55476}"/>
              </a:ext>
            </a:extLst>
          </p:cNvPr>
          <p:cNvCxnSpPr>
            <a:cxnSpLocks/>
          </p:cNvCxnSpPr>
          <p:nvPr/>
        </p:nvCxnSpPr>
        <p:spPr>
          <a:xfrm>
            <a:off x="3928406" y="5571142"/>
            <a:ext cx="6891" cy="1179559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93A4520-F548-4F40-8887-DBCB4ADB57F0}"/>
              </a:ext>
            </a:extLst>
          </p:cNvPr>
          <p:cNvSpPr/>
          <p:nvPr/>
        </p:nvSpPr>
        <p:spPr>
          <a:xfrm>
            <a:off x="321789" y="6295704"/>
            <a:ext cx="3388911" cy="545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9A994-8908-B855-0EBE-35F961977CA3}"/>
              </a:ext>
            </a:extLst>
          </p:cNvPr>
          <p:cNvSpPr txBox="1"/>
          <p:nvPr/>
        </p:nvSpPr>
        <p:spPr>
          <a:xfrm>
            <a:off x="899528" y="6314202"/>
            <a:ext cx="2479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TDC50en (1-&gt; 50ps TDC enabled)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40DED1-BB77-C8D8-F794-D998CAF8CC62}"/>
              </a:ext>
            </a:extLst>
          </p:cNvPr>
          <p:cNvCxnSpPr>
            <a:cxnSpLocks/>
          </p:cNvCxnSpPr>
          <p:nvPr/>
        </p:nvCxnSpPr>
        <p:spPr>
          <a:xfrm>
            <a:off x="3300374" y="6451399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3F4D2FB-7303-65EC-1612-6A12ADCD69F1}"/>
              </a:ext>
            </a:extLst>
          </p:cNvPr>
          <p:cNvSpPr txBox="1"/>
          <p:nvPr/>
        </p:nvSpPr>
        <p:spPr>
          <a:xfrm>
            <a:off x="389870" y="6564923"/>
            <a:ext cx="298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TDC6en (1-&gt; 6.25ps TDC enabled)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AFDAD3-3D20-E8D2-E8BD-328B4DF9E0E1}"/>
              </a:ext>
            </a:extLst>
          </p:cNvPr>
          <p:cNvCxnSpPr>
            <a:cxnSpLocks/>
          </p:cNvCxnSpPr>
          <p:nvPr/>
        </p:nvCxnSpPr>
        <p:spPr>
          <a:xfrm>
            <a:off x="3295456" y="670212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005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508A9D6B-CF25-5D0D-BA2C-75E8716CF0C5}"/>
              </a:ext>
            </a:extLst>
          </p:cNvPr>
          <p:cNvSpPr/>
          <p:nvPr/>
        </p:nvSpPr>
        <p:spPr>
          <a:xfrm>
            <a:off x="9111931" y="1661811"/>
            <a:ext cx="1037066" cy="14455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85DB7C5-6FB0-7747-11A6-93B09FCB92CD}"/>
              </a:ext>
            </a:extLst>
          </p:cNvPr>
          <p:cNvCxnSpPr>
            <a:cxnSpLocks/>
          </p:cNvCxnSpPr>
          <p:nvPr/>
        </p:nvCxnSpPr>
        <p:spPr>
          <a:xfrm flipH="1">
            <a:off x="4415564" y="1859354"/>
            <a:ext cx="238" cy="325203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EBE082D-06AE-908D-8296-F2B6359BCB40}"/>
              </a:ext>
            </a:extLst>
          </p:cNvPr>
          <p:cNvGrpSpPr/>
          <p:nvPr/>
        </p:nvGrpSpPr>
        <p:grpSpPr>
          <a:xfrm>
            <a:off x="5758076" y="2026947"/>
            <a:ext cx="4432182" cy="2532499"/>
            <a:chOff x="5758076" y="2026947"/>
            <a:chExt cx="4432182" cy="2532499"/>
          </a:xfrm>
        </p:grpSpPr>
        <p:sp>
          <p:nvSpPr>
            <p:cNvPr id="164" name="Arrow: Right 163">
              <a:extLst>
                <a:ext uri="{FF2B5EF4-FFF2-40B4-BE49-F238E27FC236}">
                  <a16:creationId xmlns:a16="http://schemas.microsoft.com/office/drawing/2014/main" id="{D920CD70-3BC7-8CDA-D94C-14178EEF153F}"/>
                </a:ext>
              </a:extLst>
            </p:cNvPr>
            <p:cNvSpPr/>
            <p:nvPr/>
          </p:nvSpPr>
          <p:spPr>
            <a:xfrm>
              <a:off x="6781825" y="3921942"/>
              <a:ext cx="3408433" cy="319811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B2677A28-4AD8-2607-0548-C5E601DF7008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80089" y="2026947"/>
              <a:ext cx="1001736" cy="2054901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5B2FA7D-B638-0E66-9C39-FC197D48D95D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77718" y="2926581"/>
              <a:ext cx="1004107" cy="1155267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D03926D-5F77-B2CE-0F6C-DA503D3CF598}"/>
                </a:ext>
              </a:extLst>
            </p:cNvPr>
            <p:cNvCxnSpPr>
              <a:cxnSpLocks/>
              <a:stCxn id="75" idx="3"/>
            </p:cNvCxnSpPr>
            <p:nvPr/>
          </p:nvCxnSpPr>
          <p:spPr>
            <a:xfrm>
              <a:off x="5764700" y="3611915"/>
              <a:ext cx="1023693" cy="473499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808CF0C-6F77-F260-052E-A78895B4CD8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5758076" y="4069812"/>
              <a:ext cx="1180943" cy="489634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00A1BFCD-9C1F-5CD5-C9FB-8708257E8F89}"/>
              </a:ext>
            </a:extLst>
          </p:cNvPr>
          <p:cNvCxnSpPr>
            <a:cxnSpLocks/>
          </p:cNvCxnSpPr>
          <p:nvPr/>
        </p:nvCxnSpPr>
        <p:spPr>
          <a:xfrm flipH="1">
            <a:off x="2793062" y="1577819"/>
            <a:ext cx="13255" cy="3613080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268670A-9C71-6F10-6180-4004BD315582}"/>
              </a:ext>
            </a:extLst>
          </p:cNvPr>
          <p:cNvCxnSpPr>
            <a:cxnSpLocks/>
          </p:cNvCxnSpPr>
          <p:nvPr/>
        </p:nvCxnSpPr>
        <p:spPr>
          <a:xfrm flipH="1">
            <a:off x="4641089" y="1399159"/>
            <a:ext cx="688" cy="410403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05980AC-7B1E-AF6D-F25D-06A373600A96}"/>
              </a:ext>
            </a:extLst>
          </p:cNvPr>
          <p:cNvCxnSpPr>
            <a:cxnSpLocks/>
          </p:cNvCxnSpPr>
          <p:nvPr/>
        </p:nvCxnSpPr>
        <p:spPr>
          <a:xfrm>
            <a:off x="4794176" y="1405787"/>
            <a:ext cx="0" cy="469964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51F6E82-D10F-3CC7-BB18-AF42796E9689}"/>
              </a:ext>
            </a:extLst>
          </p:cNvPr>
          <p:cNvCxnSpPr>
            <a:cxnSpLocks/>
          </p:cNvCxnSpPr>
          <p:nvPr/>
        </p:nvCxnSpPr>
        <p:spPr>
          <a:xfrm flipH="1">
            <a:off x="5058609" y="1392535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7B43784-1FFD-A4DF-7B84-05DA19D3F344}"/>
              </a:ext>
            </a:extLst>
          </p:cNvPr>
          <p:cNvCxnSpPr>
            <a:cxnSpLocks/>
          </p:cNvCxnSpPr>
          <p:nvPr/>
        </p:nvCxnSpPr>
        <p:spPr>
          <a:xfrm flipH="1">
            <a:off x="5257391" y="1399163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22B5BB3-ADB1-F91B-21CC-BFFE38FCCC00}"/>
              </a:ext>
            </a:extLst>
          </p:cNvPr>
          <p:cNvCxnSpPr>
            <a:cxnSpLocks/>
          </p:cNvCxnSpPr>
          <p:nvPr/>
        </p:nvCxnSpPr>
        <p:spPr>
          <a:xfrm flipH="1">
            <a:off x="5456173" y="1385911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646CFAE-BC89-28B4-AF2B-6C3606F83540}"/>
              </a:ext>
            </a:extLst>
          </p:cNvPr>
          <p:cNvCxnSpPr>
            <a:cxnSpLocks/>
          </p:cNvCxnSpPr>
          <p:nvPr/>
        </p:nvCxnSpPr>
        <p:spPr>
          <a:xfrm flipH="1">
            <a:off x="5654955" y="1392539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C48927F-F543-AAF4-4B23-FE790A779F28}"/>
              </a:ext>
            </a:extLst>
          </p:cNvPr>
          <p:cNvCxnSpPr>
            <a:cxnSpLocks/>
          </p:cNvCxnSpPr>
          <p:nvPr/>
        </p:nvCxnSpPr>
        <p:spPr>
          <a:xfrm>
            <a:off x="6972755" y="17305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7A7F84A-B61B-3634-21AE-CCC913A592C6}"/>
              </a:ext>
            </a:extLst>
          </p:cNvPr>
          <p:cNvCxnSpPr>
            <a:cxnSpLocks/>
          </p:cNvCxnSpPr>
          <p:nvPr/>
        </p:nvCxnSpPr>
        <p:spPr>
          <a:xfrm>
            <a:off x="6968236" y="27069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2DFF2FF-E16F-0DAB-EF85-E824CEABB9F1}"/>
              </a:ext>
            </a:extLst>
          </p:cNvPr>
          <p:cNvCxnSpPr>
            <a:cxnSpLocks/>
          </p:cNvCxnSpPr>
          <p:nvPr/>
        </p:nvCxnSpPr>
        <p:spPr>
          <a:xfrm>
            <a:off x="6963717" y="365694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E5B0B40-4181-0326-1300-C90A61A0A335}"/>
              </a:ext>
            </a:extLst>
          </p:cNvPr>
          <p:cNvCxnSpPr>
            <a:cxnSpLocks/>
          </p:cNvCxnSpPr>
          <p:nvPr/>
        </p:nvCxnSpPr>
        <p:spPr>
          <a:xfrm>
            <a:off x="6959198" y="46068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366D927A-9FBE-1D90-B028-C69465994DF4}"/>
              </a:ext>
            </a:extLst>
          </p:cNvPr>
          <p:cNvSpPr txBox="1"/>
          <p:nvPr/>
        </p:nvSpPr>
        <p:spPr>
          <a:xfrm>
            <a:off x="5519539" y="901829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OutSel_6_50</a:t>
            </a:r>
          </a:p>
          <a:p>
            <a:pPr algn="ct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(0-&gt;50ps, 1-&gt;6.25ps)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B2302A0-5D53-7A95-91A5-47D0C68D11B7}"/>
              </a:ext>
            </a:extLst>
          </p:cNvPr>
          <p:cNvCxnSpPr>
            <a:cxnSpLocks/>
          </p:cNvCxnSpPr>
          <p:nvPr/>
        </p:nvCxnSpPr>
        <p:spPr>
          <a:xfrm flipH="1">
            <a:off x="7113037" y="1326642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E1167C-6BE9-464C-79FB-66960E52C023}"/>
              </a:ext>
            </a:extLst>
          </p:cNvPr>
          <p:cNvCxnSpPr>
            <a:cxnSpLocks/>
          </p:cNvCxnSpPr>
          <p:nvPr/>
        </p:nvCxnSpPr>
        <p:spPr>
          <a:xfrm>
            <a:off x="5300870" y="15425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35B05F-80EE-F24E-1988-7128885D2404}"/>
              </a:ext>
            </a:extLst>
          </p:cNvPr>
          <p:cNvCxnSpPr>
            <a:cxnSpLocks/>
          </p:cNvCxnSpPr>
          <p:nvPr/>
        </p:nvCxnSpPr>
        <p:spPr>
          <a:xfrm>
            <a:off x="5280994" y="1920282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07C055F-83A2-4615-B403-57D691D2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</a:t>
            </a:r>
            <a:r>
              <a:rPr lang="en-US" dirty="0">
                <a:highlight>
                  <a:srgbClr val="C0C0C0"/>
                </a:highlight>
              </a:rPr>
              <a:t>I/O</a:t>
            </a:r>
            <a:r>
              <a:rPr lang="en-US" dirty="0"/>
              <a:t> – </a:t>
            </a:r>
            <a:r>
              <a:rPr lang="en-US" dirty="0">
                <a:highlight>
                  <a:srgbClr val="FFFF00"/>
                </a:highlight>
              </a:rPr>
              <a:t>digital CMOS In (1.8V)</a:t>
            </a:r>
            <a:r>
              <a:rPr lang="en-US" dirty="0"/>
              <a:t> 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ABA428-B7C8-1375-B3A4-959A9B1ABEFB}"/>
              </a:ext>
            </a:extLst>
          </p:cNvPr>
          <p:cNvSpPr/>
          <p:nvPr/>
        </p:nvSpPr>
        <p:spPr>
          <a:xfrm>
            <a:off x="4333461" y="1400777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3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420B2-8D7D-5007-340C-1141C080EB34}"/>
              </a:ext>
            </a:extLst>
          </p:cNvPr>
          <p:cNvSpPr/>
          <p:nvPr/>
        </p:nvSpPr>
        <p:spPr>
          <a:xfrm>
            <a:off x="2665806" y="1570318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F09C9F-0DAB-991D-235D-84077959752A}"/>
              </a:ext>
            </a:extLst>
          </p:cNvPr>
          <p:cNvSpPr/>
          <p:nvPr/>
        </p:nvSpPr>
        <p:spPr>
          <a:xfrm>
            <a:off x="6877877" y="1449834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9247B-9723-D471-354C-A73BE100D3B3}"/>
              </a:ext>
            </a:extLst>
          </p:cNvPr>
          <p:cNvSpPr txBox="1"/>
          <p:nvPr/>
        </p:nvSpPr>
        <p:spPr>
          <a:xfrm>
            <a:off x="5760180" y="1313668"/>
            <a:ext cx="971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(50ps) 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DB9E6-C697-A625-5852-C4FCC22D0223}"/>
              </a:ext>
            </a:extLst>
          </p:cNvPr>
          <p:cNvSpPr txBox="1"/>
          <p:nvPr/>
        </p:nvSpPr>
        <p:spPr>
          <a:xfrm>
            <a:off x="5760181" y="1698648"/>
            <a:ext cx="1104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(6.25ps) 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C88C6C-7BC6-61D9-B0F7-50AD0E571F0F}"/>
              </a:ext>
            </a:extLst>
          </p:cNvPr>
          <p:cNvSpPr txBox="1"/>
          <p:nvPr/>
        </p:nvSpPr>
        <p:spPr>
          <a:xfrm>
            <a:off x="6826981" y="1412148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4E752A-D1C9-579F-3DC3-1D4314201BD9}"/>
              </a:ext>
            </a:extLst>
          </p:cNvPr>
          <p:cNvSpPr txBox="1"/>
          <p:nvPr/>
        </p:nvSpPr>
        <p:spPr>
          <a:xfrm>
            <a:off x="6833609" y="1750074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7BB53F-F58C-2C95-AA08-45C080C754A0}"/>
              </a:ext>
            </a:extLst>
          </p:cNvPr>
          <p:cNvCxnSpPr>
            <a:cxnSpLocks/>
          </p:cNvCxnSpPr>
          <p:nvPr/>
        </p:nvCxnSpPr>
        <p:spPr>
          <a:xfrm flipH="1">
            <a:off x="3924766" y="1356866"/>
            <a:ext cx="10982" cy="302338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4C3511-7C5A-F045-0D84-DCA5B8582455}"/>
              </a:ext>
            </a:extLst>
          </p:cNvPr>
          <p:cNvCxnSpPr>
            <a:cxnSpLocks/>
          </p:cNvCxnSpPr>
          <p:nvPr/>
        </p:nvCxnSpPr>
        <p:spPr>
          <a:xfrm>
            <a:off x="3922643" y="1537659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458BB7F-C90D-6213-3298-E485CA37C237}"/>
              </a:ext>
            </a:extLst>
          </p:cNvPr>
          <p:cNvSpPr txBox="1"/>
          <p:nvPr/>
        </p:nvSpPr>
        <p:spPr>
          <a:xfrm>
            <a:off x="3767840" y="901829"/>
            <a:ext cx="205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 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(Start_p, Start_n)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57E275E-3EE5-1870-9A04-39731687CE49}"/>
              </a:ext>
            </a:extLst>
          </p:cNvPr>
          <p:cNvCxnSpPr>
            <a:cxnSpLocks/>
          </p:cNvCxnSpPr>
          <p:nvPr/>
        </p:nvCxnSpPr>
        <p:spPr>
          <a:xfrm flipV="1">
            <a:off x="2950726" y="1722291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76F1C66-9044-C084-B7A1-E967B60D784B}"/>
              </a:ext>
            </a:extLst>
          </p:cNvPr>
          <p:cNvCxnSpPr>
            <a:cxnSpLocks/>
          </p:cNvCxnSpPr>
          <p:nvPr/>
        </p:nvCxnSpPr>
        <p:spPr>
          <a:xfrm flipV="1">
            <a:off x="2950726" y="1927699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CA684A2-4A15-EF57-F784-23B7EA12844B}"/>
              </a:ext>
            </a:extLst>
          </p:cNvPr>
          <p:cNvSpPr txBox="1"/>
          <p:nvPr/>
        </p:nvSpPr>
        <p:spPr>
          <a:xfrm>
            <a:off x="2963974" y="1463086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F19E24-10AF-6406-F288-D48949215678}"/>
              </a:ext>
            </a:extLst>
          </p:cNvPr>
          <p:cNvSpPr txBox="1"/>
          <p:nvPr/>
        </p:nvSpPr>
        <p:spPr>
          <a:xfrm>
            <a:off x="2950726" y="191663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B97E15-8CD2-21D2-580F-6D8360D19F8A}"/>
              </a:ext>
            </a:extLst>
          </p:cNvPr>
          <p:cNvSpPr txBox="1"/>
          <p:nvPr/>
        </p:nvSpPr>
        <p:spPr>
          <a:xfrm>
            <a:off x="1577009" y="901829"/>
            <a:ext cx="233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Stop_comm 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(Stop_comm_p, Stop_comm_n)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C3620C2-0B90-5BF2-856B-212283EBBEDB}"/>
              </a:ext>
            </a:extLst>
          </p:cNvPr>
          <p:cNvCxnSpPr>
            <a:cxnSpLocks/>
          </p:cNvCxnSpPr>
          <p:nvPr/>
        </p:nvCxnSpPr>
        <p:spPr>
          <a:xfrm>
            <a:off x="1843105" y="1672985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65EE33E-5ABC-B70C-318D-A5AA40768AA0}"/>
              </a:ext>
            </a:extLst>
          </p:cNvPr>
          <p:cNvCxnSpPr>
            <a:cxnSpLocks/>
          </p:cNvCxnSpPr>
          <p:nvPr/>
        </p:nvCxnSpPr>
        <p:spPr>
          <a:xfrm flipH="1">
            <a:off x="1832039" y="1359772"/>
            <a:ext cx="238" cy="31558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AAEBED5-E6F9-C850-C5B4-B35319CEED0C}"/>
              </a:ext>
            </a:extLst>
          </p:cNvPr>
          <p:cNvCxnSpPr>
            <a:cxnSpLocks/>
          </p:cNvCxnSpPr>
          <p:nvPr/>
        </p:nvCxnSpPr>
        <p:spPr>
          <a:xfrm>
            <a:off x="1457739" y="1971158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032B688-ECE1-AD18-C48A-FEBAFC364C78}"/>
              </a:ext>
            </a:extLst>
          </p:cNvPr>
          <p:cNvSpPr txBox="1"/>
          <p:nvPr/>
        </p:nvSpPr>
        <p:spPr>
          <a:xfrm>
            <a:off x="321789" y="1837337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Stop3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(Stop3_p, Stop3_n)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1CAD1E4-5A07-E19C-6112-C8C00B4B52FA}"/>
              </a:ext>
            </a:extLst>
          </p:cNvPr>
          <p:cNvCxnSpPr>
            <a:cxnSpLocks/>
          </p:cNvCxnSpPr>
          <p:nvPr/>
        </p:nvCxnSpPr>
        <p:spPr>
          <a:xfrm>
            <a:off x="5294246" y="2490129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080B1A6-C8C1-F542-13D8-30D586B4C51F}"/>
              </a:ext>
            </a:extLst>
          </p:cNvPr>
          <p:cNvCxnSpPr>
            <a:cxnSpLocks/>
          </p:cNvCxnSpPr>
          <p:nvPr/>
        </p:nvCxnSpPr>
        <p:spPr>
          <a:xfrm>
            <a:off x="5274370" y="2867813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FADC331-ADF0-78D4-C394-56E853B23BCC}"/>
              </a:ext>
            </a:extLst>
          </p:cNvPr>
          <p:cNvSpPr/>
          <p:nvPr/>
        </p:nvSpPr>
        <p:spPr>
          <a:xfrm>
            <a:off x="4326837" y="2348308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2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235A3E-BFDF-47AC-948F-FDDD434B472A}"/>
              </a:ext>
            </a:extLst>
          </p:cNvPr>
          <p:cNvSpPr/>
          <p:nvPr/>
        </p:nvSpPr>
        <p:spPr>
          <a:xfrm>
            <a:off x="2659182" y="2517849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842C9D5-E509-29D4-948B-E60EC19D9361}"/>
              </a:ext>
            </a:extLst>
          </p:cNvPr>
          <p:cNvSpPr/>
          <p:nvPr/>
        </p:nvSpPr>
        <p:spPr>
          <a:xfrm>
            <a:off x="6871253" y="2397365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030A2-723F-4EF6-9F65-E90264FA594E}"/>
              </a:ext>
            </a:extLst>
          </p:cNvPr>
          <p:cNvSpPr txBox="1"/>
          <p:nvPr/>
        </p:nvSpPr>
        <p:spPr>
          <a:xfrm>
            <a:off x="6820357" y="2359679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C202FA-C5BD-EF13-0BA7-4234EC66D6AF}"/>
              </a:ext>
            </a:extLst>
          </p:cNvPr>
          <p:cNvSpPr txBox="1"/>
          <p:nvPr/>
        </p:nvSpPr>
        <p:spPr>
          <a:xfrm>
            <a:off x="6826985" y="2697605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43B7034-3BF5-266F-FA6B-8246D216EA6F}"/>
              </a:ext>
            </a:extLst>
          </p:cNvPr>
          <p:cNvCxnSpPr>
            <a:cxnSpLocks/>
          </p:cNvCxnSpPr>
          <p:nvPr/>
        </p:nvCxnSpPr>
        <p:spPr>
          <a:xfrm>
            <a:off x="3916019" y="2485190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B9051F3-483C-D132-4FF6-0C9B3257E929}"/>
              </a:ext>
            </a:extLst>
          </p:cNvPr>
          <p:cNvCxnSpPr>
            <a:cxnSpLocks/>
          </p:cNvCxnSpPr>
          <p:nvPr/>
        </p:nvCxnSpPr>
        <p:spPr>
          <a:xfrm flipV="1">
            <a:off x="2944102" y="2669822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4A32507-8C14-4CE0-D292-82E520261C6A}"/>
              </a:ext>
            </a:extLst>
          </p:cNvPr>
          <p:cNvCxnSpPr>
            <a:cxnSpLocks/>
          </p:cNvCxnSpPr>
          <p:nvPr/>
        </p:nvCxnSpPr>
        <p:spPr>
          <a:xfrm flipV="1">
            <a:off x="2944102" y="2875230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212D215-61F3-209D-4562-A1F3C0C16366}"/>
              </a:ext>
            </a:extLst>
          </p:cNvPr>
          <p:cNvSpPr txBox="1"/>
          <p:nvPr/>
        </p:nvSpPr>
        <p:spPr>
          <a:xfrm>
            <a:off x="2957350" y="2410617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745BF-094A-21AD-7D25-DD6E1E727B41}"/>
              </a:ext>
            </a:extLst>
          </p:cNvPr>
          <p:cNvSpPr txBox="1"/>
          <p:nvPr/>
        </p:nvSpPr>
        <p:spPr>
          <a:xfrm>
            <a:off x="2944102" y="2864170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7FB8D42-8E74-AB4D-3F87-8AC9AD1D7787}"/>
              </a:ext>
            </a:extLst>
          </p:cNvPr>
          <p:cNvCxnSpPr>
            <a:cxnSpLocks/>
          </p:cNvCxnSpPr>
          <p:nvPr/>
        </p:nvCxnSpPr>
        <p:spPr>
          <a:xfrm>
            <a:off x="1836481" y="2620516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3AC529B-5DB5-F135-EE2E-A5CA19AAEB9C}"/>
              </a:ext>
            </a:extLst>
          </p:cNvPr>
          <p:cNvCxnSpPr>
            <a:cxnSpLocks/>
          </p:cNvCxnSpPr>
          <p:nvPr/>
        </p:nvCxnSpPr>
        <p:spPr>
          <a:xfrm>
            <a:off x="1451115" y="2918689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659AAF9-9A8B-4F56-9CD2-416603C18AE7}"/>
              </a:ext>
            </a:extLst>
          </p:cNvPr>
          <p:cNvSpPr txBox="1"/>
          <p:nvPr/>
        </p:nvSpPr>
        <p:spPr>
          <a:xfrm>
            <a:off x="315165" y="2784868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(Stop2_p, Stop2_n)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383EED8-A441-9FAD-88F5-1A12A8C53565}"/>
              </a:ext>
            </a:extLst>
          </p:cNvPr>
          <p:cNvCxnSpPr>
            <a:cxnSpLocks/>
          </p:cNvCxnSpPr>
          <p:nvPr/>
        </p:nvCxnSpPr>
        <p:spPr>
          <a:xfrm>
            <a:off x="5287622" y="3437660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746515-3B4A-A8C6-F488-E25274FF71A5}"/>
              </a:ext>
            </a:extLst>
          </p:cNvPr>
          <p:cNvCxnSpPr>
            <a:cxnSpLocks/>
          </p:cNvCxnSpPr>
          <p:nvPr/>
        </p:nvCxnSpPr>
        <p:spPr>
          <a:xfrm>
            <a:off x="5267746" y="38153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D1795A2B-469F-C073-5DE0-02DA71AE8C2E}"/>
              </a:ext>
            </a:extLst>
          </p:cNvPr>
          <p:cNvSpPr/>
          <p:nvPr/>
        </p:nvSpPr>
        <p:spPr>
          <a:xfrm>
            <a:off x="4320213" y="3295839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1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26A8D99-7CE6-CBBA-ADF4-DACC4067C505}"/>
              </a:ext>
            </a:extLst>
          </p:cNvPr>
          <p:cNvSpPr/>
          <p:nvPr/>
        </p:nvSpPr>
        <p:spPr>
          <a:xfrm>
            <a:off x="2652558" y="3465380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5D02C05-1F46-14BB-576D-30A7020FD8D9}"/>
              </a:ext>
            </a:extLst>
          </p:cNvPr>
          <p:cNvSpPr/>
          <p:nvPr/>
        </p:nvSpPr>
        <p:spPr>
          <a:xfrm>
            <a:off x="6864629" y="3344896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42D88D-5E72-9D32-68C6-CBEEB37D7840}"/>
              </a:ext>
            </a:extLst>
          </p:cNvPr>
          <p:cNvSpPr txBox="1"/>
          <p:nvPr/>
        </p:nvSpPr>
        <p:spPr>
          <a:xfrm>
            <a:off x="6813733" y="3307210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7C22506-C758-F469-B510-2E2D782ACCF6}"/>
              </a:ext>
            </a:extLst>
          </p:cNvPr>
          <p:cNvSpPr txBox="1"/>
          <p:nvPr/>
        </p:nvSpPr>
        <p:spPr>
          <a:xfrm>
            <a:off x="6820361" y="3645136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D791DB9-3443-3345-724D-1014A3A83404}"/>
              </a:ext>
            </a:extLst>
          </p:cNvPr>
          <p:cNvCxnSpPr>
            <a:cxnSpLocks/>
          </p:cNvCxnSpPr>
          <p:nvPr/>
        </p:nvCxnSpPr>
        <p:spPr>
          <a:xfrm>
            <a:off x="3909395" y="3432721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D3D940B-E102-A7C7-EFC5-34998FB0DEE8}"/>
              </a:ext>
            </a:extLst>
          </p:cNvPr>
          <p:cNvCxnSpPr>
            <a:cxnSpLocks/>
          </p:cNvCxnSpPr>
          <p:nvPr/>
        </p:nvCxnSpPr>
        <p:spPr>
          <a:xfrm flipV="1">
            <a:off x="2937478" y="3617353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B80E836-DA08-7E23-5A80-79D775715675}"/>
              </a:ext>
            </a:extLst>
          </p:cNvPr>
          <p:cNvCxnSpPr>
            <a:cxnSpLocks/>
          </p:cNvCxnSpPr>
          <p:nvPr/>
        </p:nvCxnSpPr>
        <p:spPr>
          <a:xfrm flipV="1">
            <a:off x="2937478" y="3822761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E1A942A-CB63-ABAE-0C48-6143CBC5F2AC}"/>
              </a:ext>
            </a:extLst>
          </p:cNvPr>
          <p:cNvSpPr txBox="1"/>
          <p:nvPr/>
        </p:nvSpPr>
        <p:spPr>
          <a:xfrm>
            <a:off x="2950726" y="3358148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B411DBE-D2A1-039F-83F3-9C708E2C00DC}"/>
              </a:ext>
            </a:extLst>
          </p:cNvPr>
          <p:cNvSpPr txBox="1"/>
          <p:nvPr/>
        </p:nvSpPr>
        <p:spPr>
          <a:xfrm>
            <a:off x="2937478" y="3811701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95CA05C-675F-76C7-62B5-193E6AA109F2}"/>
              </a:ext>
            </a:extLst>
          </p:cNvPr>
          <p:cNvCxnSpPr>
            <a:cxnSpLocks/>
          </p:cNvCxnSpPr>
          <p:nvPr/>
        </p:nvCxnSpPr>
        <p:spPr>
          <a:xfrm>
            <a:off x="1829857" y="3568047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18776E3-8502-7EE7-7A09-B7C6BC6EF404}"/>
              </a:ext>
            </a:extLst>
          </p:cNvPr>
          <p:cNvCxnSpPr>
            <a:cxnSpLocks/>
          </p:cNvCxnSpPr>
          <p:nvPr/>
        </p:nvCxnSpPr>
        <p:spPr>
          <a:xfrm>
            <a:off x="1444491" y="3866220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47CACF48-A8B3-587C-C006-B8E617455EFB}"/>
              </a:ext>
            </a:extLst>
          </p:cNvPr>
          <p:cNvSpPr txBox="1"/>
          <p:nvPr/>
        </p:nvSpPr>
        <p:spPr>
          <a:xfrm>
            <a:off x="308541" y="3732399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(Stop1_p, Stop1_n)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21B857A-710A-B003-8934-1DCD20635961}"/>
              </a:ext>
            </a:extLst>
          </p:cNvPr>
          <p:cNvCxnSpPr>
            <a:cxnSpLocks/>
          </p:cNvCxnSpPr>
          <p:nvPr/>
        </p:nvCxnSpPr>
        <p:spPr>
          <a:xfrm>
            <a:off x="5280998" y="4385191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21BCD04-0403-E522-2A43-1B414EB76AF7}"/>
              </a:ext>
            </a:extLst>
          </p:cNvPr>
          <p:cNvCxnSpPr>
            <a:cxnSpLocks/>
          </p:cNvCxnSpPr>
          <p:nvPr/>
        </p:nvCxnSpPr>
        <p:spPr>
          <a:xfrm>
            <a:off x="5261122" y="4762875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92738510-06A1-91F5-7176-FEC63AB830F7}"/>
              </a:ext>
            </a:extLst>
          </p:cNvPr>
          <p:cNvSpPr/>
          <p:nvPr/>
        </p:nvSpPr>
        <p:spPr>
          <a:xfrm>
            <a:off x="4313589" y="4243370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0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58A9ED6-03EF-72EC-32C7-0D7D2E8BB615}"/>
              </a:ext>
            </a:extLst>
          </p:cNvPr>
          <p:cNvSpPr/>
          <p:nvPr/>
        </p:nvSpPr>
        <p:spPr>
          <a:xfrm>
            <a:off x="2645934" y="4412911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9757238-2190-E5D1-C093-3D3B83450C70}"/>
              </a:ext>
            </a:extLst>
          </p:cNvPr>
          <p:cNvSpPr/>
          <p:nvPr/>
        </p:nvSpPr>
        <p:spPr>
          <a:xfrm>
            <a:off x="6858005" y="4292427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E2689F2-D3AB-520D-6901-8C1ACE500CCE}"/>
              </a:ext>
            </a:extLst>
          </p:cNvPr>
          <p:cNvSpPr txBox="1"/>
          <p:nvPr/>
        </p:nvSpPr>
        <p:spPr>
          <a:xfrm>
            <a:off x="6807109" y="4254741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3AAE98C-246A-7305-0EA2-881D95AEA82A}"/>
              </a:ext>
            </a:extLst>
          </p:cNvPr>
          <p:cNvSpPr txBox="1"/>
          <p:nvPr/>
        </p:nvSpPr>
        <p:spPr>
          <a:xfrm>
            <a:off x="6813737" y="4592667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4DBA7E8-49F1-E500-CC1C-29F75A9B88FB}"/>
              </a:ext>
            </a:extLst>
          </p:cNvPr>
          <p:cNvCxnSpPr>
            <a:cxnSpLocks/>
          </p:cNvCxnSpPr>
          <p:nvPr/>
        </p:nvCxnSpPr>
        <p:spPr>
          <a:xfrm>
            <a:off x="3902771" y="4380252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B537600-B217-64E2-97C3-DC1457C86578}"/>
              </a:ext>
            </a:extLst>
          </p:cNvPr>
          <p:cNvCxnSpPr>
            <a:cxnSpLocks/>
          </p:cNvCxnSpPr>
          <p:nvPr/>
        </p:nvCxnSpPr>
        <p:spPr>
          <a:xfrm flipV="1">
            <a:off x="2930854" y="4564884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FBA5967-EF02-724A-BF1D-FC832E741922}"/>
              </a:ext>
            </a:extLst>
          </p:cNvPr>
          <p:cNvCxnSpPr>
            <a:cxnSpLocks/>
          </p:cNvCxnSpPr>
          <p:nvPr/>
        </p:nvCxnSpPr>
        <p:spPr>
          <a:xfrm flipV="1">
            <a:off x="2930854" y="4770292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E211069E-9D36-2DD6-8431-9598FA71EB19}"/>
              </a:ext>
            </a:extLst>
          </p:cNvPr>
          <p:cNvSpPr txBox="1"/>
          <p:nvPr/>
        </p:nvSpPr>
        <p:spPr>
          <a:xfrm>
            <a:off x="2944102" y="430567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00547B2-A1A6-2DC7-E1E3-86C40E58E050}"/>
              </a:ext>
            </a:extLst>
          </p:cNvPr>
          <p:cNvSpPr txBox="1"/>
          <p:nvPr/>
        </p:nvSpPr>
        <p:spPr>
          <a:xfrm>
            <a:off x="2930854" y="4759232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B2E0536-7370-F243-3634-829E5D46F9C3}"/>
              </a:ext>
            </a:extLst>
          </p:cNvPr>
          <p:cNvCxnSpPr>
            <a:cxnSpLocks/>
          </p:cNvCxnSpPr>
          <p:nvPr/>
        </p:nvCxnSpPr>
        <p:spPr>
          <a:xfrm>
            <a:off x="1823233" y="4515578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E0613BF-4252-C351-11EC-DE3E6412AFD8}"/>
              </a:ext>
            </a:extLst>
          </p:cNvPr>
          <p:cNvCxnSpPr>
            <a:cxnSpLocks/>
          </p:cNvCxnSpPr>
          <p:nvPr/>
        </p:nvCxnSpPr>
        <p:spPr>
          <a:xfrm>
            <a:off x="1437867" y="4813751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75B1B0D1-880C-6A78-E1F5-53136FB3897E}"/>
              </a:ext>
            </a:extLst>
          </p:cNvPr>
          <p:cNvSpPr txBox="1"/>
          <p:nvPr/>
        </p:nvSpPr>
        <p:spPr>
          <a:xfrm>
            <a:off x="301917" y="4679930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Stop0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(Stop0_p, Stop0_n)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44F7065-12D2-1217-5CA5-BDE487B5B928}"/>
              </a:ext>
            </a:extLst>
          </p:cNvPr>
          <p:cNvSpPr/>
          <p:nvPr/>
        </p:nvSpPr>
        <p:spPr>
          <a:xfrm>
            <a:off x="4965049" y="5190899"/>
            <a:ext cx="786401" cy="8653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OSC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56.25ps)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996846F-F057-CC9A-4BCE-ED3015AEA707}"/>
              </a:ext>
            </a:extLst>
          </p:cNvPr>
          <p:cNvSpPr txBox="1"/>
          <p:nvPr/>
        </p:nvSpPr>
        <p:spPr>
          <a:xfrm>
            <a:off x="8136843" y="895205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OutCh_sel1, OutCh_sel0</a:t>
            </a:r>
          </a:p>
          <a:p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(00 -&gt; Ch0,  01-&gt;Ch1, 10-&gt;Ch2, 11-&gt;Ch3)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73828D6-C345-8789-1DC9-79502109B197}"/>
              </a:ext>
            </a:extLst>
          </p:cNvPr>
          <p:cNvCxnSpPr>
            <a:cxnSpLocks/>
          </p:cNvCxnSpPr>
          <p:nvPr/>
        </p:nvCxnSpPr>
        <p:spPr>
          <a:xfrm flipH="1">
            <a:off x="8842445" y="1320018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AA4085D-13CE-5D38-BB74-1CF6A7AE6D31}"/>
              </a:ext>
            </a:extLst>
          </p:cNvPr>
          <p:cNvSpPr/>
          <p:nvPr/>
        </p:nvSpPr>
        <p:spPr>
          <a:xfrm>
            <a:off x="8549764" y="1463086"/>
            <a:ext cx="564417" cy="34065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411BBA2-4A39-3DD1-51AA-CB0FCCA8551B}"/>
              </a:ext>
            </a:extLst>
          </p:cNvPr>
          <p:cNvSpPr txBox="1"/>
          <p:nvPr/>
        </p:nvSpPr>
        <p:spPr>
          <a:xfrm>
            <a:off x="8508438" y="448988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E8C7A8F-98F1-68B8-C494-767F40DED474}"/>
              </a:ext>
            </a:extLst>
          </p:cNvPr>
          <p:cNvSpPr txBox="1"/>
          <p:nvPr/>
        </p:nvSpPr>
        <p:spPr>
          <a:xfrm>
            <a:off x="8513487" y="353232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9F6CBAD-2122-E548-F13E-D6898A6D466E}"/>
              </a:ext>
            </a:extLst>
          </p:cNvPr>
          <p:cNvSpPr txBox="1"/>
          <p:nvPr/>
        </p:nvSpPr>
        <p:spPr>
          <a:xfrm>
            <a:off x="8518536" y="257477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4FBC42-7AB8-EE93-C7DC-8ED6EE558EBB}"/>
              </a:ext>
            </a:extLst>
          </p:cNvPr>
          <p:cNvSpPr txBox="1"/>
          <p:nvPr/>
        </p:nvSpPr>
        <p:spPr>
          <a:xfrm>
            <a:off x="8523585" y="161721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C762804-0D3F-85B1-1B5F-F3ABD1145FEE}"/>
              </a:ext>
            </a:extLst>
          </p:cNvPr>
          <p:cNvSpPr txBox="1"/>
          <p:nvPr/>
        </p:nvSpPr>
        <p:spPr>
          <a:xfrm>
            <a:off x="10180905" y="1457342"/>
            <a:ext cx="1146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TDCoverflow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TDCout7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TDCout6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TDCout5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TDCout4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AF822CF-693C-04CB-29BF-C15A4AD26E9E}"/>
              </a:ext>
            </a:extLst>
          </p:cNvPr>
          <p:cNvSpPr txBox="1"/>
          <p:nvPr/>
        </p:nvSpPr>
        <p:spPr>
          <a:xfrm>
            <a:off x="7448804" y="1479558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3 Out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5D984C5-F1EF-A328-5CE1-DF19E4D8625F}"/>
              </a:ext>
            </a:extLst>
          </p:cNvPr>
          <p:cNvSpPr txBox="1"/>
          <p:nvPr/>
        </p:nvSpPr>
        <p:spPr>
          <a:xfrm>
            <a:off x="7455432" y="2440341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2 Out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E218C10-8ABF-39D3-7C5D-7FE134ADA5F4}"/>
              </a:ext>
            </a:extLst>
          </p:cNvPr>
          <p:cNvSpPr txBox="1"/>
          <p:nvPr/>
        </p:nvSpPr>
        <p:spPr>
          <a:xfrm>
            <a:off x="7462060" y="3401124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1 Out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135E465-BBFF-4EB2-B689-10AB3C82C617}"/>
              </a:ext>
            </a:extLst>
          </p:cNvPr>
          <p:cNvSpPr txBox="1"/>
          <p:nvPr/>
        </p:nvSpPr>
        <p:spPr>
          <a:xfrm>
            <a:off x="7468688" y="4361907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0 Out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6B5B678-5366-C406-F64D-66787D4CEA3A}"/>
              </a:ext>
            </a:extLst>
          </p:cNvPr>
          <p:cNvSpPr txBox="1"/>
          <p:nvPr/>
        </p:nvSpPr>
        <p:spPr>
          <a:xfrm>
            <a:off x="4899884" y="6276040"/>
            <a:ext cx="383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Vctrlp. Vctrln, VctrlpV, VctrlnV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(Bias voltages connected to programmable DACs)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A3AEB8F-C5DF-C3EF-747A-3050B12F2B1D}"/>
              </a:ext>
            </a:extLst>
          </p:cNvPr>
          <p:cNvSpPr txBox="1"/>
          <p:nvPr/>
        </p:nvSpPr>
        <p:spPr>
          <a:xfrm>
            <a:off x="3944206" y="5489946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Nsel2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Nsel1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145C5D9-1234-2874-D108-644013F16310}"/>
              </a:ext>
            </a:extLst>
          </p:cNvPr>
          <p:cNvSpPr txBox="1"/>
          <p:nvPr/>
        </p:nvSpPr>
        <p:spPr>
          <a:xfrm>
            <a:off x="4110647" y="6092183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NselV2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NselV1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NselV0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10D4915-49CB-4ECB-EBA9-0264537B9486}"/>
              </a:ext>
            </a:extLst>
          </p:cNvPr>
          <p:cNvCxnSpPr>
            <a:cxnSpLocks/>
          </p:cNvCxnSpPr>
          <p:nvPr/>
        </p:nvCxnSpPr>
        <p:spPr>
          <a:xfrm flipH="1">
            <a:off x="5751443" y="5296512"/>
            <a:ext cx="56984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2FDF64A8-DEB9-E5DB-8125-59AAA4650716}"/>
              </a:ext>
            </a:extLst>
          </p:cNvPr>
          <p:cNvSpPr txBox="1"/>
          <p:nvPr/>
        </p:nvSpPr>
        <p:spPr>
          <a:xfrm>
            <a:off x="6256178" y="5062369"/>
            <a:ext cx="247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OscEn (0-&gt; Oscillators Enabled, 1-&gt; Oscillators Disabled)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0914290-CDBA-FC4D-1747-2D12539A29AA}"/>
              </a:ext>
            </a:extLst>
          </p:cNvPr>
          <p:cNvSpPr txBox="1"/>
          <p:nvPr/>
        </p:nvSpPr>
        <p:spPr>
          <a:xfrm>
            <a:off x="284453" y="5170837"/>
            <a:ext cx="290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STOPsel</a:t>
            </a:r>
          </a:p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(0 -&gt; StopN=6.25ps, Stop_comm=50ps, 1 -&gt; StopN=50ps, Stop_comm=6.25ps)</a:t>
            </a: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3739C69-91BA-181F-2CB7-2515E8C04347}"/>
              </a:ext>
            </a:extLst>
          </p:cNvPr>
          <p:cNvCxnSpPr>
            <a:cxnSpLocks/>
          </p:cNvCxnSpPr>
          <p:nvPr/>
        </p:nvCxnSpPr>
        <p:spPr>
          <a:xfrm>
            <a:off x="5760180" y="5612586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0D6C141A-2B05-96BE-AC1B-C7C96734649B}"/>
              </a:ext>
            </a:extLst>
          </p:cNvPr>
          <p:cNvSpPr txBox="1"/>
          <p:nvPr/>
        </p:nvSpPr>
        <p:spPr>
          <a:xfrm>
            <a:off x="6699412" y="5481147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OscOut (50ps -&gt; 4.88 MHz)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9CD27D5-6DB0-3AFE-E9AD-B0F44C9C3C6A}"/>
              </a:ext>
            </a:extLst>
          </p:cNvPr>
          <p:cNvSpPr txBox="1"/>
          <p:nvPr/>
        </p:nvSpPr>
        <p:spPr>
          <a:xfrm>
            <a:off x="6706040" y="5713059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OscVOut (56.25ps -&gt; 4.34 MHz)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A6AAD780-5D78-5179-13BB-82C95DB4876F}"/>
              </a:ext>
            </a:extLst>
          </p:cNvPr>
          <p:cNvCxnSpPr>
            <a:cxnSpLocks/>
          </p:cNvCxnSpPr>
          <p:nvPr/>
        </p:nvCxnSpPr>
        <p:spPr>
          <a:xfrm>
            <a:off x="5766808" y="5871002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B76DA641-C09C-2935-9087-3F1EC45DF01E}"/>
              </a:ext>
            </a:extLst>
          </p:cNvPr>
          <p:cNvSpPr txBox="1"/>
          <p:nvPr/>
        </p:nvSpPr>
        <p:spPr>
          <a:xfrm>
            <a:off x="10177007" y="3331644"/>
            <a:ext cx="1146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EOC50_ch0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EOC6_ch0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B31CA76-245B-5899-E23C-4411BCDB0824}"/>
              </a:ext>
            </a:extLst>
          </p:cNvPr>
          <p:cNvCxnSpPr>
            <a:cxnSpLocks/>
          </p:cNvCxnSpPr>
          <p:nvPr/>
        </p:nvCxnSpPr>
        <p:spPr>
          <a:xfrm flipH="1">
            <a:off x="3930954" y="5095219"/>
            <a:ext cx="485466" cy="47592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E49DF104-42FA-DAE4-E0EF-AA26AB3EEE0E}"/>
              </a:ext>
            </a:extLst>
          </p:cNvPr>
          <p:cNvCxnSpPr>
            <a:cxnSpLocks/>
          </p:cNvCxnSpPr>
          <p:nvPr/>
        </p:nvCxnSpPr>
        <p:spPr>
          <a:xfrm>
            <a:off x="3298664" y="592901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7C05649A-24B3-259C-0F16-2BAE61AC0012}"/>
              </a:ext>
            </a:extLst>
          </p:cNvPr>
          <p:cNvCxnSpPr>
            <a:cxnSpLocks/>
          </p:cNvCxnSpPr>
          <p:nvPr/>
        </p:nvCxnSpPr>
        <p:spPr>
          <a:xfrm>
            <a:off x="3934150" y="5553386"/>
            <a:ext cx="3428" cy="66317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302E9CB0-35E5-9E81-FAC6-7B1399AED184}"/>
              </a:ext>
            </a:extLst>
          </p:cNvPr>
          <p:cNvSpPr txBox="1"/>
          <p:nvPr/>
        </p:nvSpPr>
        <p:spPr>
          <a:xfrm>
            <a:off x="1913233" y="5791813"/>
            <a:ext cx="1452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RSTb (active low)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A881298-BF80-52C5-608F-1EB8DF98773C}"/>
              </a:ext>
            </a:extLst>
          </p:cNvPr>
          <p:cNvSpPr txBox="1"/>
          <p:nvPr/>
        </p:nvSpPr>
        <p:spPr>
          <a:xfrm>
            <a:off x="1654817" y="6063481"/>
            <a:ext cx="172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RSTmemb (active low)</a:t>
            </a:r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7EDBCEA0-D8B2-3BE8-D33E-C71E5533D44C}"/>
              </a:ext>
            </a:extLst>
          </p:cNvPr>
          <p:cNvCxnSpPr>
            <a:cxnSpLocks/>
          </p:cNvCxnSpPr>
          <p:nvPr/>
        </p:nvCxnSpPr>
        <p:spPr>
          <a:xfrm>
            <a:off x="3305292" y="6200678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Oval 213">
            <a:extLst>
              <a:ext uri="{FF2B5EF4-FFF2-40B4-BE49-F238E27FC236}">
                <a16:creationId xmlns:a16="http://schemas.microsoft.com/office/drawing/2014/main" id="{109F28CD-C4B6-99D8-954D-1D3294E95CA6}"/>
              </a:ext>
            </a:extLst>
          </p:cNvPr>
          <p:cNvSpPr/>
          <p:nvPr/>
        </p:nvSpPr>
        <p:spPr>
          <a:xfrm>
            <a:off x="9111931" y="5168099"/>
            <a:ext cx="1038945" cy="102812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272BF0E-187D-9AC1-D9F6-55F196EF8322}"/>
              </a:ext>
            </a:extLst>
          </p:cNvPr>
          <p:cNvSpPr txBox="1"/>
          <p:nvPr/>
        </p:nvSpPr>
        <p:spPr>
          <a:xfrm>
            <a:off x="10329948" y="4983222"/>
            <a:ext cx="1502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VDDio (1.8V)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VDDacPAD (0.9V)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 (0.9V)</a:t>
            </a:r>
          </a:p>
          <a:p>
            <a:endParaRPr lang="en-US" sz="1200" b="1" dirty="0">
              <a:highlight>
                <a:srgbClr val="C0C0C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VSSio (0V)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VSSacPAD (0V)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 (0V)</a:t>
            </a:r>
          </a:p>
        </p:txBody>
      </p:sp>
      <p:sp>
        <p:nvSpPr>
          <p:cNvPr id="220" name="Left Brace 219">
            <a:extLst>
              <a:ext uri="{FF2B5EF4-FFF2-40B4-BE49-F238E27FC236}">
                <a16:creationId xmlns:a16="http://schemas.microsoft.com/office/drawing/2014/main" id="{78D44797-0E2D-329D-99E8-85FF30D7AA44}"/>
              </a:ext>
            </a:extLst>
          </p:cNvPr>
          <p:cNvSpPr/>
          <p:nvPr/>
        </p:nvSpPr>
        <p:spPr>
          <a:xfrm>
            <a:off x="10154028" y="4968145"/>
            <a:ext cx="258549" cy="141332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DAF3F86A-2075-0982-485E-DDB3277C5941}"/>
              </a:ext>
            </a:extLst>
          </p:cNvPr>
          <p:cNvSpPr/>
          <p:nvPr/>
        </p:nvSpPr>
        <p:spPr>
          <a:xfrm>
            <a:off x="1163507" y="1326642"/>
            <a:ext cx="323272" cy="282514"/>
          </a:xfrm>
          <a:prstGeom prst="ellipse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591ADC2-2C3D-DC74-AF0F-0853D940BE1D}"/>
              </a:ext>
            </a:extLst>
          </p:cNvPr>
          <p:cNvCxnSpPr>
            <a:cxnSpLocks/>
          </p:cNvCxnSpPr>
          <p:nvPr/>
        </p:nvCxnSpPr>
        <p:spPr>
          <a:xfrm>
            <a:off x="899528" y="1118853"/>
            <a:ext cx="399398" cy="32407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334A508A-5F83-401C-1619-DF5421B61513}"/>
              </a:ext>
            </a:extLst>
          </p:cNvPr>
          <p:cNvSpPr txBox="1"/>
          <p:nvPr/>
        </p:nvSpPr>
        <p:spPr>
          <a:xfrm>
            <a:off x="4883" y="955254"/>
            <a:ext cx="934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Rbias</a:t>
            </a:r>
          </a:p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(750ohm resistor to ground)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C76099-C29F-9757-8AFF-0EAB31F29983}"/>
              </a:ext>
            </a:extLst>
          </p:cNvPr>
          <p:cNvCxnSpPr>
            <a:cxnSpLocks/>
          </p:cNvCxnSpPr>
          <p:nvPr/>
        </p:nvCxnSpPr>
        <p:spPr>
          <a:xfrm>
            <a:off x="3928406" y="5571142"/>
            <a:ext cx="6891" cy="1179559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EF8631F-E314-E30C-8816-D43E51250868}"/>
              </a:ext>
            </a:extLst>
          </p:cNvPr>
          <p:cNvSpPr/>
          <p:nvPr/>
        </p:nvSpPr>
        <p:spPr>
          <a:xfrm>
            <a:off x="321789" y="6295704"/>
            <a:ext cx="3388911" cy="545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751FF-7AA0-0231-F68B-79E71C7A1952}"/>
              </a:ext>
            </a:extLst>
          </p:cNvPr>
          <p:cNvSpPr txBox="1"/>
          <p:nvPr/>
        </p:nvSpPr>
        <p:spPr>
          <a:xfrm>
            <a:off x="899528" y="6314202"/>
            <a:ext cx="2479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TDC50en (1-&gt; 50ps TDC enabled)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86715A-4173-BE33-DDE6-F042D4B9AE25}"/>
              </a:ext>
            </a:extLst>
          </p:cNvPr>
          <p:cNvCxnSpPr>
            <a:cxnSpLocks/>
          </p:cNvCxnSpPr>
          <p:nvPr/>
        </p:nvCxnSpPr>
        <p:spPr>
          <a:xfrm>
            <a:off x="3300374" y="6451399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DDFFE37-2371-C69F-7C33-724E9CF3C925}"/>
              </a:ext>
            </a:extLst>
          </p:cNvPr>
          <p:cNvSpPr txBox="1"/>
          <p:nvPr/>
        </p:nvSpPr>
        <p:spPr>
          <a:xfrm>
            <a:off x="389870" y="6564923"/>
            <a:ext cx="298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53565A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TDC6en (1-&gt; 6.25ps TDC enabled)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16BF45E-B038-C5DE-6801-A1A9763BF496}"/>
              </a:ext>
            </a:extLst>
          </p:cNvPr>
          <p:cNvCxnSpPr>
            <a:cxnSpLocks/>
          </p:cNvCxnSpPr>
          <p:nvPr/>
        </p:nvCxnSpPr>
        <p:spPr>
          <a:xfrm>
            <a:off x="3295456" y="670212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035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508A9D6B-CF25-5D0D-BA2C-75E8716CF0C5}"/>
              </a:ext>
            </a:extLst>
          </p:cNvPr>
          <p:cNvSpPr/>
          <p:nvPr/>
        </p:nvSpPr>
        <p:spPr>
          <a:xfrm>
            <a:off x="9111931" y="1661811"/>
            <a:ext cx="1037066" cy="14455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85DB7C5-6FB0-7747-11A6-93B09FCB92CD}"/>
              </a:ext>
            </a:extLst>
          </p:cNvPr>
          <p:cNvCxnSpPr>
            <a:cxnSpLocks/>
          </p:cNvCxnSpPr>
          <p:nvPr/>
        </p:nvCxnSpPr>
        <p:spPr>
          <a:xfrm flipH="1">
            <a:off x="4415564" y="1859354"/>
            <a:ext cx="238" cy="325203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EBE082D-06AE-908D-8296-F2B6359BCB40}"/>
              </a:ext>
            </a:extLst>
          </p:cNvPr>
          <p:cNvGrpSpPr/>
          <p:nvPr/>
        </p:nvGrpSpPr>
        <p:grpSpPr>
          <a:xfrm>
            <a:off x="5758076" y="2026947"/>
            <a:ext cx="4432182" cy="2532499"/>
            <a:chOff x="5758076" y="2026947"/>
            <a:chExt cx="4432182" cy="2532499"/>
          </a:xfrm>
        </p:grpSpPr>
        <p:sp>
          <p:nvSpPr>
            <p:cNvPr id="164" name="Arrow: Right 163">
              <a:extLst>
                <a:ext uri="{FF2B5EF4-FFF2-40B4-BE49-F238E27FC236}">
                  <a16:creationId xmlns:a16="http://schemas.microsoft.com/office/drawing/2014/main" id="{D920CD70-3BC7-8CDA-D94C-14178EEF153F}"/>
                </a:ext>
              </a:extLst>
            </p:cNvPr>
            <p:cNvSpPr/>
            <p:nvPr/>
          </p:nvSpPr>
          <p:spPr>
            <a:xfrm>
              <a:off x="6781825" y="3921942"/>
              <a:ext cx="3408433" cy="319811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B2677A28-4AD8-2607-0548-C5E601DF7008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80089" y="2026947"/>
              <a:ext cx="1001736" cy="2054901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5B2FA7D-B638-0E66-9C39-FC197D48D95D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77718" y="2926581"/>
              <a:ext cx="1004107" cy="1155267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D03926D-5F77-B2CE-0F6C-DA503D3CF598}"/>
                </a:ext>
              </a:extLst>
            </p:cNvPr>
            <p:cNvCxnSpPr>
              <a:cxnSpLocks/>
              <a:stCxn id="75" idx="3"/>
            </p:cNvCxnSpPr>
            <p:nvPr/>
          </p:nvCxnSpPr>
          <p:spPr>
            <a:xfrm>
              <a:off x="5764700" y="3611915"/>
              <a:ext cx="1023693" cy="473499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808CF0C-6F77-F260-052E-A78895B4CD8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5758076" y="4069812"/>
              <a:ext cx="1180943" cy="489634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00A1BFCD-9C1F-5CD5-C9FB-8708257E8F89}"/>
              </a:ext>
            </a:extLst>
          </p:cNvPr>
          <p:cNvCxnSpPr>
            <a:cxnSpLocks/>
          </p:cNvCxnSpPr>
          <p:nvPr/>
        </p:nvCxnSpPr>
        <p:spPr>
          <a:xfrm flipH="1">
            <a:off x="2793062" y="1577819"/>
            <a:ext cx="13255" cy="3613080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268670A-9C71-6F10-6180-4004BD315582}"/>
              </a:ext>
            </a:extLst>
          </p:cNvPr>
          <p:cNvCxnSpPr>
            <a:cxnSpLocks/>
          </p:cNvCxnSpPr>
          <p:nvPr/>
        </p:nvCxnSpPr>
        <p:spPr>
          <a:xfrm flipH="1">
            <a:off x="4641089" y="1399159"/>
            <a:ext cx="688" cy="410403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05980AC-7B1E-AF6D-F25D-06A373600A96}"/>
              </a:ext>
            </a:extLst>
          </p:cNvPr>
          <p:cNvCxnSpPr>
            <a:cxnSpLocks/>
          </p:cNvCxnSpPr>
          <p:nvPr/>
        </p:nvCxnSpPr>
        <p:spPr>
          <a:xfrm>
            <a:off x="4794176" y="1405787"/>
            <a:ext cx="0" cy="469964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51F6E82-D10F-3CC7-BB18-AF42796E9689}"/>
              </a:ext>
            </a:extLst>
          </p:cNvPr>
          <p:cNvCxnSpPr>
            <a:cxnSpLocks/>
          </p:cNvCxnSpPr>
          <p:nvPr/>
        </p:nvCxnSpPr>
        <p:spPr>
          <a:xfrm flipH="1">
            <a:off x="5058609" y="1392535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7B43784-1FFD-A4DF-7B84-05DA19D3F344}"/>
              </a:ext>
            </a:extLst>
          </p:cNvPr>
          <p:cNvCxnSpPr>
            <a:cxnSpLocks/>
          </p:cNvCxnSpPr>
          <p:nvPr/>
        </p:nvCxnSpPr>
        <p:spPr>
          <a:xfrm flipH="1">
            <a:off x="5257391" y="1399163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22B5BB3-ADB1-F91B-21CC-BFFE38FCCC00}"/>
              </a:ext>
            </a:extLst>
          </p:cNvPr>
          <p:cNvCxnSpPr>
            <a:cxnSpLocks/>
          </p:cNvCxnSpPr>
          <p:nvPr/>
        </p:nvCxnSpPr>
        <p:spPr>
          <a:xfrm flipH="1">
            <a:off x="5456173" y="1385911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646CFAE-BC89-28B4-AF2B-6C3606F83540}"/>
              </a:ext>
            </a:extLst>
          </p:cNvPr>
          <p:cNvCxnSpPr>
            <a:cxnSpLocks/>
          </p:cNvCxnSpPr>
          <p:nvPr/>
        </p:nvCxnSpPr>
        <p:spPr>
          <a:xfrm flipH="1">
            <a:off x="5654955" y="1392539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C48927F-F543-AAF4-4B23-FE790A779F28}"/>
              </a:ext>
            </a:extLst>
          </p:cNvPr>
          <p:cNvCxnSpPr>
            <a:cxnSpLocks/>
          </p:cNvCxnSpPr>
          <p:nvPr/>
        </p:nvCxnSpPr>
        <p:spPr>
          <a:xfrm>
            <a:off x="6972755" y="17305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7A7F84A-B61B-3634-21AE-CCC913A592C6}"/>
              </a:ext>
            </a:extLst>
          </p:cNvPr>
          <p:cNvCxnSpPr>
            <a:cxnSpLocks/>
          </p:cNvCxnSpPr>
          <p:nvPr/>
        </p:nvCxnSpPr>
        <p:spPr>
          <a:xfrm>
            <a:off x="6968236" y="27069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2DFF2FF-E16F-0DAB-EF85-E824CEABB9F1}"/>
              </a:ext>
            </a:extLst>
          </p:cNvPr>
          <p:cNvCxnSpPr>
            <a:cxnSpLocks/>
          </p:cNvCxnSpPr>
          <p:nvPr/>
        </p:nvCxnSpPr>
        <p:spPr>
          <a:xfrm>
            <a:off x="6963717" y="365694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E5B0B40-4181-0326-1300-C90A61A0A335}"/>
              </a:ext>
            </a:extLst>
          </p:cNvPr>
          <p:cNvCxnSpPr>
            <a:cxnSpLocks/>
          </p:cNvCxnSpPr>
          <p:nvPr/>
        </p:nvCxnSpPr>
        <p:spPr>
          <a:xfrm>
            <a:off x="6959198" y="46068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366D927A-9FBE-1D90-B028-C69465994DF4}"/>
              </a:ext>
            </a:extLst>
          </p:cNvPr>
          <p:cNvSpPr txBox="1"/>
          <p:nvPr/>
        </p:nvSpPr>
        <p:spPr>
          <a:xfrm>
            <a:off x="5519539" y="901829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OutSel_6_50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(0-&gt;50ps, 1-&gt;6.25ps)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B2302A0-5D53-7A95-91A5-47D0C68D11B7}"/>
              </a:ext>
            </a:extLst>
          </p:cNvPr>
          <p:cNvCxnSpPr>
            <a:cxnSpLocks/>
          </p:cNvCxnSpPr>
          <p:nvPr/>
        </p:nvCxnSpPr>
        <p:spPr>
          <a:xfrm flipH="1">
            <a:off x="7113037" y="1326642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E1167C-6BE9-464C-79FB-66960E52C023}"/>
              </a:ext>
            </a:extLst>
          </p:cNvPr>
          <p:cNvCxnSpPr>
            <a:cxnSpLocks/>
          </p:cNvCxnSpPr>
          <p:nvPr/>
        </p:nvCxnSpPr>
        <p:spPr>
          <a:xfrm>
            <a:off x="5300870" y="15425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35B05F-80EE-F24E-1988-7128885D2404}"/>
              </a:ext>
            </a:extLst>
          </p:cNvPr>
          <p:cNvCxnSpPr>
            <a:cxnSpLocks/>
          </p:cNvCxnSpPr>
          <p:nvPr/>
        </p:nvCxnSpPr>
        <p:spPr>
          <a:xfrm>
            <a:off x="5280994" y="1920282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07C055F-83A2-4615-B403-57D691D2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</a:t>
            </a:r>
            <a:r>
              <a:rPr lang="en-US" dirty="0">
                <a:highlight>
                  <a:srgbClr val="C0C0C0"/>
                </a:highlight>
              </a:rPr>
              <a:t>I/O</a:t>
            </a:r>
            <a:r>
              <a:rPr lang="en-US" dirty="0"/>
              <a:t> – </a:t>
            </a:r>
            <a:r>
              <a:rPr lang="en-US" dirty="0">
                <a:highlight>
                  <a:srgbClr val="FFFF00"/>
                </a:highlight>
              </a:rPr>
              <a:t>digital CMOS Out (1.8V)</a:t>
            </a:r>
            <a:r>
              <a:rPr lang="en-US" dirty="0"/>
              <a:t> 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ABA428-B7C8-1375-B3A4-959A9B1ABEFB}"/>
              </a:ext>
            </a:extLst>
          </p:cNvPr>
          <p:cNvSpPr/>
          <p:nvPr/>
        </p:nvSpPr>
        <p:spPr>
          <a:xfrm>
            <a:off x="4333461" y="1400777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3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420B2-8D7D-5007-340C-1141C080EB34}"/>
              </a:ext>
            </a:extLst>
          </p:cNvPr>
          <p:cNvSpPr/>
          <p:nvPr/>
        </p:nvSpPr>
        <p:spPr>
          <a:xfrm>
            <a:off x="2665806" y="1570318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F09C9F-0DAB-991D-235D-84077959752A}"/>
              </a:ext>
            </a:extLst>
          </p:cNvPr>
          <p:cNvSpPr/>
          <p:nvPr/>
        </p:nvSpPr>
        <p:spPr>
          <a:xfrm>
            <a:off x="6877877" y="1449834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9247B-9723-D471-354C-A73BE100D3B3}"/>
              </a:ext>
            </a:extLst>
          </p:cNvPr>
          <p:cNvSpPr txBox="1"/>
          <p:nvPr/>
        </p:nvSpPr>
        <p:spPr>
          <a:xfrm>
            <a:off x="5760180" y="1313668"/>
            <a:ext cx="971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(50ps) 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DB9E6-C697-A625-5852-C4FCC22D0223}"/>
              </a:ext>
            </a:extLst>
          </p:cNvPr>
          <p:cNvSpPr txBox="1"/>
          <p:nvPr/>
        </p:nvSpPr>
        <p:spPr>
          <a:xfrm>
            <a:off x="5760181" y="1698648"/>
            <a:ext cx="1104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(6.25ps) 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C88C6C-7BC6-61D9-B0F7-50AD0E571F0F}"/>
              </a:ext>
            </a:extLst>
          </p:cNvPr>
          <p:cNvSpPr txBox="1"/>
          <p:nvPr/>
        </p:nvSpPr>
        <p:spPr>
          <a:xfrm>
            <a:off x="6826981" y="1412148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4E752A-D1C9-579F-3DC3-1D4314201BD9}"/>
              </a:ext>
            </a:extLst>
          </p:cNvPr>
          <p:cNvSpPr txBox="1"/>
          <p:nvPr/>
        </p:nvSpPr>
        <p:spPr>
          <a:xfrm>
            <a:off x="6833609" y="1750074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7BB53F-F58C-2C95-AA08-45C080C754A0}"/>
              </a:ext>
            </a:extLst>
          </p:cNvPr>
          <p:cNvCxnSpPr>
            <a:cxnSpLocks/>
          </p:cNvCxnSpPr>
          <p:nvPr/>
        </p:nvCxnSpPr>
        <p:spPr>
          <a:xfrm flipH="1">
            <a:off x="3924766" y="1356866"/>
            <a:ext cx="10982" cy="302338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4C3511-7C5A-F045-0D84-DCA5B8582455}"/>
              </a:ext>
            </a:extLst>
          </p:cNvPr>
          <p:cNvCxnSpPr>
            <a:cxnSpLocks/>
          </p:cNvCxnSpPr>
          <p:nvPr/>
        </p:nvCxnSpPr>
        <p:spPr>
          <a:xfrm>
            <a:off x="3922643" y="1537659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458BB7F-C90D-6213-3298-E485CA37C237}"/>
              </a:ext>
            </a:extLst>
          </p:cNvPr>
          <p:cNvSpPr txBox="1"/>
          <p:nvPr/>
        </p:nvSpPr>
        <p:spPr>
          <a:xfrm>
            <a:off x="3767840" y="901829"/>
            <a:ext cx="205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 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(Start_p, Start_n)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57E275E-3EE5-1870-9A04-39731687CE49}"/>
              </a:ext>
            </a:extLst>
          </p:cNvPr>
          <p:cNvCxnSpPr>
            <a:cxnSpLocks/>
          </p:cNvCxnSpPr>
          <p:nvPr/>
        </p:nvCxnSpPr>
        <p:spPr>
          <a:xfrm flipV="1">
            <a:off x="2950726" y="1722291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76F1C66-9044-C084-B7A1-E967B60D784B}"/>
              </a:ext>
            </a:extLst>
          </p:cNvPr>
          <p:cNvCxnSpPr>
            <a:cxnSpLocks/>
          </p:cNvCxnSpPr>
          <p:nvPr/>
        </p:nvCxnSpPr>
        <p:spPr>
          <a:xfrm flipV="1">
            <a:off x="2950726" y="1927699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CA684A2-4A15-EF57-F784-23B7EA12844B}"/>
              </a:ext>
            </a:extLst>
          </p:cNvPr>
          <p:cNvSpPr txBox="1"/>
          <p:nvPr/>
        </p:nvSpPr>
        <p:spPr>
          <a:xfrm>
            <a:off x="2963974" y="1463086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F19E24-10AF-6406-F288-D48949215678}"/>
              </a:ext>
            </a:extLst>
          </p:cNvPr>
          <p:cNvSpPr txBox="1"/>
          <p:nvPr/>
        </p:nvSpPr>
        <p:spPr>
          <a:xfrm>
            <a:off x="2950726" y="191663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B97E15-8CD2-21D2-580F-6D8360D19F8A}"/>
              </a:ext>
            </a:extLst>
          </p:cNvPr>
          <p:cNvSpPr txBox="1"/>
          <p:nvPr/>
        </p:nvSpPr>
        <p:spPr>
          <a:xfrm>
            <a:off x="1577009" y="901829"/>
            <a:ext cx="2314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Stop_comm 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(Stop_comm_p, Stop_comm_n)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C3620C2-0B90-5BF2-856B-212283EBBEDB}"/>
              </a:ext>
            </a:extLst>
          </p:cNvPr>
          <p:cNvCxnSpPr>
            <a:cxnSpLocks/>
          </p:cNvCxnSpPr>
          <p:nvPr/>
        </p:nvCxnSpPr>
        <p:spPr>
          <a:xfrm>
            <a:off x="1843105" y="1672985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65EE33E-5ABC-B70C-318D-A5AA40768AA0}"/>
              </a:ext>
            </a:extLst>
          </p:cNvPr>
          <p:cNvCxnSpPr>
            <a:cxnSpLocks/>
          </p:cNvCxnSpPr>
          <p:nvPr/>
        </p:nvCxnSpPr>
        <p:spPr>
          <a:xfrm flipH="1">
            <a:off x="1832039" y="1359772"/>
            <a:ext cx="238" cy="31558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AAEBED5-E6F9-C850-C5B4-B35319CEED0C}"/>
              </a:ext>
            </a:extLst>
          </p:cNvPr>
          <p:cNvCxnSpPr>
            <a:cxnSpLocks/>
          </p:cNvCxnSpPr>
          <p:nvPr/>
        </p:nvCxnSpPr>
        <p:spPr>
          <a:xfrm>
            <a:off x="1457739" y="1971158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032B688-ECE1-AD18-C48A-FEBAFC364C78}"/>
              </a:ext>
            </a:extLst>
          </p:cNvPr>
          <p:cNvSpPr txBox="1"/>
          <p:nvPr/>
        </p:nvSpPr>
        <p:spPr>
          <a:xfrm>
            <a:off x="321789" y="1837337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Stop3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(Stop3_p, Stop3_n)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1CAD1E4-5A07-E19C-6112-C8C00B4B52FA}"/>
              </a:ext>
            </a:extLst>
          </p:cNvPr>
          <p:cNvCxnSpPr>
            <a:cxnSpLocks/>
          </p:cNvCxnSpPr>
          <p:nvPr/>
        </p:nvCxnSpPr>
        <p:spPr>
          <a:xfrm>
            <a:off x="5294246" y="2490129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080B1A6-C8C1-F542-13D8-30D586B4C51F}"/>
              </a:ext>
            </a:extLst>
          </p:cNvPr>
          <p:cNvCxnSpPr>
            <a:cxnSpLocks/>
          </p:cNvCxnSpPr>
          <p:nvPr/>
        </p:nvCxnSpPr>
        <p:spPr>
          <a:xfrm>
            <a:off x="5274370" y="2867813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FADC331-ADF0-78D4-C394-56E853B23BCC}"/>
              </a:ext>
            </a:extLst>
          </p:cNvPr>
          <p:cNvSpPr/>
          <p:nvPr/>
        </p:nvSpPr>
        <p:spPr>
          <a:xfrm>
            <a:off x="4326837" y="2348308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2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235A3E-BFDF-47AC-948F-FDDD434B472A}"/>
              </a:ext>
            </a:extLst>
          </p:cNvPr>
          <p:cNvSpPr/>
          <p:nvPr/>
        </p:nvSpPr>
        <p:spPr>
          <a:xfrm>
            <a:off x="2659182" y="2517849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842C9D5-E509-29D4-948B-E60EC19D9361}"/>
              </a:ext>
            </a:extLst>
          </p:cNvPr>
          <p:cNvSpPr/>
          <p:nvPr/>
        </p:nvSpPr>
        <p:spPr>
          <a:xfrm>
            <a:off x="6871253" y="2397365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030A2-723F-4EF6-9F65-E90264FA594E}"/>
              </a:ext>
            </a:extLst>
          </p:cNvPr>
          <p:cNvSpPr txBox="1"/>
          <p:nvPr/>
        </p:nvSpPr>
        <p:spPr>
          <a:xfrm>
            <a:off x="6820357" y="2359679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C202FA-C5BD-EF13-0BA7-4234EC66D6AF}"/>
              </a:ext>
            </a:extLst>
          </p:cNvPr>
          <p:cNvSpPr txBox="1"/>
          <p:nvPr/>
        </p:nvSpPr>
        <p:spPr>
          <a:xfrm>
            <a:off x="6826985" y="2697605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43B7034-3BF5-266F-FA6B-8246D216EA6F}"/>
              </a:ext>
            </a:extLst>
          </p:cNvPr>
          <p:cNvCxnSpPr>
            <a:cxnSpLocks/>
          </p:cNvCxnSpPr>
          <p:nvPr/>
        </p:nvCxnSpPr>
        <p:spPr>
          <a:xfrm>
            <a:off x="3916019" y="2485190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B9051F3-483C-D132-4FF6-0C9B3257E929}"/>
              </a:ext>
            </a:extLst>
          </p:cNvPr>
          <p:cNvCxnSpPr>
            <a:cxnSpLocks/>
          </p:cNvCxnSpPr>
          <p:nvPr/>
        </p:nvCxnSpPr>
        <p:spPr>
          <a:xfrm flipV="1">
            <a:off x="2944102" y="2669822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4A32507-8C14-4CE0-D292-82E520261C6A}"/>
              </a:ext>
            </a:extLst>
          </p:cNvPr>
          <p:cNvCxnSpPr>
            <a:cxnSpLocks/>
          </p:cNvCxnSpPr>
          <p:nvPr/>
        </p:nvCxnSpPr>
        <p:spPr>
          <a:xfrm flipV="1">
            <a:off x="2944102" y="2875230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212D215-61F3-209D-4562-A1F3C0C16366}"/>
              </a:ext>
            </a:extLst>
          </p:cNvPr>
          <p:cNvSpPr txBox="1"/>
          <p:nvPr/>
        </p:nvSpPr>
        <p:spPr>
          <a:xfrm>
            <a:off x="2957350" y="2410617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745BF-094A-21AD-7D25-DD6E1E727B41}"/>
              </a:ext>
            </a:extLst>
          </p:cNvPr>
          <p:cNvSpPr txBox="1"/>
          <p:nvPr/>
        </p:nvSpPr>
        <p:spPr>
          <a:xfrm>
            <a:off x="2944102" y="2864170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7FB8D42-8E74-AB4D-3F87-8AC9AD1D7787}"/>
              </a:ext>
            </a:extLst>
          </p:cNvPr>
          <p:cNvCxnSpPr>
            <a:cxnSpLocks/>
          </p:cNvCxnSpPr>
          <p:nvPr/>
        </p:nvCxnSpPr>
        <p:spPr>
          <a:xfrm>
            <a:off x="1836481" y="2620516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3AC529B-5DB5-F135-EE2E-A5CA19AAEB9C}"/>
              </a:ext>
            </a:extLst>
          </p:cNvPr>
          <p:cNvCxnSpPr>
            <a:cxnSpLocks/>
          </p:cNvCxnSpPr>
          <p:nvPr/>
        </p:nvCxnSpPr>
        <p:spPr>
          <a:xfrm>
            <a:off x="1451115" y="2918689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659AAF9-9A8B-4F56-9CD2-416603C18AE7}"/>
              </a:ext>
            </a:extLst>
          </p:cNvPr>
          <p:cNvSpPr txBox="1"/>
          <p:nvPr/>
        </p:nvSpPr>
        <p:spPr>
          <a:xfrm>
            <a:off x="315165" y="2784868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(Stop2_p, Stop2_n)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383EED8-A441-9FAD-88F5-1A12A8C53565}"/>
              </a:ext>
            </a:extLst>
          </p:cNvPr>
          <p:cNvCxnSpPr>
            <a:cxnSpLocks/>
          </p:cNvCxnSpPr>
          <p:nvPr/>
        </p:nvCxnSpPr>
        <p:spPr>
          <a:xfrm>
            <a:off x="5287622" y="3437660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746515-3B4A-A8C6-F488-E25274FF71A5}"/>
              </a:ext>
            </a:extLst>
          </p:cNvPr>
          <p:cNvCxnSpPr>
            <a:cxnSpLocks/>
          </p:cNvCxnSpPr>
          <p:nvPr/>
        </p:nvCxnSpPr>
        <p:spPr>
          <a:xfrm>
            <a:off x="5267746" y="38153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D1795A2B-469F-C073-5DE0-02DA71AE8C2E}"/>
              </a:ext>
            </a:extLst>
          </p:cNvPr>
          <p:cNvSpPr/>
          <p:nvPr/>
        </p:nvSpPr>
        <p:spPr>
          <a:xfrm>
            <a:off x="4320213" y="3295839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1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26A8D99-7CE6-CBBA-ADF4-DACC4067C505}"/>
              </a:ext>
            </a:extLst>
          </p:cNvPr>
          <p:cNvSpPr/>
          <p:nvPr/>
        </p:nvSpPr>
        <p:spPr>
          <a:xfrm>
            <a:off x="2652558" y="3465380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5D02C05-1F46-14BB-576D-30A7020FD8D9}"/>
              </a:ext>
            </a:extLst>
          </p:cNvPr>
          <p:cNvSpPr/>
          <p:nvPr/>
        </p:nvSpPr>
        <p:spPr>
          <a:xfrm>
            <a:off x="6864629" y="3344896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42D88D-5E72-9D32-68C6-CBEEB37D7840}"/>
              </a:ext>
            </a:extLst>
          </p:cNvPr>
          <p:cNvSpPr txBox="1"/>
          <p:nvPr/>
        </p:nvSpPr>
        <p:spPr>
          <a:xfrm>
            <a:off x="6813733" y="3307210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7C22506-C758-F469-B510-2E2D782ACCF6}"/>
              </a:ext>
            </a:extLst>
          </p:cNvPr>
          <p:cNvSpPr txBox="1"/>
          <p:nvPr/>
        </p:nvSpPr>
        <p:spPr>
          <a:xfrm>
            <a:off x="6820361" y="3645136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D791DB9-3443-3345-724D-1014A3A83404}"/>
              </a:ext>
            </a:extLst>
          </p:cNvPr>
          <p:cNvCxnSpPr>
            <a:cxnSpLocks/>
          </p:cNvCxnSpPr>
          <p:nvPr/>
        </p:nvCxnSpPr>
        <p:spPr>
          <a:xfrm>
            <a:off x="3909395" y="3432721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D3D940B-E102-A7C7-EFC5-34998FB0DEE8}"/>
              </a:ext>
            </a:extLst>
          </p:cNvPr>
          <p:cNvCxnSpPr>
            <a:cxnSpLocks/>
          </p:cNvCxnSpPr>
          <p:nvPr/>
        </p:nvCxnSpPr>
        <p:spPr>
          <a:xfrm flipV="1">
            <a:off x="2937478" y="3617353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B80E836-DA08-7E23-5A80-79D775715675}"/>
              </a:ext>
            </a:extLst>
          </p:cNvPr>
          <p:cNvCxnSpPr>
            <a:cxnSpLocks/>
          </p:cNvCxnSpPr>
          <p:nvPr/>
        </p:nvCxnSpPr>
        <p:spPr>
          <a:xfrm flipV="1">
            <a:off x="2937478" y="3822761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E1A942A-CB63-ABAE-0C48-6143CBC5F2AC}"/>
              </a:ext>
            </a:extLst>
          </p:cNvPr>
          <p:cNvSpPr txBox="1"/>
          <p:nvPr/>
        </p:nvSpPr>
        <p:spPr>
          <a:xfrm>
            <a:off x="2950726" y="3358148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B411DBE-D2A1-039F-83F3-9C708E2C00DC}"/>
              </a:ext>
            </a:extLst>
          </p:cNvPr>
          <p:cNvSpPr txBox="1"/>
          <p:nvPr/>
        </p:nvSpPr>
        <p:spPr>
          <a:xfrm>
            <a:off x="2937478" y="3811701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95CA05C-675F-76C7-62B5-193E6AA109F2}"/>
              </a:ext>
            </a:extLst>
          </p:cNvPr>
          <p:cNvCxnSpPr>
            <a:cxnSpLocks/>
          </p:cNvCxnSpPr>
          <p:nvPr/>
        </p:nvCxnSpPr>
        <p:spPr>
          <a:xfrm>
            <a:off x="1829857" y="3568047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18776E3-8502-7EE7-7A09-B7C6BC6EF404}"/>
              </a:ext>
            </a:extLst>
          </p:cNvPr>
          <p:cNvCxnSpPr>
            <a:cxnSpLocks/>
          </p:cNvCxnSpPr>
          <p:nvPr/>
        </p:nvCxnSpPr>
        <p:spPr>
          <a:xfrm>
            <a:off x="1444491" y="3866220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47CACF48-A8B3-587C-C006-B8E617455EFB}"/>
              </a:ext>
            </a:extLst>
          </p:cNvPr>
          <p:cNvSpPr txBox="1"/>
          <p:nvPr/>
        </p:nvSpPr>
        <p:spPr>
          <a:xfrm>
            <a:off x="308541" y="3732399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(Stop1_p, Stop1_n)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21B857A-710A-B003-8934-1DCD20635961}"/>
              </a:ext>
            </a:extLst>
          </p:cNvPr>
          <p:cNvCxnSpPr>
            <a:cxnSpLocks/>
          </p:cNvCxnSpPr>
          <p:nvPr/>
        </p:nvCxnSpPr>
        <p:spPr>
          <a:xfrm>
            <a:off x="5280998" y="4385191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21BCD04-0403-E522-2A43-1B414EB76AF7}"/>
              </a:ext>
            </a:extLst>
          </p:cNvPr>
          <p:cNvCxnSpPr>
            <a:cxnSpLocks/>
          </p:cNvCxnSpPr>
          <p:nvPr/>
        </p:nvCxnSpPr>
        <p:spPr>
          <a:xfrm>
            <a:off x="5261122" y="4762875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92738510-06A1-91F5-7176-FEC63AB830F7}"/>
              </a:ext>
            </a:extLst>
          </p:cNvPr>
          <p:cNvSpPr/>
          <p:nvPr/>
        </p:nvSpPr>
        <p:spPr>
          <a:xfrm>
            <a:off x="4313589" y="4243370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0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58A9ED6-03EF-72EC-32C7-0D7D2E8BB615}"/>
              </a:ext>
            </a:extLst>
          </p:cNvPr>
          <p:cNvSpPr/>
          <p:nvPr/>
        </p:nvSpPr>
        <p:spPr>
          <a:xfrm>
            <a:off x="2645934" y="4412911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9757238-2190-E5D1-C093-3D3B83450C70}"/>
              </a:ext>
            </a:extLst>
          </p:cNvPr>
          <p:cNvSpPr/>
          <p:nvPr/>
        </p:nvSpPr>
        <p:spPr>
          <a:xfrm>
            <a:off x="6858005" y="4292427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E2689F2-D3AB-520D-6901-8C1ACE500CCE}"/>
              </a:ext>
            </a:extLst>
          </p:cNvPr>
          <p:cNvSpPr txBox="1"/>
          <p:nvPr/>
        </p:nvSpPr>
        <p:spPr>
          <a:xfrm>
            <a:off x="6807109" y="4254741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3AAE98C-246A-7305-0EA2-881D95AEA82A}"/>
              </a:ext>
            </a:extLst>
          </p:cNvPr>
          <p:cNvSpPr txBox="1"/>
          <p:nvPr/>
        </p:nvSpPr>
        <p:spPr>
          <a:xfrm>
            <a:off x="6813737" y="4592667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4DBA7E8-49F1-E500-CC1C-29F75A9B88FB}"/>
              </a:ext>
            </a:extLst>
          </p:cNvPr>
          <p:cNvCxnSpPr>
            <a:cxnSpLocks/>
          </p:cNvCxnSpPr>
          <p:nvPr/>
        </p:nvCxnSpPr>
        <p:spPr>
          <a:xfrm>
            <a:off x="3902771" y="4380252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B537600-B217-64E2-97C3-DC1457C86578}"/>
              </a:ext>
            </a:extLst>
          </p:cNvPr>
          <p:cNvCxnSpPr>
            <a:cxnSpLocks/>
          </p:cNvCxnSpPr>
          <p:nvPr/>
        </p:nvCxnSpPr>
        <p:spPr>
          <a:xfrm flipV="1">
            <a:off x="2930854" y="4564884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FBA5967-EF02-724A-BF1D-FC832E741922}"/>
              </a:ext>
            </a:extLst>
          </p:cNvPr>
          <p:cNvCxnSpPr>
            <a:cxnSpLocks/>
          </p:cNvCxnSpPr>
          <p:nvPr/>
        </p:nvCxnSpPr>
        <p:spPr>
          <a:xfrm flipV="1">
            <a:off x="2930854" y="4770292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E211069E-9D36-2DD6-8431-9598FA71EB19}"/>
              </a:ext>
            </a:extLst>
          </p:cNvPr>
          <p:cNvSpPr txBox="1"/>
          <p:nvPr/>
        </p:nvSpPr>
        <p:spPr>
          <a:xfrm>
            <a:off x="2944102" y="430567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00547B2-A1A6-2DC7-E1E3-86C40E58E050}"/>
              </a:ext>
            </a:extLst>
          </p:cNvPr>
          <p:cNvSpPr txBox="1"/>
          <p:nvPr/>
        </p:nvSpPr>
        <p:spPr>
          <a:xfrm>
            <a:off x="2930854" y="4759232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B2E0536-7370-F243-3634-829E5D46F9C3}"/>
              </a:ext>
            </a:extLst>
          </p:cNvPr>
          <p:cNvCxnSpPr>
            <a:cxnSpLocks/>
          </p:cNvCxnSpPr>
          <p:nvPr/>
        </p:nvCxnSpPr>
        <p:spPr>
          <a:xfrm>
            <a:off x="1823233" y="4515578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E0613BF-4252-C351-11EC-DE3E6412AFD8}"/>
              </a:ext>
            </a:extLst>
          </p:cNvPr>
          <p:cNvCxnSpPr>
            <a:cxnSpLocks/>
          </p:cNvCxnSpPr>
          <p:nvPr/>
        </p:nvCxnSpPr>
        <p:spPr>
          <a:xfrm>
            <a:off x="1437867" y="4813751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75B1B0D1-880C-6A78-E1F5-53136FB3897E}"/>
              </a:ext>
            </a:extLst>
          </p:cNvPr>
          <p:cNvSpPr txBox="1"/>
          <p:nvPr/>
        </p:nvSpPr>
        <p:spPr>
          <a:xfrm>
            <a:off x="301917" y="4679930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Stop0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(Stop0_p, Stop0_n)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44F7065-12D2-1217-5CA5-BDE487B5B928}"/>
              </a:ext>
            </a:extLst>
          </p:cNvPr>
          <p:cNvSpPr/>
          <p:nvPr/>
        </p:nvSpPr>
        <p:spPr>
          <a:xfrm>
            <a:off x="4965049" y="5190899"/>
            <a:ext cx="786401" cy="8653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OSC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56.25ps)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996846F-F057-CC9A-4BCE-ED3015AEA707}"/>
              </a:ext>
            </a:extLst>
          </p:cNvPr>
          <p:cNvSpPr txBox="1"/>
          <p:nvPr/>
        </p:nvSpPr>
        <p:spPr>
          <a:xfrm>
            <a:off x="8136843" y="895205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OutCh_sel1, OutCh_sel0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(00 -&gt; Ch0,  01-&gt;Ch1, 10-&gt;Ch2, 11-&gt;Ch3)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73828D6-C345-8789-1DC9-79502109B197}"/>
              </a:ext>
            </a:extLst>
          </p:cNvPr>
          <p:cNvCxnSpPr>
            <a:cxnSpLocks/>
          </p:cNvCxnSpPr>
          <p:nvPr/>
        </p:nvCxnSpPr>
        <p:spPr>
          <a:xfrm flipH="1">
            <a:off x="8842445" y="1320018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AA4085D-13CE-5D38-BB74-1CF6A7AE6D31}"/>
              </a:ext>
            </a:extLst>
          </p:cNvPr>
          <p:cNvSpPr/>
          <p:nvPr/>
        </p:nvSpPr>
        <p:spPr>
          <a:xfrm>
            <a:off x="8549764" y="1463086"/>
            <a:ext cx="564417" cy="34065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411BBA2-4A39-3DD1-51AA-CB0FCCA8551B}"/>
              </a:ext>
            </a:extLst>
          </p:cNvPr>
          <p:cNvSpPr txBox="1"/>
          <p:nvPr/>
        </p:nvSpPr>
        <p:spPr>
          <a:xfrm>
            <a:off x="8508438" y="448988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E8C7A8F-98F1-68B8-C494-767F40DED474}"/>
              </a:ext>
            </a:extLst>
          </p:cNvPr>
          <p:cNvSpPr txBox="1"/>
          <p:nvPr/>
        </p:nvSpPr>
        <p:spPr>
          <a:xfrm>
            <a:off x="8513487" y="353232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9F6CBAD-2122-E548-F13E-D6898A6D466E}"/>
              </a:ext>
            </a:extLst>
          </p:cNvPr>
          <p:cNvSpPr txBox="1"/>
          <p:nvPr/>
        </p:nvSpPr>
        <p:spPr>
          <a:xfrm>
            <a:off x="8518536" y="257477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4FBC42-7AB8-EE93-C7DC-8ED6EE558EBB}"/>
              </a:ext>
            </a:extLst>
          </p:cNvPr>
          <p:cNvSpPr txBox="1"/>
          <p:nvPr/>
        </p:nvSpPr>
        <p:spPr>
          <a:xfrm>
            <a:off x="8523585" y="161721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C762804-0D3F-85B1-1B5F-F3ABD1145FEE}"/>
              </a:ext>
            </a:extLst>
          </p:cNvPr>
          <p:cNvSpPr txBox="1"/>
          <p:nvPr/>
        </p:nvSpPr>
        <p:spPr>
          <a:xfrm>
            <a:off x="10180905" y="1457342"/>
            <a:ext cx="1146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TDCoverflow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TDCout7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TDCout6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TDCout5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TDCout4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TDCout3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TDCout2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TDCout1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AF822CF-693C-04CB-29BF-C15A4AD26E9E}"/>
              </a:ext>
            </a:extLst>
          </p:cNvPr>
          <p:cNvSpPr txBox="1"/>
          <p:nvPr/>
        </p:nvSpPr>
        <p:spPr>
          <a:xfrm>
            <a:off x="7448804" y="1479558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3 Out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5D984C5-F1EF-A328-5CE1-DF19E4D8625F}"/>
              </a:ext>
            </a:extLst>
          </p:cNvPr>
          <p:cNvSpPr txBox="1"/>
          <p:nvPr/>
        </p:nvSpPr>
        <p:spPr>
          <a:xfrm>
            <a:off x="7455432" y="2440341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2 Out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E218C10-8ABF-39D3-7C5D-7FE134ADA5F4}"/>
              </a:ext>
            </a:extLst>
          </p:cNvPr>
          <p:cNvSpPr txBox="1"/>
          <p:nvPr/>
        </p:nvSpPr>
        <p:spPr>
          <a:xfrm>
            <a:off x="7462060" y="3401124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1 Out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135E465-BBFF-4EB2-B689-10AB3C82C617}"/>
              </a:ext>
            </a:extLst>
          </p:cNvPr>
          <p:cNvSpPr txBox="1"/>
          <p:nvPr/>
        </p:nvSpPr>
        <p:spPr>
          <a:xfrm>
            <a:off x="7468688" y="4361907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0 Out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6B5B678-5366-C406-F64D-66787D4CEA3A}"/>
              </a:ext>
            </a:extLst>
          </p:cNvPr>
          <p:cNvSpPr txBox="1"/>
          <p:nvPr/>
        </p:nvSpPr>
        <p:spPr>
          <a:xfrm>
            <a:off x="4899884" y="6276040"/>
            <a:ext cx="383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Vctrlp. Vctrln, VctrlpV, VctrlnV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(Bias voltages connected to programmable DACs)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A3AEB8F-C5DF-C3EF-747A-3050B12F2B1D}"/>
              </a:ext>
            </a:extLst>
          </p:cNvPr>
          <p:cNvSpPr txBox="1"/>
          <p:nvPr/>
        </p:nvSpPr>
        <p:spPr>
          <a:xfrm>
            <a:off x="3944206" y="5489946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145C5D9-1234-2874-D108-644013F16310}"/>
              </a:ext>
            </a:extLst>
          </p:cNvPr>
          <p:cNvSpPr txBox="1"/>
          <p:nvPr/>
        </p:nvSpPr>
        <p:spPr>
          <a:xfrm>
            <a:off x="4110647" y="6092183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NselV0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10D4915-49CB-4ECB-EBA9-0264537B9486}"/>
              </a:ext>
            </a:extLst>
          </p:cNvPr>
          <p:cNvCxnSpPr>
            <a:cxnSpLocks/>
          </p:cNvCxnSpPr>
          <p:nvPr/>
        </p:nvCxnSpPr>
        <p:spPr>
          <a:xfrm flipH="1">
            <a:off x="5751443" y="5296512"/>
            <a:ext cx="56984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2FDF64A8-DEB9-E5DB-8125-59AAA4650716}"/>
              </a:ext>
            </a:extLst>
          </p:cNvPr>
          <p:cNvSpPr txBox="1"/>
          <p:nvPr/>
        </p:nvSpPr>
        <p:spPr>
          <a:xfrm>
            <a:off x="6256178" y="5062369"/>
            <a:ext cx="247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OscEn (0-&gt; Oscillators Enabled, 1-&gt; Oscillators Disabled)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0914290-CDBA-FC4D-1747-2D12539A29AA}"/>
              </a:ext>
            </a:extLst>
          </p:cNvPr>
          <p:cNvSpPr txBox="1"/>
          <p:nvPr/>
        </p:nvSpPr>
        <p:spPr>
          <a:xfrm>
            <a:off x="284453" y="5170837"/>
            <a:ext cx="290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STOPsel</a:t>
            </a:r>
          </a:p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(0 -&gt; StopN=6.25ps, Stop_comm=50ps, 1 -&gt; StopN=50ps, Stop_comm=6.25ps)</a:t>
            </a: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3739C69-91BA-181F-2CB7-2515E8C04347}"/>
              </a:ext>
            </a:extLst>
          </p:cNvPr>
          <p:cNvCxnSpPr>
            <a:cxnSpLocks/>
          </p:cNvCxnSpPr>
          <p:nvPr/>
        </p:nvCxnSpPr>
        <p:spPr>
          <a:xfrm>
            <a:off x="5760180" y="5612586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0D6C141A-2B05-96BE-AC1B-C7C96734649B}"/>
              </a:ext>
            </a:extLst>
          </p:cNvPr>
          <p:cNvSpPr txBox="1"/>
          <p:nvPr/>
        </p:nvSpPr>
        <p:spPr>
          <a:xfrm>
            <a:off x="6699412" y="5481147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OscOut (50ps -&gt; 4.88 MHz)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9CD27D5-6DB0-3AFE-E9AD-B0F44C9C3C6A}"/>
              </a:ext>
            </a:extLst>
          </p:cNvPr>
          <p:cNvSpPr txBox="1"/>
          <p:nvPr/>
        </p:nvSpPr>
        <p:spPr>
          <a:xfrm>
            <a:off x="6706040" y="5713059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OscVOut (56.25ps -&gt; 4.34 MHz)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A6AAD780-5D78-5179-13BB-82C95DB4876F}"/>
              </a:ext>
            </a:extLst>
          </p:cNvPr>
          <p:cNvCxnSpPr>
            <a:cxnSpLocks/>
          </p:cNvCxnSpPr>
          <p:nvPr/>
        </p:nvCxnSpPr>
        <p:spPr>
          <a:xfrm>
            <a:off x="5766808" y="5871002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B76DA641-C09C-2935-9087-3F1EC45DF01E}"/>
              </a:ext>
            </a:extLst>
          </p:cNvPr>
          <p:cNvSpPr txBox="1"/>
          <p:nvPr/>
        </p:nvSpPr>
        <p:spPr>
          <a:xfrm>
            <a:off x="10177007" y="3331644"/>
            <a:ext cx="1146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EOC50_ch3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EOC50_ch2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EOC50_ch1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EOC50_ch0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EOC6_ch3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EOC6_ch2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EOC6_ch1</a:t>
            </a:r>
          </a:p>
          <a:p>
            <a:r>
              <a:rPr lang="en-US" sz="1200" b="1" dirty="0"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EOC6_ch0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B31CA76-245B-5899-E23C-4411BCDB0824}"/>
              </a:ext>
            </a:extLst>
          </p:cNvPr>
          <p:cNvCxnSpPr>
            <a:cxnSpLocks/>
          </p:cNvCxnSpPr>
          <p:nvPr/>
        </p:nvCxnSpPr>
        <p:spPr>
          <a:xfrm flipH="1">
            <a:off x="3930954" y="5095219"/>
            <a:ext cx="485466" cy="47592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E49DF104-42FA-DAE4-E0EF-AA26AB3EEE0E}"/>
              </a:ext>
            </a:extLst>
          </p:cNvPr>
          <p:cNvCxnSpPr>
            <a:cxnSpLocks/>
          </p:cNvCxnSpPr>
          <p:nvPr/>
        </p:nvCxnSpPr>
        <p:spPr>
          <a:xfrm>
            <a:off x="3298664" y="592901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7C05649A-24B3-259C-0F16-2BAE61AC0012}"/>
              </a:ext>
            </a:extLst>
          </p:cNvPr>
          <p:cNvCxnSpPr>
            <a:cxnSpLocks/>
          </p:cNvCxnSpPr>
          <p:nvPr/>
        </p:nvCxnSpPr>
        <p:spPr>
          <a:xfrm>
            <a:off x="3934150" y="5553386"/>
            <a:ext cx="3428" cy="66317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302E9CB0-35E5-9E81-FAC6-7B1399AED184}"/>
              </a:ext>
            </a:extLst>
          </p:cNvPr>
          <p:cNvSpPr txBox="1"/>
          <p:nvPr/>
        </p:nvSpPr>
        <p:spPr>
          <a:xfrm>
            <a:off x="1913233" y="5791813"/>
            <a:ext cx="1452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RSTb (active low)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A881298-BF80-52C5-608F-1EB8DF98773C}"/>
              </a:ext>
            </a:extLst>
          </p:cNvPr>
          <p:cNvSpPr txBox="1"/>
          <p:nvPr/>
        </p:nvSpPr>
        <p:spPr>
          <a:xfrm>
            <a:off x="1654817" y="6063481"/>
            <a:ext cx="172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RSTmemb (active low)</a:t>
            </a:r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7EDBCEA0-D8B2-3BE8-D33E-C71E5533D44C}"/>
              </a:ext>
            </a:extLst>
          </p:cNvPr>
          <p:cNvCxnSpPr>
            <a:cxnSpLocks/>
          </p:cNvCxnSpPr>
          <p:nvPr/>
        </p:nvCxnSpPr>
        <p:spPr>
          <a:xfrm>
            <a:off x="3305292" y="6200678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Oval 213">
            <a:extLst>
              <a:ext uri="{FF2B5EF4-FFF2-40B4-BE49-F238E27FC236}">
                <a16:creationId xmlns:a16="http://schemas.microsoft.com/office/drawing/2014/main" id="{109F28CD-C4B6-99D8-954D-1D3294E95CA6}"/>
              </a:ext>
            </a:extLst>
          </p:cNvPr>
          <p:cNvSpPr/>
          <p:nvPr/>
        </p:nvSpPr>
        <p:spPr>
          <a:xfrm>
            <a:off x="9111931" y="5168099"/>
            <a:ext cx="1038945" cy="102812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272BF0E-187D-9AC1-D9F6-55F196EF8322}"/>
              </a:ext>
            </a:extLst>
          </p:cNvPr>
          <p:cNvSpPr txBox="1"/>
          <p:nvPr/>
        </p:nvSpPr>
        <p:spPr>
          <a:xfrm>
            <a:off x="10329948" y="4983222"/>
            <a:ext cx="1502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VDDio (1.8V)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VDDacPAD (0.9V)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 (0.9V)</a:t>
            </a:r>
          </a:p>
          <a:p>
            <a:endParaRPr lang="en-US" sz="1200" b="1" dirty="0">
              <a:highlight>
                <a:srgbClr val="C0C0C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VSSio (0V)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VSSacPAD (0V)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 (0V)</a:t>
            </a:r>
          </a:p>
        </p:txBody>
      </p:sp>
      <p:sp>
        <p:nvSpPr>
          <p:cNvPr id="220" name="Left Brace 219">
            <a:extLst>
              <a:ext uri="{FF2B5EF4-FFF2-40B4-BE49-F238E27FC236}">
                <a16:creationId xmlns:a16="http://schemas.microsoft.com/office/drawing/2014/main" id="{78D44797-0E2D-329D-99E8-85FF30D7AA44}"/>
              </a:ext>
            </a:extLst>
          </p:cNvPr>
          <p:cNvSpPr/>
          <p:nvPr/>
        </p:nvSpPr>
        <p:spPr>
          <a:xfrm>
            <a:off x="10154028" y="4968145"/>
            <a:ext cx="258549" cy="141332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DAF3F86A-2075-0982-485E-DDB3277C5941}"/>
              </a:ext>
            </a:extLst>
          </p:cNvPr>
          <p:cNvSpPr/>
          <p:nvPr/>
        </p:nvSpPr>
        <p:spPr>
          <a:xfrm>
            <a:off x="1163507" y="1326642"/>
            <a:ext cx="323272" cy="282514"/>
          </a:xfrm>
          <a:prstGeom prst="ellipse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591ADC2-2C3D-DC74-AF0F-0853D940BE1D}"/>
              </a:ext>
            </a:extLst>
          </p:cNvPr>
          <p:cNvCxnSpPr>
            <a:cxnSpLocks/>
          </p:cNvCxnSpPr>
          <p:nvPr/>
        </p:nvCxnSpPr>
        <p:spPr>
          <a:xfrm>
            <a:off x="899528" y="1118853"/>
            <a:ext cx="399398" cy="32407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334A508A-5F83-401C-1619-DF5421B61513}"/>
              </a:ext>
            </a:extLst>
          </p:cNvPr>
          <p:cNvSpPr txBox="1"/>
          <p:nvPr/>
        </p:nvSpPr>
        <p:spPr>
          <a:xfrm>
            <a:off x="4883" y="955254"/>
            <a:ext cx="934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Rbias</a:t>
            </a:r>
          </a:p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(750ohm resistor to ground)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61BEEA0-C2BA-9621-3FC8-47323B9710C7}"/>
              </a:ext>
            </a:extLst>
          </p:cNvPr>
          <p:cNvCxnSpPr>
            <a:cxnSpLocks/>
          </p:cNvCxnSpPr>
          <p:nvPr/>
        </p:nvCxnSpPr>
        <p:spPr>
          <a:xfrm>
            <a:off x="3928406" y="5571142"/>
            <a:ext cx="6891" cy="1179559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B1F9172-623B-156E-4E24-012A6FF393D6}"/>
              </a:ext>
            </a:extLst>
          </p:cNvPr>
          <p:cNvSpPr/>
          <p:nvPr/>
        </p:nvSpPr>
        <p:spPr>
          <a:xfrm>
            <a:off x="321789" y="6295704"/>
            <a:ext cx="3388911" cy="545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C69859-0627-EEC3-9A7E-99B530998B9B}"/>
              </a:ext>
            </a:extLst>
          </p:cNvPr>
          <p:cNvSpPr txBox="1"/>
          <p:nvPr/>
        </p:nvSpPr>
        <p:spPr>
          <a:xfrm>
            <a:off x="899528" y="6314202"/>
            <a:ext cx="2479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TDC50en (1-&gt; 50ps TDC enabled)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2F7FC1-89DB-2253-BEEE-9FEB3C097F79}"/>
              </a:ext>
            </a:extLst>
          </p:cNvPr>
          <p:cNvCxnSpPr>
            <a:cxnSpLocks/>
          </p:cNvCxnSpPr>
          <p:nvPr/>
        </p:nvCxnSpPr>
        <p:spPr>
          <a:xfrm>
            <a:off x="3300374" y="6451399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B0A7F2-1E83-A14C-CD5E-88A78A3CCB7E}"/>
              </a:ext>
            </a:extLst>
          </p:cNvPr>
          <p:cNvSpPr txBox="1"/>
          <p:nvPr/>
        </p:nvSpPr>
        <p:spPr>
          <a:xfrm>
            <a:off x="389870" y="6564923"/>
            <a:ext cx="298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TDC6en (1-&gt; 6.25ps TDC enabled)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57D19C-F34C-B58F-E3ED-FD6D0854F65B}"/>
              </a:ext>
            </a:extLst>
          </p:cNvPr>
          <p:cNvCxnSpPr>
            <a:cxnSpLocks/>
          </p:cNvCxnSpPr>
          <p:nvPr/>
        </p:nvCxnSpPr>
        <p:spPr>
          <a:xfrm>
            <a:off x="3295456" y="670212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136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508A9D6B-CF25-5D0D-BA2C-75E8716CF0C5}"/>
              </a:ext>
            </a:extLst>
          </p:cNvPr>
          <p:cNvSpPr/>
          <p:nvPr/>
        </p:nvSpPr>
        <p:spPr>
          <a:xfrm>
            <a:off x="9111931" y="1661811"/>
            <a:ext cx="1037066" cy="14455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85DB7C5-6FB0-7747-11A6-93B09FCB92CD}"/>
              </a:ext>
            </a:extLst>
          </p:cNvPr>
          <p:cNvCxnSpPr>
            <a:cxnSpLocks/>
          </p:cNvCxnSpPr>
          <p:nvPr/>
        </p:nvCxnSpPr>
        <p:spPr>
          <a:xfrm flipH="1">
            <a:off x="4415564" y="1859354"/>
            <a:ext cx="238" cy="325203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EBE082D-06AE-908D-8296-F2B6359BCB40}"/>
              </a:ext>
            </a:extLst>
          </p:cNvPr>
          <p:cNvGrpSpPr/>
          <p:nvPr/>
        </p:nvGrpSpPr>
        <p:grpSpPr>
          <a:xfrm>
            <a:off x="5758076" y="2026947"/>
            <a:ext cx="4432182" cy="2532499"/>
            <a:chOff x="5758076" y="2026947"/>
            <a:chExt cx="4432182" cy="2532499"/>
          </a:xfrm>
        </p:grpSpPr>
        <p:sp>
          <p:nvSpPr>
            <p:cNvPr id="164" name="Arrow: Right 163">
              <a:extLst>
                <a:ext uri="{FF2B5EF4-FFF2-40B4-BE49-F238E27FC236}">
                  <a16:creationId xmlns:a16="http://schemas.microsoft.com/office/drawing/2014/main" id="{D920CD70-3BC7-8CDA-D94C-14178EEF153F}"/>
                </a:ext>
              </a:extLst>
            </p:cNvPr>
            <p:cNvSpPr/>
            <p:nvPr/>
          </p:nvSpPr>
          <p:spPr>
            <a:xfrm>
              <a:off x="6781825" y="3921942"/>
              <a:ext cx="3408433" cy="319811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B2677A28-4AD8-2607-0548-C5E601DF7008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80089" y="2026947"/>
              <a:ext cx="1001736" cy="2054901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85B2FA7D-B638-0E66-9C39-FC197D48D95D}"/>
                </a:ext>
              </a:extLst>
            </p:cNvPr>
            <p:cNvCxnSpPr>
              <a:cxnSpLocks/>
              <a:endCxn id="164" idx="1"/>
            </p:cNvCxnSpPr>
            <p:nvPr/>
          </p:nvCxnSpPr>
          <p:spPr>
            <a:xfrm>
              <a:off x="5777718" y="2926581"/>
              <a:ext cx="1004107" cy="1155267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D03926D-5F77-B2CE-0F6C-DA503D3CF598}"/>
                </a:ext>
              </a:extLst>
            </p:cNvPr>
            <p:cNvCxnSpPr>
              <a:cxnSpLocks/>
              <a:stCxn id="75" idx="3"/>
            </p:cNvCxnSpPr>
            <p:nvPr/>
          </p:nvCxnSpPr>
          <p:spPr>
            <a:xfrm>
              <a:off x="5764700" y="3611915"/>
              <a:ext cx="1023693" cy="473499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808CF0C-6F77-F260-052E-A78895B4CD8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5758076" y="4069812"/>
              <a:ext cx="1180943" cy="489634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00A1BFCD-9C1F-5CD5-C9FB-8708257E8F89}"/>
              </a:ext>
            </a:extLst>
          </p:cNvPr>
          <p:cNvCxnSpPr>
            <a:cxnSpLocks/>
          </p:cNvCxnSpPr>
          <p:nvPr/>
        </p:nvCxnSpPr>
        <p:spPr>
          <a:xfrm flipH="1">
            <a:off x="2793062" y="1577819"/>
            <a:ext cx="13255" cy="3613080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268670A-9C71-6F10-6180-4004BD315582}"/>
              </a:ext>
            </a:extLst>
          </p:cNvPr>
          <p:cNvCxnSpPr>
            <a:cxnSpLocks/>
          </p:cNvCxnSpPr>
          <p:nvPr/>
        </p:nvCxnSpPr>
        <p:spPr>
          <a:xfrm flipH="1">
            <a:off x="4641089" y="1399159"/>
            <a:ext cx="688" cy="410403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05980AC-7B1E-AF6D-F25D-06A373600A96}"/>
              </a:ext>
            </a:extLst>
          </p:cNvPr>
          <p:cNvCxnSpPr>
            <a:cxnSpLocks/>
          </p:cNvCxnSpPr>
          <p:nvPr/>
        </p:nvCxnSpPr>
        <p:spPr>
          <a:xfrm>
            <a:off x="4794176" y="1405787"/>
            <a:ext cx="0" cy="469964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51F6E82-D10F-3CC7-BB18-AF42796E9689}"/>
              </a:ext>
            </a:extLst>
          </p:cNvPr>
          <p:cNvCxnSpPr>
            <a:cxnSpLocks/>
          </p:cNvCxnSpPr>
          <p:nvPr/>
        </p:nvCxnSpPr>
        <p:spPr>
          <a:xfrm flipH="1">
            <a:off x="5058609" y="1392535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7B43784-1FFD-A4DF-7B84-05DA19D3F344}"/>
              </a:ext>
            </a:extLst>
          </p:cNvPr>
          <p:cNvCxnSpPr>
            <a:cxnSpLocks/>
          </p:cNvCxnSpPr>
          <p:nvPr/>
        </p:nvCxnSpPr>
        <p:spPr>
          <a:xfrm flipH="1">
            <a:off x="5257391" y="1399163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22B5BB3-ADB1-F91B-21CC-BFFE38FCCC00}"/>
              </a:ext>
            </a:extLst>
          </p:cNvPr>
          <p:cNvCxnSpPr>
            <a:cxnSpLocks/>
          </p:cNvCxnSpPr>
          <p:nvPr/>
        </p:nvCxnSpPr>
        <p:spPr>
          <a:xfrm flipH="1">
            <a:off x="5456173" y="1385911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646CFAE-BC89-28B4-AF2B-6C3606F83540}"/>
              </a:ext>
            </a:extLst>
          </p:cNvPr>
          <p:cNvCxnSpPr>
            <a:cxnSpLocks/>
          </p:cNvCxnSpPr>
          <p:nvPr/>
        </p:nvCxnSpPr>
        <p:spPr>
          <a:xfrm flipH="1">
            <a:off x="5654955" y="1392539"/>
            <a:ext cx="13866" cy="488366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C48927F-F543-AAF4-4B23-FE790A779F28}"/>
              </a:ext>
            </a:extLst>
          </p:cNvPr>
          <p:cNvCxnSpPr>
            <a:cxnSpLocks/>
          </p:cNvCxnSpPr>
          <p:nvPr/>
        </p:nvCxnSpPr>
        <p:spPr>
          <a:xfrm>
            <a:off x="6972755" y="17305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7A7F84A-B61B-3634-21AE-CCC913A592C6}"/>
              </a:ext>
            </a:extLst>
          </p:cNvPr>
          <p:cNvCxnSpPr>
            <a:cxnSpLocks/>
          </p:cNvCxnSpPr>
          <p:nvPr/>
        </p:nvCxnSpPr>
        <p:spPr>
          <a:xfrm>
            <a:off x="6968236" y="27069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2DFF2FF-E16F-0DAB-EF85-E824CEABB9F1}"/>
              </a:ext>
            </a:extLst>
          </p:cNvPr>
          <p:cNvCxnSpPr>
            <a:cxnSpLocks/>
          </p:cNvCxnSpPr>
          <p:nvPr/>
        </p:nvCxnSpPr>
        <p:spPr>
          <a:xfrm>
            <a:off x="6963717" y="365694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E5B0B40-4181-0326-1300-C90A61A0A335}"/>
              </a:ext>
            </a:extLst>
          </p:cNvPr>
          <p:cNvCxnSpPr>
            <a:cxnSpLocks/>
          </p:cNvCxnSpPr>
          <p:nvPr/>
        </p:nvCxnSpPr>
        <p:spPr>
          <a:xfrm>
            <a:off x="6959198" y="46068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366D927A-9FBE-1D90-B028-C69465994DF4}"/>
              </a:ext>
            </a:extLst>
          </p:cNvPr>
          <p:cNvSpPr txBox="1"/>
          <p:nvPr/>
        </p:nvSpPr>
        <p:spPr>
          <a:xfrm>
            <a:off x="5519539" y="901829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OutSel_6_50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(0-&gt;50ps, 1-&gt;6.25ps)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B2302A0-5D53-7A95-91A5-47D0C68D11B7}"/>
              </a:ext>
            </a:extLst>
          </p:cNvPr>
          <p:cNvCxnSpPr>
            <a:cxnSpLocks/>
          </p:cNvCxnSpPr>
          <p:nvPr/>
        </p:nvCxnSpPr>
        <p:spPr>
          <a:xfrm flipH="1">
            <a:off x="7113037" y="1326642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E1167C-6BE9-464C-79FB-66960E52C023}"/>
              </a:ext>
            </a:extLst>
          </p:cNvPr>
          <p:cNvCxnSpPr>
            <a:cxnSpLocks/>
          </p:cNvCxnSpPr>
          <p:nvPr/>
        </p:nvCxnSpPr>
        <p:spPr>
          <a:xfrm>
            <a:off x="5300870" y="1542598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35B05F-80EE-F24E-1988-7128885D2404}"/>
              </a:ext>
            </a:extLst>
          </p:cNvPr>
          <p:cNvCxnSpPr>
            <a:cxnSpLocks/>
          </p:cNvCxnSpPr>
          <p:nvPr/>
        </p:nvCxnSpPr>
        <p:spPr>
          <a:xfrm>
            <a:off x="5280994" y="1920282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07C055F-83A2-4615-B403-57D691D2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</a:t>
            </a:r>
            <a:r>
              <a:rPr lang="en-US" dirty="0">
                <a:highlight>
                  <a:srgbClr val="C0C0C0"/>
                </a:highlight>
              </a:rPr>
              <a:t>I/O</a:t>
            </a:r>
            <a:r>
              <a:rPr lang="en-US" dirty="0"/>
              <a:t> – </a:t>
            </a:r>
            <a:r>
              <a:rPr lang="en-US" dirty="0">
                <a:highlight>
                  <a:srgbClr val="FFFF00"/>
                </a:highlight>
              </a:rPr>
              <a:t>Analog Bias (0.9V)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906B-FC47-47C7-9E7C-9B0942C34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ABA428-B7C8-1375-B3A4-959A9B1ABEFB}"/>
              </a:ext>
            </a:extLst>
          </p:cNvPr>
          <p:cNvSpPr/>
          <p:nvPr/>
        </p:nvSpPr>
        <p:spPr>
          <a:xfrm>
            <a:off x="4333461" y="1400777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3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420B2-8D7D-5007-340C-1141C080EB34}"/>
              </a:ext>
            </a:extLst>
          </p:cNvPr>
          <p:cNvSpPr/>
          <p:nvPr/>
        </p:nvSpPr>
        <p:spPr>
          <a:xfrm>
            <a:off x="2665806" y="1570318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F09C9F-0DAB-991D-235D-84077959752A}"/>
              </a:ext>
            </a:extLst>
          </p:cNvPr>
          <p:cNvSpPr/>
          <p:nvPr/>
        </p:nvSpPr>
        <p:spPr>
          <a:xfrm>
            <a:off x="6877877" y="1449834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9247B-9723-D471-354C-A73BE100D3B3}"/>
              </a:ext>
            </a:extLst>
          </p:cNvPr>
          <p:cNvSpPr txBox="1"/>
          <p:nvPr/>
        </p:nvSpPr>
        <p:spPr>
          <a:xfrm>
            <a:off x="5760180" y="1313668"/>
            <a:ext cx="971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(50ps) 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DB9E6-C697-A625-5852-C4FCC22D0223}"/>
              </a:ext>
            </a:extLst>
          </p:cNvPr>
          <p:cNvSpPr txBox="1"/>
          <p:nvPr/>
        </p:nvSpPr>
        <p:spPr>
          <a:xfrm>
            <a:off x="5760181" y="1698648"/>
            <a:ext cx="1104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(6.25ps) 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C88C6C-7BC6-61D9-B0F7-50AD0E571F0F}"/>
              </a:ext>
            </a:extLst>
          </p:cNvPr>
          <p:cNvSpPr txBox="1"/>
          <p:nvPr/>
        </p:nvSpPr>
        <p:spPr>
          <a:xfrm>
            <a:off x="6826981" y="1412148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4E752A-D1C9-579F-3DC3-1D4314201BD9}"/>
              </a:ext>
            </a:extLst>
          </p:cNvPr>
          <p:cNvSpPr txBox="1"/>
          <p:nvPr/>
        </p:nvSpPr>
        <p:spPr>
          <a:xfrm>
            <a:off x="6833609" y="1750074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7BB53F-F58C-2C95-AA08-45C080C754A0}"/>
              </a:ext>
            </a:extLst>
          </p:cNvPr>
          <p:cNvCxnSpPr>
            <a:cxnSpLocks/>
          </p:cNvCxnSpPr>
          <p:nvPr/>
        </p:nvCxnSpPr>
        <p:spPr>
          <a:xfrm flipH="1">
            <a:off x="3924766" y="1356866"/>
            <a:ext cx="10982" cy="302338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4C3511-7C5A-F045-0D84-DCA5B8582455}"/>
              </a:ext>
            </a:extLst>
          </p:cNvPr>
          <p:cNvCxnSpPr>
            <a:cxnSpLocks/>
          </p:cNvCxnSpPr>
          <p:nvPr/>
        </p:nvCxnSpPr>
        <p:spPr>
          <a:xfrm>
            <a:off x="3922643" y="1537659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458BB7F-C90D-6213-3298-E485CA37C237}"/>
              </a:ext>
            </a:extLst>
          </p:cNvPr>
          <p:cNvSpPr txBox="1"/>
          <p:nvPr/>
        </p:nvSpPr>
        <p:spPr>
          <a:xfrm>
            <a:off x="3767840" y="901829"/>
            <a:ext cx="205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 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(Start_p, Start_n)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57E275E-3EE5-1870-9A04-39731687CE49}"/>
              </a:ext>
            </a:extLst>
          </p:cNvPr>
          <p:cNvCxnSpPr>
            <a:cxnSpLocks/>
          </p:cNvCxnSpPr>
          <p:nvPr/>
        </p:nvCxnSpPr>
        <p:spPr>
          <a:xfrm flipV="1">
            <a:off x="2950726" y="1722291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76F1C66-9044-C084-B7A1-E967B60D784B}"/>
              </a:ext>
            </a:extLst>
          </p:cNvPr>
          <p:cNvCxnSpPr>
            <a:cxnSpLocks/>
          </p:cNvCxnSpPr>
          <p:nvPr/>
        </p:nvCxnSpPr>
        <p:spPr>
          <a:xfrm flipV="1">
            <a:off x="2950726" y="1927699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CA684A2-4A15-EF57-F784-23B7EA12844B}"/>
              </a:ext>
            </a:extLst>
          </p:cNvPr>
          <p:cNvSpPr txBox="1"/>
          <p:nvPr/>
        </p:nvSpPr>
        <p:spPr>
          <a:xfrm>
            <a:off x="2963974" y="1463086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F19E24-10AF-6406-F288-D48949215678}"/>
              </a:ext>
            </a:extLst>
          </p:cNvPr>
          <p:cNvSpPr txBox="1"/>
          <p:nvPr/>
        </p:nvSpPr>
        <p:spPr>
          <a:xfrm>
            <a:off x="2950726" y="191663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B97E15-8CD2-21D2-580F-6D8360D19F8A}"/>
              </a:ext>
            </a:extLst>
          </p:cNvPr>
          <p:cNvSpPr txBox="1"/>
          <p:nvPr/>
        </p:nvSpPr>
        <p:spPr>
          <a:xfrm>
            <a:off x="1577009" y="901829"/>
            <a:ext cx="232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Stop_comm 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(Stop_comm_p, Stop_comm_n)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C3620C2-0B90-5BF2-856B-212283EBBEDB}"/>
              </a:ext>
            </a:extLst>
          </p:cNvPr>
          <p:cNvCxnSpPr>
            <a:cxnSpLocks/>
          </p:cNvCxnSpPr>
          <p:nvPr/>
        </p:nvCxnSpPr>
        <p:spPr>
          <a:xfrm>
            <a:off x="1843105" y="1672985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65EE33E-5ABC-B70C-318D-A5AA40768AA0}"/>
              </a:ext>
            </a:extLst>
          </p:cNvPr>
          <p:cNvCxnSpPr>
            <a:cxnSpLocks/>
          </p:cNvCxnSpPr>
          <p:nvPr/>
        </p:nvCxnSpPr>
        <p:spPr>
          <a:xfrm flipH="1">
            <a:off x="1832039" y="1359772"/>
            <a:ext cx="238" cy="31558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AAEBED5-E6F9-C850-C5B4-B35319CEED0C}"/>
              </a:ext>
            </a:extLst>
          </p:cNvPr>
          <p:cNvCxnSpPr>
            <a:cxnSpLocks/>
          </p:cNvCxnSpPr>
          <p:nvPr/>
        </p:nvCxnSpPr>
        <p:spPr>
          <a:xfrm>
            <a:off x="1457739" y="1971158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032B688-ECE1-AD18-C48A-FEBAFC364C78}"/>
              </a:ext>
            </a:extLst>
          </p:cNvPr>
          <p:cNvSpPr txBox="1"/>
          <p:nvPr/>
        </p:nvSpPr>
        <p:spPr>
          <a:xfrm>
            <a:off x="321789" y="1837337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Stop3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(Stop3_p, Stop3_n)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1CAD1E4-5A07-E19C-6112-C8C00B4B52FA}"/>
              </a:ext>
            </a:extLst>
          </p:cNvPr>
          <p:cNvCxnSpPr>
            <a:cxnSpLocks/>
          </p:cNvCxnSpPr>
          <p:nvPr/>
        </p:nvCxnSpPr>
        <p:spPr>
          <a:xfrm>
            <a:off x="5294246" y="2490129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080B1A6-C8C1-F542-13D8-30D586B4C51F}"/>
              </a:ext>
            </a:extLst>
          </p:cNvPr>
          <p:cNvCxnSpPr>
            <a:cxnSpLocks/>
          </p:cNvCxnSpPr>
          <p:nvPr/>
        </p:nvCxnSpPr>
        <p:spPr>
          <a:xfrm>
            <a:off x="5274370" y="2867813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FADC331-ADF0-78D4-C394-56E853B23BCC}"/>
              </a:ext>
            </a:extLst>
          </p:cNvPr>
          <p:cNvSpPr/>
          <p:nvPr/>
        </p:nvSpPr>
        <p:spPr>
          <a:xfrm>
            <a:off x="4326837" y="2348308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2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235A3E-BFDF-47AC-948F-FDDD434B472A}"/>
              </a:ext>
            </a:extLst>
          </p:cNvPr>
          <p:cNvSpPr/>
          <p:nvPr/>
        </p:nvSpPr>
        <p:spPr>
          <a:xfrm>
            <a:off x="2659182" y="2517849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842C9D5-E509-29D4-948B-E60EC19D9361}"/>
              </a:ext>
            </a:extLst>
          </p:cNvPr>
          <p:cNvSpPr/>
          <p:nvPr/>
        </p:nvSpPr>
        <p:spPr>
          <a:xfrm>
            <a:off x="6871253" y="2397365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030A2-723F-4EF6-9F65-E90264FA594E}"/>
              </a:ext>
            </a:extLst>
          </p:cNvPr>
          <p:cNvSpPr txBox="1"/>
          <p:nvPr/>
        </p:nvSpPr>
        <p:spPr>
          <a:xfrm>
            <a:off x="6820357" y="2359679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1C202FA-C5BD-EF13-0BA7-4234EC66D6AF}"/>
              </a:ext>
            </a:extLst>
          </p:cNvPr>
          <p:cNvSpPr txBox="1"/>
          <p:nvPr/>
        </p:nvSpPr>
        <p:spPr>
          <a:xfrm>
            <a:off x="6826985" y="2697605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43B7034-3BF5-266F-FA6B-8246D216EA6F}"/>
              </a:ext>
            </a:extLst>
          </p:cNvPr>
          <p:cNvCxnSpPr>
            <a:cxnSpLocks/>
          </p:cNvCxnSpPr>
          <p:nvPr/>
        </p:nvCxnSpPr>
        <p:spPr>
          <a:xfrm>
            <a:off x="3916019" y="2485190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B9051F3-483C-D132-4FF6-0C9B3257E929}"/>
              </a:ext>
            </a:extLst>
          </p:cNvPr>
          <p:cNvCxnSpPr>
            <a:cxnSpLocks/>
          </p:cNvCxnSpPr>
          <p:nvPr/>
        </p:nvCxnSpPr>
        <p:spPr>
          <a:xfrm flipV="1">
            <a:off x="2944102" y="2669822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4A32507-8C14-4CE0-D292-82E520261C6A}"/>
              </a:ext>
            </a:extLst>
          </p:cNvPr>
          <p:cNvCxnSpPr>
            <a:cxnSpLocks/>
          </p:cNvCxnSpPr>
          <p:nvPr/>
        </p:nvCxnSpPr>
        <p:spPr>
          <a:xfrm flipV="1">
            <a:off x="2944102" y="2875230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212D215-61F3-209D-4562-A1F3C0C16366}"/>
              </a:ext>
            </a:extLst>
          </p:cNvPr>
          <p:cNvSpPr txBox="1"/>
          <p:nvPr/>
        </p:nvSpPr>
        <p:spPr>
          <a:xfrm>
            <a:off x="2957350" y="2410617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745BF-094A-21AD-7D25-DD6E1E727B41}"/>
              </a:ext>
            </a:extLst>
          </p:cNvPr>
          <p:cNvSpPr txBox="1"/>
          <p:nvPr/>
        </p:nvSpPr>
        <p:spPr>
          <a:xfrm>
            <a:off x="2944102" y="2864170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7FB8D42-8E74-AB4D-3F87-8AC9AD1D7787}"/>
              </a:ext>
            </a:extLst>
          </p:cNvPr>
          <p:cNvCxnSpPr>
            <a:cxnSpLocks/>
          </p:cNvCxnSpPr>
          <p:nvPr/>
        </p:nvCxnSpPr>
        <p:spPr>
          <a:xfrm>
            <a:off x="1836481" y="2620516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3AC529B-5DB5-F135-EE2E-A5CA19AAEB9C}"/>
              </a:ext>
            </a:extLst>
          </p:cNvPr>
          <p:cNvCxnSpPr>
            <a:cxnSpLocks/>
          </p:cNvCxnSpPr>
          <p:nvPr/>
        </p:nvCxnSpPr>
        <p:spPr>
          <a:xfrm>
            <a:off x="1451115" y="2918689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659AAF9-9A8B-4F56-9CD2-416603C18AE7}"/>
              </a:ext>
            </a:extLst>
          </p:cNvPr>
          <p:cNvSpPr txBox="1"/>
          <p:nvPr/>
        </p:nvSpPr>
        <p:spPr>
          <a:xfrm>
            <a:off x="315165" y="2784868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(Stop2_p, Stop2_n)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383EED8-A441-9FAD-88F5-1A12A8C53565}"/>
              </a:ext>
            </a:extLst>
          </p:cNvPr>
          <p:cNvCxnSpPr>
            <a:cxnSpLocks/>
          </p:cNvCxnSpPr>
          <p:nvPr/>
        </p:nvCxnSpPr>
        <p:spPr>
          <a:xfrm>
            <a:off x="5287622" y="3437660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746515-3B4A-A8C6-F488-E25274FF71A5}"/>
              </a:ext>
            </a:extLst>
          </p:cNvPr>
          <p:cNvCxnSpPr>
            <a:cxnSpLocks/>
          </p:cNvCxnSpPr>
          <p:nvPr/>
        </p:nvCxnSpPr>
        <p:spPr>
          <a:xfrm>
            <a:off x="5267746" y="3815344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D1795A2B-469F-C073-5DE0-02DA71AE8C2E}"/>
              </a:ext>
            </a:extLst>
          </p:cNvPr>
          <p:cNvSpPr/>
          <p:nvPr/>
        </p:nvSpPr>
        <p:spPr>
          <a:xfrm>
            <a:off x="4320213" y="3295839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1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26A8D99-7CE6-CBBA-ADF4-DACC4067C505}"/>
              </a:ext>
            </a:extLst>
          </p:cNvPr>
          <p:cNvSpPr/>
          <p:nvPr/>
        </p:nvSpPr>
        <p:spPr>
          <a:xfrm>
            <a:off x="2652558" y="3465380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5D02C05-1F46-14BB-576D-30A7020FD8D9}"/>
              </a:ext>
            </a:extLst>
          </p:cNvPr>
          <p:cNvSpPr/>
          <p:nvPr/>
        </p:nvSpPr>
        <p:spPr>
          <a:xfrm>
            <a:off x="6864629" y="3344896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42D88D-5E72-9D32-68C6-CBEEB37D7840}"/>
              </a:ext>
            </a:extLst>
          </p:cNvPr>
          <p:cNvSpPr txBox="1"/>
          <p:nvPr/>
        </p:nvSpPr>
        <p:spPr>
          <a:xfrm>
            <a:off x="6813733" y="3307210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7C22506-C758-F469-B510-2E2D782ACCF6}"/>
              </a:ext>
            </a:extLst>
          </p:cNvPr>
          <p:cNvSpPr txBox="1"/>
          <p:nvPr/>
        </p:nvSpPr>
        <p:spPr>
          <a:xfrm>
            <a:off x="6820361" y="3645136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D791DB9-3443-3345-724D-1014A3A83404}"/>
              </a:ext>
            </a:extLst>
          </p:cNvPr>
          <p:cNvCxnSpPr>
            <a:cxnSpLocks/>
          </p:cNvCxnSpPr>
          <p:nvPr/>
        </p:nvCxnSpPr>
        <p:spPr>
          <a:xfrm>
            <a:off x="3909395" y="3432721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D3D940B-E102-A7C7-EFC5-34998FB0DEE8}"/>
              </a:ext>
            </a:extLst>
          </p:cNvPr>
          <p:cNvCxnSpPr>
            <a:cxnSpLocks/>
          </p:cNvCxnSpPr>
          <p:nvPr/>
        </p:nvCxnSpPr>
        <p:spPr>
          <a:xfrm flipV="1">
            <a:off x="2937478" y="3617353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B80E836-DA08-7E23-5A80-79D775715675}"/>
              </a:ext>
            </a:extLst>
          </p:cNvPr>
          <p:cNvCxnSpPr>
            <a:cxnSpLocks/>
          </p:cNvCxnSpPr>
          <p:nvPr/>
        </p:nvCxnSpPr>
        <p:spPr>
          <a:xfrm flipV="1">
            <a:off x="2937478" y="3822761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E1A942A-CB63-ABAE-0C48-6143CBC5F2AC}"/>
              </a:ext>
            </a:extLst>
          </p:cNvPr>
          <p:cNvSpPr txBox="1"/>
          <p:nvPr/>
        </p:nvSpPr>
        <p:spPr>
          <a:xfrm>
            <a:off x="2950726" y="3358148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B411DBE-D2A1-039F-83F3-9C708E2C00DC}"/>
              </a:ext>
            </a:extLst>
          </p:cNvPr>
          <p:cNvSpPr txBox="1"/>
          <p:nvPr/>
        </p:nvSpPr>
        <p:spPr>
          <a:xfrm>
            <a:off x="2937478" y="3811701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95CA05C-675F-76C7-62B5-193E6AA109F2}"/>
              </a:ext>
            </a:extLst>
          </p:cNvPr>
          <p:cNvCxnSpPr>
            <a:cxnSpLocks/>
          </p:cNvCxnSpPr>
          <p:nvPr/>
        </p:nvCxnSpPr>
        <p:spPr>
          <a:xfrm>
            <a:off x="1829857" y="3568047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18776E3-8502-7EE7-7A09-B7C6BC6EF404}"/>
              </a:ext>
            </a:extLst>
          </p:cNvPr>
          <p:cNvCxnSpPr>
            <a:cxnSpLocks/>
          </p:cNvCxnSpPr>
          <p:nvPr/>
        </p:nvCxnSpPr>
        <p:spPr>
          <a:xfrm>
            <a:off x="1444491" y="3866220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47CACF48-A8B3-587C-C006-B8E617455EFB}"/>
              </a:ext>
            </a:extLst>
          </p:cNvPr>
          <p:cNvSpPr txBox="1"/>
          <p:nvPr/>
        </p:nvSpPr>
        <p:spPr>
          <a:xfrm>
            <a:off x="308541" y="3732399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(Stop1_p, Stop1_n)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21B857A-710A-B003-8934-1DCD20635961}"/>
              </a:ext>
            </a:extLst>
          </p:cNvPr>
          <p:cNvCxnSpPr>
            <a:cxnSpLocks/>
          </p:cNvCxnSpPr>
          <p:nvPr/>
        </p:nvCxnSpPr>
        <p:spPr>
          <a:xfrm>
            <a:off x="5280998" y="4385191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21BCD04-0403-E522-2A43-1B414EB76AF7}"/>
              </a:ext>
            </a:extLst>
          </p:cNvPr>
          <p:cNvCxnSpPr>
            <a:cxnSpLocks/>
          </p:cNvCxnSpPr>
          <p:nvPr/>
        </p:nvCxnSpPr>
        <p:spPr>
          <a:xfrm>
            <a:off x="5261122" y="4762875"/>
            <a:ext cx="1577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92738510-06A1-91F5-7176-FEC63AB830F7}"/>
              </a:ext>
            </a:extLst>
          </p:cNvPr>
          <p:cNvSpPr/>
          <p:nvPr/>
        </p:nvSpPr>
        <p:spPr>
          <a:xfrm>
            <a:off x="4313589" y="4243370"/>
            <a:ext cx="1444487" cy="6321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TDC 0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6.25ps)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58A9ED6-03EF-72EC-32C7-0D7D2E8BB615}"/>
              </a:ext>
            </a:extLst>
          </p:cNvPr>
          <p:cNvSpPr/>
          <p:nvPr/>
        </p:nvSpPr>
        <p:spPr>
          <a:xfrm>
            <a:off x="2645934" y="4412911"/>
            <a:ext cx="304799" cy="5340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9757238-2190-E5D1-C093-3D3B83450C70}"/>
              </a:ext>
            </a:extLst>
          </p:cNvPr>
          <p:cNvSpPr/>
          <p:nvPr/>
        </p:nvSpPr>
        <p:spPr>
          <a:xfrm>
            <a:off x="6858005" y="4292427"/>
            <a:ext cx="477078" cy="577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E2689F2-D3AB-520D-6901-8C1ACE500CCE}"/>
              </a:ext>
            </a:extLst>
          </p:cNvPr>
          <p:cNvSpPr txBox="1"/>
          <p:nvPr/>
        </p:nvSpPr>
        <p:spPr>
          <a:xfrm>
            <a:off x="6807109" y="4254741"/>
            <a:ext cx="315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3AAE98C-246A-7305-0EA2-881D95AEA82A}"/>
              </a:ext>
            </a:extLst>
          </p:cNvPr>
          <p:cNvSpPr txBox="1"/>
          <p:nvPr/>
        </p:nvSpPr>
        <p:spPr>
          <a:xfrm>
            <a:off x="6813737" y="4592667"/>
            <a:ext cx="30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4DBA7E8-49F1-E500-CC1C-29F75A9B88FB}"/>
              </a:ext>
            </a:extLst>
          </p:cNvPr>
          <p:cNvCxnSpPr>
            <a:cxnSpLocks/>
          </p:cNvCxnSpPr>
          <p:nvPr/>
        </p:nvCxnSpPr>
        <p:spPr>
          <a:xfrm>
            <a:off x="3902771" y="4380252"/>
            <a:ext cx="4108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B537600-B217-64E2-97C3-DC1457C86578}"/>
              </a:ext>
            </a:extLst>
          </p:cNvPr>
          <p:cNvCxnSpPr>
            <a:cxnSpLocks/>
          </p:cNvCxnSpPr>
          <p:nvPr/>
        </p:nvCxnSpPr>
        <p:spPr>
          <a:xfrm flipV="1">
            <a:off x="2930854" y="4564884"/>
            <a:ext cx="1380332" cy="16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FBA5967-EF02-724A-BF1D-FC832E741922}"/>
              </a:ext>
            </a:extLst>
          </p:cNvPr>
          <p:cNvCxnSpPr>
            <a:cxnSpLocks/>
          </p:cNvCxnSpPr>
          <p:nvPr/>
        </p:nvCxnSpPr>
        <p:spPr>
          <a:xfrm flipV="1">
            <a:off x="2930854" y="4770292"/>
            <a:ext cx="1373708" cy="2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E211069E-9D36-2DD6-8431-9598FA71EB19}"/>
              </a:ext>
            </a:extLst>
          </p:cNvPr>
          <p:cNvSpPr txBox="1"/>
          <p:nvPr/>
        </p:nvSpPr>
        <p:spPr>
          <a:xfrm>
            <a:off x="2944102" y="4305679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50ps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00547B2-A1A6-2DC7-E1E3-86C40E58E050}"/>
              </a:ext>
            </a:extLst>
          </p:cNvPr>
          <p:cNvSpPr txBox="1"/>
          <p:nvPr/>
        </p:nvSpPr>
        <p:spPr>
          <a:xfrm>
            <a:off x="2930854" y="4759232"/>
            <a:ext cx="110444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6.25ps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B2E0536-7370-F243-3634-829E5D46F9C3}"/>
              </a:ext>
            </a:extLst>
          </p:cNvPr>
          <p:cNvCxnSpPr>
            <a:cxnSpLocks/>
          </p:cNvCxnSpPr>
          <p:nvPr/>
        </p:nvCxnSpPr>
        <p:spPr>
          <a:xfrm>
            <a:off x="1823233" y="4515578"/>
            <a:ext cx="8394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E0613BF-4252-C351-11EC-DE3E6412AFD8}"/>
              </a:ext>
            </a:extLst>
          </p:cNvPr>
          <p:cNvCxnSpPr>
            <a:cxnSpLocks/>
          </p:cNvCxnSpPr>
          <p:nvPr/>
        </p:nvCxnSpPr>
        <p:spPr>
          <a:xfrm>
            <a:off x="1437867" y="4813751"/>
            <a:ext cx="1204897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75B1B0D1-880C-6A78-E1F5-53136FB3897E}"/>
              </a:ext>
            </a:extLst>
          </p:cNvPr>
          <p:cNvSpPr txBox="1"/>
          <p:nvPr/>
        </p:nvSpPr>
        <p:spPr>
          <a:xfrm>
            <a:off x="301917" y="4679930"/>
            <a:ext cx="156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Stop0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(Stop0_p, Stop0_n)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44F7065-12D2-1217-5CA5-BDE487B5B928}"/>
              </a:ext>
            </a:extLst>
          </p:cNvPr>
          <p:cNvSpPr/>
          <p:nvPr/>
        </p:nvSpPr>
        <p:spPr>
          <a:xfrm>
            <a:off x="4965049" y="5190899"/>
            <a:ext cx="786401" cy="8653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OSC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(50ps &amp; 56.25ps)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996846F-F057-CC9A-4BCE-ED3015AEA707}"/>
              </a:ext>
            </a:extLst>
          </p:cNvPr>
          <p:cNvSpPr txBox="1"/>
          <p:nvPr/>
        </p:nvSpPr>
        <p:spPr>
          <a:xfrm>
            <a:off x="8136843" y="895205"/>
            <a:ext cx="320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OutCh_sel1, OutCh_sel0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(00 -&gt; Ch0,  01-&gt;Ch1, 10-&gt;Ch2, 11-&gt;Ch3)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73828D6-C345-8789-1DC9-79502109B197}"/>
              </a:ext>
            </a:extLst>
          </p:cNvPr>
          <p:cNvCxnSpPr>
            <a:cxnSpLocks/>
          </p:cNvCxnSpPr>
          <p:nvPr/>
        </p:nvCxnSpPr>
        <p:spPr>
          <a:xfrm flipH="1">
            <a:off x="8842445" y="1320018"/>
            <a:ext cx="238" cy="3155806"/>
          </a:xfrm>
          <a:prstGeom prst="line">
            <a:avLst/>
          </a:prstGeom>
          <a:ln w="57150">
            <a:solidFill>
              <a:srgbClr val="535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AA4085D-13CE-5D38-BB74-1CF6A7AE6D31}"/>
              </a:ext>
            </a:extLst>
          </p:cNvPr>
          <p:cNvSpPr/>
          <p:nvPr/>
        </p:nvSpPr>
        <p:spPr>
          <a:xfrm>
            <a:off x="8549764" y="1463086"/>
            <a:ext cx="564417" cy="34065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mux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411BBA2-4A39-3DD1-51AA-CB0FCCA8551B}"/>
              </a:ext>
            </a:extLst>
          </p:cNvPr>
          <p:cNvSpPr txBox="1"/>
          <p:nvPr/>
        </p:nvSpPr>
        <p:spPr>
          <a:xfrm>
            <a:off x="8508438" y="448988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E8C7A8F-98F1-68B8-C494-767F40DED474}"/>
              </a:ext>
            </a:extLst>
          </p:cNvPr>
          <p:cNvSpPr txBox="1"/>
          <p:nvPr/>
        </p:nvSpPr>
        <p:spPr>
          <a:xfrm>
            <a:off x="8513487" y="353232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9F6CBAD-2122-E548-F13E-D6898A6D466E}"/>
              </a:ext>
            </a:extLst>
          </p:cNvPr>
          <p:cNvSpPr txBox="1"/>
          <p:nvPr/>
        </p:nvSpPr>
        <p:spPr>
          <a:xfrm>
            <a:off x="8518536" y="2574770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4FBC42-7AB8-EE93-C7DC-8ED6EE558EBB}"/>
              </a:ext>
            </a:extLst>
          </p:cNvPr>
          <p:cNvSpPr txBox="1"/>
          <p:nvPr/>
        </p:nvSpPr>
        <p:spPr>
          <a:xfrm>
            <a:off x="8523585" y="1617215"/>
            <a:ext cx="47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C762804-0D3F-85B1-1B5F-F3ABD1145FEE}"/>
              </a:ext>
            </a:extLst>
          </p:cNvPr>
          <p:cNvSpPr txBox="1"/>
          <p:nvPr/>
        </p:nvSpPr>
        <p:spPr>
          <a:xfrm>
            <a:off x="10180905" y="1457342"/>
            <a:ext cx="1146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TDCoverflow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TDCout7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TDCout6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TDCout5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TDCout4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TDCout0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AF822CF-693C-04CB-29BF-C15A4AD26E9E}"/>
              </a:ext>
            </a:extLst>
          </p:cNvPr>
          <p:cNvSpPr txBox="1"/>
          <p:nvPr/>
        </p:nvSpPr>
        <p:spPr>
          <a:xfrm>
            <a:off x="7448804" y="1479558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3 Out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5D984C5-F1EF-A328-5CE1-DF19E4D8625F}"/>
              </a:ext>
            </a:extLst>
          </p:cNvPr>
          <p:cNvSpPr txBox="1"/>
          <p:nvPr/>
        </p:nvSpPr>
        <p:spPr>
          <a:xfrm>
            <a:off x="7455432" y="2440341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2 Out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E218C10-8ABF-39D3-7C5D-7FE134ADA5F4}"/>
              </a:ext>
            </a:extLst>
          </p:cNvPr>
          <p:cNvSpPr txBox="1"/>
          <p:nvPr/>
        </p:nvSpPr>
        <p:spPr>
          <a:xfrm>
            <a:off x="7462060" y="3401124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1 Out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135E465-BBFF-4EB2-B689-10AB3C82C617}"/>
              </a:ext>
            </a:extLst>
          </p:cNvPr>
          <p:cNvSpPr txBox="1"/>
          <p:nvPr/>
        </p:nvSpPr>
        <p:spPr>
          <a:xfrm>
            <a:off x="7468688" y="4361907"/>
            <a:ext cx="971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 0 Out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6B5B678-5366-C406-F64D-66787D4CEA3A}"/>
              </a:ext>
            </a:extLst>
          </p:cNvPr>
          <p:cNvSpPr txBox="1"/>
          <p:nvPr/>
        </p:nvSpPr>
        <p:spPr>
          <a:xfrm>
            <a:off x="4899884" y="6276040"/>
            <a:ext cx="383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Vctrlp. Vctrln, VctrlpV, VctrlnV</a:t>
            </a:r>
          </a:p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(Bias voltages connected to programmable DACs)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A3AEB8F-C5DF-C3EF-747A-3050B12F2B1D}"/>
              </a:ext>
            </a:extLst>
          </p:cNvPr>
          <p:cNvSpPr txBox="1"/>
          <p:nvPr/>
        </p:nvSpPr>
        <p:spPr>
          <a:xfrm>
            <a:off x="3944206" y="5489946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145C5D9-1234-2874-D108-644013F16310}"/>
              </a:ext>
            </a:extLst>
          </p:cNvPr>
          <p:cNvSpPr txBox="1"/>
          <p:nvPr/>
        </p:nvSpPr>
        <p:spPr>
          <a:xfrm>
            <a:off x="4110647" y="6092183"/>
            <a:ext cx="108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NselV2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NselV1</a:t>
            </a:r>
          </a:p>
          <a:p>
            <a:pPr algn="ct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NselV0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10D4915-49CB-4ECB-EBA9-0264537B9486}"/>
              </a:ext>
            </a:extLst>
          </p:cNvPr>
          <p:cNvCxnSpPr>
            <a:cxnSpLocks/>
          </p:cNvCxnSpPr>
          <p:nvPr/>
        </p:nvCxnSpPr>
        <p:spPr>
          <a:xfrm flipH="1">
            <a:off x="5751443" y="5296512"/>
            <a:ext cx="56984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2FDF64A8-DEB9-E5DB-8125-59AAA4650716}"/>
              </a:ext>
            </a:extLst>
          </p:cNvPr>
          <p:cNvSpPr txBox="1"/>
          <p:nvPr/>
        </p:nvSpPr>
        <p:spPr>
          <a:xfrm>
            <a:off x="6256178" y="5062369"/>
            <a:ext cx="247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OscEn (0-&gt; Oscillators Enabled, 1-&gt; Oscillators Disabled)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0914290-CDBA-FC4D-1747-2D12539A29AA}"/>
              </a:ext>
            </a:extLst>
          </p:cNvPr>
          <p:cNvSpPr txBox="1"/>
          <p:nvPr/>
        </p:nvSpPr>
        <p:spPr>
          <a:xfrm>
            <a:off x="284453" y="5170837"/>
            <a:ext cx="290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STOPsel</a:t>
            </a:r>
          </a:p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(0 -&gt; StopN=6.25ps, Stop_comm=50ps, 1 -&gt; StopN=50ps, Stop_comm=6.25ps)</a:t>
            </a: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13739C69-91BA-181F-2CB7-2515E8C04347}"/>
              </a:ext>
            </a:extLst>
          </p:cNvPr>
          <p:cNvCxnSpPr>
            <a:cxnSpLocks/>
          </p:cNvCxnSpPr>
          <p:nvPr/>
        </p:nvCxnSpPr>
        <p:spPr>
          <a:xfrm>
            <a:off x="5760180" y="5612586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0D6C141A-2B05-96BE-AC1B-C7C96734649B}"/>
              </a:ext>
            </a:extLst>
          </p:cNvPr>
          <p:cNvSpPr txBox="1"/>
          <p:nvPr/>
        </p:nvSpPr>
        <p:spPr>
          <a:xfrm>
            <a:off x="6699412" y="5481147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OscOut (50ps -&gt; 4.88 MHz)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9CD27D5-6DB0-3AFE-E9AD-B0F44C9C3C6A}"/>
              </a:ext>
            </a:extLst>
          </p:cNvPr>
          <p:cNvSpPr txBox="1"/>
          <p:nvPr/>
        </p:nvSpPr>
        <p:spPr>
          <a:xfrm>
            <a:off x="6706040" y="5713059"/>
            <a:ext cx="2477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OscVOut (56.25ps -&gt; 4.34 MHz)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A6AAD780-5D78-5179-13BB-82C95DB4876F}"/>
              </a:ext>
            </a:extLst>
          </p:cNvPr>
          <p:cNvCxnSpPr>
            <a:cxnSpLocks/>
          </p:cNvCxnSpPr>
          <p:nvPr/>
        </p:nvCxnSpPr>
        <p:spPr>
          <a:xfrm>
            <a:off x="5766808" y="5871002"/>
            <a:ext cx="9719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B76DA641-C09C-2935-9087-3F1EC45DF01E}"/>
              </a:ext>
            </a:extLst>
          </p:cNvPr>
          <p:cNvSpPr txBox="1"/>
          <p:nvPr/>
        </p:nvSpPr>
        <p:spPr>
          <a:xfrm>
            <a:off x="10177007" y="3331644"/>
            <a:ext cx="1146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EOC50_ch0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EOC6_ch3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EOC6_ch2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EOC6_ch1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EOC6_ch0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B31CA76-245B-5899-E23C-4411BCDB0824}"/>
              </a:ext>
            </a:extLst>
          </p:cNvPr>
          <p:cNvCxnSpPr>
            <a:cxnSpLocks/>
          </p:cNvCxnSpPr>
          <p:nvPr/>
        </p:nvCxnSpPr>
        <p:spPr>
          <a:xfrm flipH="1">
            <a:off x="3930954" y="5095219"/>
            <a:ext cx="485466" cy="47592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E49DF104-42FA-DAE4-E0EF-AA26AB3EEE0E}"/>
              </a:ext>
            </a:extLst>
          </p:cNvPr>
          <p:cNvCxnSpPr>
            <a:cxnSpLocks/>
          </p:cNvCxnSpPr>
          <p:nvPr/>
        </p:nvCxnSpPr>
        <p:spPr>
          <a:xfrm>
            <a:off x="3298664" y="592901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7C05649A-24B3-259C-0F16-2BAE61AC0012}"/>
              </a:ext>
            </a:extLst>
          </p:cNvPr>
          <p:cNvCxnSpPr>
            <a:cxnSpLocks/>
          </p:cNvCxnSpPr>
          <p:nvPr/>
        </p:nvCxnSpPr>
        <p:spPr>
          <a:xfrm>
            <a:off x="3934150" y="5553386"/>
            <a:ext cx="3428" cy="66317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302E9CB0-35E5-9E81-FAC6-7B1399AED184}"/>
              </a:ext>
            </a:extLst>
          </p:cNvPr>
          <p:cNvSpPr txBox="1"/>
          <p:nvPr/>
        </p:nvSpPr>
        <p:spPr>
          <a:xfrm>
            <a:off x="1913233" y="5791813"/>
            <a:ext cx="1452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RSTb (active low)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A881298-BF80-52C5-608F-1EB8DF98773C}"/>
              </a:ext>
            </a:extLst>
          </p:cNvPr>
          <p:cNvSpPr txBox="1"/>
          <p:nvPr/>
        </p:nvSpPr>
        <p:spPr>
          <a:xfrm>
            <a:off x="1654817" y="6063481"/>
            <a:ext cx="172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RSTmemb (active low)</a:t>
            </a:r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7EDBCEA0-D8B2-3BE8-D33E-C71E5533D44C}"/>
              </a:ext>
            </a:extLst>
          </p:cNvPr>
          <p:cNvCxnSpPr>
            <a:cxnSpLocks/>
          </p:cNvCxnSpPr>
          <p:nvPr/>
        </p:nvCxnSpPr>
        <p:spPr>
          <a:xfrm>
            <a:off x="3305292" y="6200678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Oval 213">
            <a:extLst>
              <a:ext uri="{FF2B5EF4-FFF2-40B4-BE49-F238E27FC236}">
                <a16:creationId xmlns:a16="http://schemas.microsoft.com/office/drawing/2014/main" id="{109F28CD-C4B6-99D8-954D-1D3294E95CA6}"/>
              </a:ext>
            </a:extLst>
          </p:cNvPr>
          <p:cNvSpPr/>
          <p:nvPr/>
        </p:nvSpPr>
        <p:spPr>
          <a:xfrm>
            <a:off x="9111931" y="5168099"/>
            <a:ext cx="1038945" cy="102812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272BF0E-187D-9AC1-D9F6-55F196EF8322}"/>
              </a:ext>
            </a:extLst>
          </p:cNvPr>
          <p:cNvSpPr txBox="1"/>
          <p:nvPr/>
        </p:nvSpPr>
        <p:spPr>
          <a:xfrm>
            <a:off x="10329948" y="4983222"/>
            <a:ext cx="1502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VDDio (1.8V)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VDDacPAD (0.9V)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VDD (0.9V)</a:t>
            </a:r>
          </a:p>
          <a:p>
            <a:endParaRPr lang="en-US" sz="1200" b="1" dirty="0">
              <a:highlight>
                <a:srgbClr val="C0C0C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VSSio (0V)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VSSacPAD (0V)</a:t>
            </a:r>
          </a:p>
          <a:p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VSS (0V)</a:t>
            </a:r>
          </a:p>
        </p:txBody>
      </p:sp>
      <p:sp>
        <p:nvSpPr>
          <p:cNvPr id="220" name="Left Brace 219">
            <a:extLst>
              <a:ext uri="{FF2B5EF4-FFF2-40B4-BE49-F238E27FC236}">
                <a16:creationId xmlns:a16="http://schemas.microsoft.com/office/drawing/2014/main" id="{78D44797-0E2D-329D-99E8-85FF30D7AA44}"/>
              </a:ext>
            </a:extLst>
          </p:cNvPr>
          <p:cNvSpPr/>
          <p:nvPr/>
        </p:nvSpPr>
        <p:spPr>
          <a:xfrm>
            <a:off x="10154028" y="4968145"/>
            <a:ext cx="258549" cy="141332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DAF3F86A-2075-0982-485E-DDB3277C5941}"/>
              </a:ext>
            </a:extLst>
          </p:cNvPr>
          <p:cNvSpPr/>
          <p:nvPr/>
        </p:nvSpPr>
        <p:spPr>
          <a:xfrm>
            <a:off x="1163507" y="1326642"/>
            <a:ext cx="323272" cy="282514"/>
          </a:xfrm>
          <a:prstGeom prst="ellipse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591ADC2-2C3D-DC74-AF0F-0853D940BE1D}"/>
              </a:ext>
            </a:extLst>
          </p:cNvPr>
          <p:cNvCxnSpPr>
            <a:cxnSpLocks/>
          </p:cNvCxnSpPr>
          <p:nvPr/>
        </p:nvCxnSpPr>
        <p:spPr>
          <a:xfrm>
            <a:off x="899528" y="1118853"/>
            <a:ext cx="399398" cy="32407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id="{334A508A-5F83-401C-1619-DF5421B61513}"/>
              </a:ext>
            </a:extLst>
          </p:cNvPr>
          <p:cNvSpPr txBox="1"/>
          <p:nvPr/>
        </p:nvSpPr>
        <p:spPr>
          <a:xfrm>
            <a:off x="4883" y="955254"/>
            <a:ext cx="934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Rbias</a:t>
            </a:r>
          </a:p>
          <a:p>
            <a:pPr algn="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(750ohm resistor to ground)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C60CC92-2686-D020-67EE-D85D8A7AF1F2}"/>
              </a:ext>
            </a:extLst>
          </p:cNvPr>
          <p:cNvCxnSpPr>
            <a:cxnSpLocks/>
          </p:cNvCxnSpPr>
          <p:nvPr/>
        </p:nvCxnSpPr>
        <p:spPr>
          <a:xfrm>
            <a:off x="3928406" y="5571142"/>
            <a:ext cx="6891" cy="1179559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0FE4AE1-5CB0-6660-2880-ABAD2259B7DB}"/>
              </a:ext>
            </a:extLst>
          </p:cNvPr>
          <p:cNvSpPr/>
          <p:nvPr/>
        </p:nvSpPr>
        <p:spPr>
          <a:xfrm>
            <a:off x="321789" y="6295704"/>
            <a:ext cx="3388911" cy="545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0B18D-BFCE-AF12-A599-CD163881C7D8}"/>
              </a:ext>
            </a:extLst>
          </p:cNvPr>
          <p:cNvSpPr txBox="1"/>
          <p:nvPr/>
        </p:nvSpPr>
        <p:spPr>
          <a:xfrm>
            <a:off x="899528" y="6314202"/>
            <a:ext cx="2479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TDC50en (1-&gt; 50ps TDC enabled)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F62E24-7A1C-1743-903C-71F975A5AD5E}"/>
              </a:ext>
            </a:extLst>
          </p:cNvPr>
          <p:cNvCxnSpPr>
            <a:cxnSpLocks/>
          </p:cNvCxnSpPr>
          <p:nvPr/>
        </p:nvCxnSpPr>
        <p:spPr>
          <a:xfrm>
            <a:off x="3300374" y="6451399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888EB7-4BDD-9A11-A3CF-03BA0609C97E}"/>
              </a:ext>
            </a:extLst>
          </p:cNvPr>
          <p:cNvSpPr txBox="1"/>
          <p:nvPr/>
        </p:nvSpPr>
        <p:spPr>
          <a:xfrm>
            <a:off x="389870" y="6564923"/>
            <a:ext cx="298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highlight>
                  <a:srgbClr val="C0C0C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TDC6en (1-&gt; 6.25ps TDC enabled)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CBA6FB-5CA3-9AF7-D73D-709555448776}"/>
              </a:ext>
            </a:extLst>
          </p:cNvPr>
          <p:cNvCxnSpPr>
            <a:cxnSpLocks/>
          </p:cNvCxnSpPr>
          <p:nvPr/>
        </p:nvCxnSpPr>
        <p:spPr>
          <a:xfrm>
            <a:off x="3295456" y="6702120"/>
            <a:ext cx="63702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505415"/>
      </p:ext>
    </p:extLst>
  </p:cSld>
  <p:clrMapOvr>
    <a:masterClrMapping/>
  </p:clrMapOvr>
</p:sld>
</file>

<file path=ppt/theme/theme1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(1)</Template>
  <TotalTime>6654</TotalTime>
  <Words>3574</Words>
  <Application>Microsoft Office PowerPoint</Application>
  <PresentationFormat>Widescreen</PresentationFormat>
  <Paragraphs>1227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Arial</vt:lpstr>
      <vt:lpstr>Cambria Math</vt:lpstr>
      <vt:lpstr>Lato</vt:lpstr>
      <vt:lpstr>Wingdings</vt:lpstr>
      <vt:lpstr>Montserrat</vt:lpstr>
      <vt:lpstr>SLAC Interior Slides</vt:lpstr>
      <vt:lpstr>PowerPoint Presentation</vt:lpstr>
      <vt:lpstr>TDC Prototype ASIC </vt:lpstr>
      <vt:lpstr>PowerPoint Presentation</vt:lpstr>
      <vt:lpstr>PowerPoint Presentation</vt:lpstr>
      <vt:lpstr>28nm TDC Architecture</vt:lpstr>
      <vt:lpstr>Prototype I/O </vt:lpstr>
      <vt:lpstr>Prototype I/O – digital CMOS In (1.8V) </vt:lpstr>
      <vt:lpstr>Prototype I/O – digital CMOS Out (1.8V) </vt:lpstr>
      <vt:lpstr>Prototype I/O – Analog Bias (0.9V)</vt:lpstr>
      <vt:lpstr>Prototype I/O – Low-jitter RX (0.9V)</vt:lpstr>
      <vt:lpstr>Prototype I/O – Power</vt:lpstr>
      <vt:lpstr>LBNL 28nm CLK RX</vt:lpstr>
      <vt:lpstr>Signal Timing</vt:lpstr>
      <vt:lpstr>PowerPoint Presentation</vt:lpstr>
      <vt:lpstr>Voltage-Controlled Delay Cell (VCDC)</vt:lpstr>
      <vt:lpstr>VCDC Delay-Voltage Characteristics: PVT variation</vt:lpstr>
      <vt:lpstr>28nm TDC Architecture – Sliding Scale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Rota, Lorenzo</dc:creator>
  <cp:keywords/>
  <dc:description/>
  <cp:lastModifiedBy>Bojan Markovic</cp:lastModifiedBy>
  <cp:revision>79</cp:revision>
  <dcterms:created xsi:type="dcterms:W3CDTF">2022-04-14T19:09:44Z</dcterms:created>
  <dcterms:modified xsi:type="dcterms:W3CDTF">2023-02-03T20:01:34Z</dcterms:modified>
  <cp:category/>
</cp:coreProperties>
</file>