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  <p:sldMasterId id="2147483695" r:id="rId3"/>
  </p:sldMasterIdLst>
  <p:notesMasterIdLst>
    <p:notesMasterId r:id="rId13"/>
  </p:notesMasterIdLst>
  <p:sldIdLst>
    <p:sldId id="256" r:id="rId4"/>
    <p:sldId id="372" r:id="rId5"/>
    <p:sldId id="370" r:id="rId6"/>
    <p:sldId id="371" r:id="rId7"/>
    <p:sldId id="365" r:id="rId8"/>
    <p:sldId id="366" r:id="rId9"/>
    <p:sldId id="367" r:id="rId10"/>
    <p:sldId id="257" r:id="rId11"/>
    <p:sldId id="28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04">
          <p15:clr>
            <a:srgbClr val="A4A3A4"/>
          </p15:clr>
        </p15:guide>
        <p15:guide id="4" orient="horz" pos="11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FE992C-9870-4056-857F-50C83DADAF09}">
  <a:tblStyle styleId="{73FE992C-9870-4056-857F-50C83DADAF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>
        <p:scale>
          <a:sx n="70" d="100"/>
          <a:sy n="70" d="100"/>
        </p:scale>
        <p:origin x="2080" y="768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fa3bfa17a_1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fa3bfa17a_1_3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cfa3bfa17a_1_3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23fe914d4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123fe914d42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123fe914d42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799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540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23fe914d4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23fe914d42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123fe914d42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115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23fe914d4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23fe914d42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123fe914d42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21b40b3f2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121b40b3f22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g121b40b3f22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437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2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808768" y="1516425"/>
            <a:ext cx="11181000" cy="4766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rtl="0">
              <a:spcBef>
                <a:spcPts val="10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4239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Char char="●"/>
              <a:defRPr/>
            </a:lvl2pPr>
            <a:lvl3pPr marL="1371600" lvl="2" indent="-340360" rtl="0">
              <a:spcBef>
                <a:spcPts val="500"/>
              </a:spcBef>
              <a:spcAft>
                <a:spcPts val="0"/>
              </a:spcAft>
              <a:buSzPts val="1760"/>
              <a:buChar char="●"/>
              <a:defRPr/>
            </a:lvl3pPr>
            <a:lvl4pPr marL="1828800" lvl="3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4pPr>
            <a:lvl5pPr marL="2286000" lvl="4" indent="-328167" rtl="0">
              <a:spcBef>
                <a:spcPts val="500"/>
              </a:spcBef>
              <a:spcAft>
                <a:spcPts val="0"/>
              </a:spcAft>
              <a:buSzPts val="1568"/>
              <a:buChar char="●"/>
              <a:defRPr/>
            </a:lvl5pPr>
            <a:lvl6pPr marL="2743200" lvl="5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6pPr>
            <a:lvl7pPr marL="3200400" lvl="6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8pPr>
            <a:lvl9pPr marL="4114800" lvl="8" indent="-304800" rtl="0"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1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21" name="Google Shape;121;p11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2" name="Google Shape;12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11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" name="Google Shape;125;p1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1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 i="0">
                <a:solidFill>
                  <a:srgbClr val="B83A4B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Lato"/>
              <a:buNone/>
              <a:defRPr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1" name="Google Shape;131;p11"/>
          <p:cNvSpPr txBox="1">
            <a:spLocks noGrp="1"/>
          </p:cNvSpPr>
          <p:nvPr>
            <p:ph type="subTitle" idx="7"/>
          </p:nvPr>
        </p:nvSpPr>
        <p:spPr>
          <a:xfrm>
            <a:off x="816727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1"/>
          <p:cNvSpPr txBox="1">
            <a:spLocks noGrp="1"/>
          </p:cNvSpPr>
          <p:nvPr>
            <p:ph type="subTitle" idx="8"/>
          </p:nvPr>
        </p:nvSpPr>
        <p:spPr>
          <a:xfrm>
            <a:off x="806372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1"/>
          <p:cNvSpPr txBox="1">
            <a:spLocks noGrp="1"/>
          </p:cNvSpPr>
          <p:nvPr>
            <p:ph type="subTitle" idx="9"/>
          </p:nvPr>
        </p:nvSpPr>
        <p:spPr>
          <a:xfrm>
            <a:off x="821884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subTitle" idx="13"/>
          </p:nvPr>
        </p:nvSpPr>
        <p:spPr>
          <a:xfrm>
            <a:off x="811528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subTitle" idx="14"/>
          </p:nvPr>
        </p:nvSpPr>
        <p:spPr>
          <a:xfrm>
            <a:off x="4350359" y="2128986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5"/>
          </p:nvPr>
        </p:nvSpPr>
        <p:spPr>
          <a:xfrm>
            <a:off x="4340003" y="2739599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6"/>
          </p:nvPr>
        </p:nvSpPr>
        <p:spPr>
          <a:xfrm>
            <a:off x="4355515" y="4345430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17"/>
          </p:nvPr>
        </p:nvSpPr>
        <p:spPr>
          <a:xfrm>
            <a:off x="4345160" y="495604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subTitle" idx="18"/>
          </p:nvPr>
        </p:nvSpPr>
        <p:spPr>
          <a:xfrm>
            <a:off x="7999241" y="2132592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19"/>
          </p:nvPr>
        </p:nvSpPr>
        <p:spPr>
          <a:xfrm>
            <a:off x="7988886" y="2743204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Lato"/>
              <a:buNone/>
              <a:defRPr sz="14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subTitle" idx="20"/>
          </p:nvPr>
        </p:nvSpPr>
        <p:spPr>
          <a:xfrm>
            <a:off x="8004398" y="4349035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21"/>
          </p:nvPr>
        </p:nvSpPr>
        <p:spPr>
          <a:xfrm>
            <a:off x="7994042" y="4959648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i="0">
                <a:solidFill>
                  <a:srgbClr val="3F3F3F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40"/>
              <a:buFont typeface="Lato"/>
              <a:buNone/>
              <a:defRPr sz="2000">
                <a:solidFill>
                  <a:srgbClr val="3F3F3F"/>
                </a:solidFill>
              </a:defRPr>
            </a:lvl2pPr>
            <a:lvl3pPr lvl="2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980"/>
              <a:buFont typeface="Lato"/>
              <a:buNone/>
              <a:defRPr sz="1800">
                <a:solidFill>
                  <a:srgbClr val="3F3F3F"/>
                </a:solidFill>
              </a:defRPr>
            </a:lvl3pPr>
            <a:lvl4pPr lvl="3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4pPr>
            <a:lvl5pPr lvl="4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 sz="1600">
                <a:solidFill>
                  <a:srgbClr val="3F3F3F"/>
                </a:solidFill>
              </a:defRPr>
            </a:lvl5pPr>
            <a:lvl6pPr lvl="5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6" name="Google Shape;146;p1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9" name="Google Shape;149;p1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3" name="Google Shape;15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0" name="Google Shape;16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7" name="Google Shape;1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1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4" name="Google Shape;1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Lato"/>
              <a:buNone/>
              <a:defRPr>
                <a:solidFill>
                  <a:srgbClr val="4040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None/>
              <a:defRPr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1">
  <p:cSld name="Title Slide - Option 1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19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1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9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A">
  <p:cSld name="Title Slide - Option 3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2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4">
  <p:cSld name="Title Slide - Option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5982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" name="Google Shape;2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59472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 Layout">
  <p:cSld name="Title Slide - Option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 descr="A picture containing ocean floo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2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22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 Layout">
  <p:cSld name="CUSTOM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3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105537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105537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2"/>
          </p:nvPr>
        </p:nvSpPr>
        <p:spPr>
          <a:xfrm>
            <a:off x="814125" y="3985200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subTitle" idx="3"/>
          </p:nvPr>
        </p:nvSpPr>
        <p:spPr>
          <a:xfrm>
            <a:off x="814125" y="4364975"/>
            <a:ext cx="52023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225" name="Google Shape;225;p23"/>
          <p:cNvCxnSpPr/>
          <p:nvPr/>
        </p:nvCxnSpPr>
        <p:spPr>
          <a:xfrm>
            <a:off x="800100" y="3762332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6" name="Google Shape;22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B">
  <p:cSld name="Title Slide - Option 3B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4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1" name="Google Shape;23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3C">
  <p:cSld name="Title Slide - Option 3C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5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">
  <p:cSld name="Title Slide - Option 5">
    <p:bg>
      <p:bgPr>
        <a:solidFill>
          <a:srgbClr val="D4D1D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p26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6" name="Google Shape;246;p26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7" name="Google Shape;24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6471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6"/>
          <p:cNvSpPr txBox="1">
            <a:spLocks noGrp="1"/>
          </p:cNvSpPr>
          <p:nvPr>
            <p:ph type="subTitle" idx="1"/>
          </p:nvPr>
        </p:nvSpPr>
        <p:spPr>
          <a:xfrm>
            <a:off x="779374" y="2835638"/>
            <a:ext cx="6471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subTitle" idx="2"/>
          </p:nvPr>
        </p:nvSpPr>
        <p:spPr>
          <a:xfrm>
            <a:off x="814125" y="4442400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6"/>
          <p:cNvSpPr txBox="1">
            <a:spLocks noGrp="1"/>
          </p:cNvSpPr>
          <p:nvPr>
            <p:ph type="subTitle" idx="3"/>
          </p:nvPr>
        </p:nvSpPr>
        <p:spPr>
          <a:xfrm>
            <a:off x="814125" y="4822175"/>
            <a:ext cx="6430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6"/>
          <p:cNvSpPr>
            <a:spLocks noGrp="1"/>
          </p:cNvSpPr>
          <p:nvPr>
            <p:ph type="pic" idx="4"/>
          </p:nvPr>
        </p:nvSpPr>
        <p:spPr>
          <a:xfrm>
            <a:off x="7340825" y="-13800"/>
            <a:ext cx="4898700" cy="588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A - Printabl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5" name="Google Shape;255;p27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6" name="Google Shape;25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4">
            <a:alphaModFix/>
          </a:blip>
          <a:srcRect t="3128" r="12372"/>
          <a:stretch/>
        </p:blipFill>
        <p:spPr>
          <a:xfrm>
            <a:off x="9028919" y="-10344"/>
            <a:ext cx="3173424" cy="44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Option 3C - Printable">
  <p:cSld name="CUSTOM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Google Shape;264;p28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65" name="Google Shape;26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614" y="-2769"/>
            <a:ext cx="4985499" cy="540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ption 3B - Printable">
  <p:cSld name="CUSTOM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Google Shape;273;p29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4" name="Google Shape;27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3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70236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subTitle" idx="3"/>
          </p:nvPr>
        </p:nvSpPr>
        <p:spPr>
          <a:xfrm>
            <a:off x="779950" y="2814950"/>
            <a:ext cx="70236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80" name="Google Shape;280;p29"/>
          <p:cNvPicPr preferRelativeResize="0"/>
          <p:nvPr/>
        </p:nvPicPr>
        <p:blipFill rotWithShape="1">
          <a:blip r:embed="rId4">
            <a:alphaModFix/>
          </a:blip>
          <a:srcRect t="11535" r="16100"/>
          <a:stretch/>
        </p:blipFill>
        <p:spPr>
          <a:xfrm>
            <a:off x="8647488" y="-10344"/>
            <a:ext cx="3565202" cy="501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ption 5 - Printable">
  <p:cSld name="Title Slide - Option 5 - Printable"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p30"/>
          <p:cNvCxnSpPr/>
          <p:nvPr/>
        </p:nvCxnSpPr>
        <p:spPr>
          <a:xfrm>
            <a:off x="0" y="4191000"/>
            <a:ext cx="7340828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30"/>
          <p:cNvCxnSpPr/>
          <p:nvPr/>
        </p:nvCxnSpPr>
        <p:spPr>
          <a:xfrm>
            <a:off x="0" y="5868971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4" name="Google Shape;28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786" y="6147835"/>
            <a:ext cx="1734821" cy="33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46869" y="6156021"/>
            <a:ext cx="2022942" cy="33715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>
            <a:spLocks noGrp="1"/>
          </p:cNvSpPr>
          <p:nvPr>
            <p:ph type="pic" idx="2"/>
          </p:nvPr>
        </p:nvSpPr>
        <p:spPr>
          <a:xfrm>
            <a:off x="7353300" y="-13800"/>
            <a:ext cx="4872300" cy="58827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30"/>
          <p:cNvSpPr txBox="1">
            <a:spLocks noGrp="1"/>
          </p:cNvSpPr>
          <p:nvPr>
            <p:ph type="title"/>
          </p:nvPr>
        </p:nvSpPr>
        <p:spPr>
          <a:xfrm>
            <a:off x="772725" y="501500"/>
            <a:ext cx="5947200" cy="2111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None/>
              <a:defRPr b="1">
                <a:solidFill>
                  <a:srgbClr val="8C151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>
            <a:off x="779950" y="2814950"/>
            <a:ext cx="5940000" cy="7245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rm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subTitle" idx="3"/>
          </p:nvPr>
        </p:nvSpPr>
        <p:spPr>
          <a:xfrm>
            <a:off x="814125" y="4442400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subTitle" idx="4"/>
          </p:nvPr>
        </p:nvSpPr>
        <p:spPr>
          <a:xfrm>
            <a:off x="814125" y="4822175"/>
            <a:ext cx="5947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  <a:defRPr sz="2000">
                <a:solidFill>
                  <a:srgbClr val="434343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92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76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568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4717979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4725470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3"/>
          </p:nvPr>
        </p:nvSpPr>
        <p:spPr>
          <a:xfrm>
            <a:off x="4715230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4"/>
          </p:nvPr>
        </p:nvSpPr>
        <p:spPr>
          <a:xfrm>
            <a:off x="472272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ubTitle" idx="5"/>
          </p:nvPr>
        </p:nvSpPr>
        <p:spPr>
          <a:xfrm>
            <a:off x="4717980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6"/>
          </p:nvPr>
        </p:nvSpPr>
        <p:spPr>
          <a:xfrm>
            <a:off x="472547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ubTitle" idx="7"/>
          </p:nvPr>
        </p:nvSpPr>
        <p:spPr>
          <a:xfrm>
            <a:off x="8349608" y="1134587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ubTitle" idx="8"/>
          </p:nvPr>
        </p:nvSpPr>
        <p:spPr>
          <a:xfrm>
            <a:off x="8336879" y="694619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ubTitle" idx="9"/>
          </p:nvPr>
        </p:nvSpPr>
        <p:spPr>
          <a:xfrm>
            <a:off x="8346858" y="2888494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3"/>
          </p:nvPr>
        </p:nvSpPr>
        <p:spPr>
          <a:xfrm>
            <a:off x="8334130" y="2448526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ubTitle" idx="14"/>
          </p:nvPr>
        </p:nvSpPr>
        <p:spPr>
          <a:xfrm>
            <a:off x="8349608" y="4745833"/>
            <a:ext cx="25032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5"/>
          </p:nvPr>
        </p:nvSpPr>
        <p:spPr>
          <a:xfrm>
            <a:off x="8336880" y="4305865"/>
            <a:ext cx="3261000" cy="5070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Lato"/>
              <a:buNone/>
              <a:defRPr sz="20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444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9" name="Google Shape;309;p3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0" name="Google Shape;31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5" name="Google Shape;31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5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35"/>
          <p:cNvSpPr txBox="1">
            <a:spLocks noGrp="1"/>
          </p:cNvSpPr>
          <p:nvPr>
            <p:ph type="subTitle" idx="1"/>
          </p:nvPr>
        </p:nvSpPr>
        <p:spPr>
          <a:xfrm>
            <a:off x="4748909" y="707341"/>
            <a:ext cx="33510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35"/>
          <p:cNvSpPr txBox="1">
            <a:spLocks noGrp="1"/>
          </p:cNvSpPr>
          <p:nvPr>
            <p:ph type="subTitle" idx="2"/>
          </p:nvPr>
        </p:nvSpPr>
        <p:spPr>
          <a:xfrm>
            <a:off x="4749675" y="1155271"/>
            <a:ext cx="3266700" cy="131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35"/>
          <p:cNvSpPr txBox="1">
            <a:spLocks noGrp="1"/>
          </p:cNvSpPr>
          <p:nvPr>
            <p:ph type="subTitle" idx="3"/>
          </p:nvPr>
        </p:nvSpPr>
        <p:spPr>
          <a:xfrm>
            <a:off x="8326928" y="710156"/>
            <a:ext cx="33510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35"/>
          <p:cNvSpPr txBox="1">
            <a:spLocks noGrp="1"/>
          </p:cNvSpPr>
          <p:nvPr>
            <p:ph type="subTitle" idx="4"/>
          </p:nvPr>
        </p:nvSpPr>
        <p:spPr>
          <a:xfrm>
            <a:off x="8327700" y="1158109"/>
            <a:ext cx="3266700" cy="131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35"/>
          <p:cNvSpPr txBox="1">
            <a:spLocks noGrp="1"/>
          </p:cNvSpPr>
          <p:nvPr>
            <p:ph type="subTitle" idx="5"/>
          </p:nvPr>
        </p:nvSpPr>
        <p:spPr>
          <a:xfrm>
            <a:off x="4748909" y="2471935"/>
            <a:ext cx="33510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35"/>
          <p:cNvSpPr txBox="1">
            <a:spLocks noGrp="1"/>
          </p:cNvSpPr>
          <p:nvPr>
            <p:ph type="subTitle" idx="6"/>
          </p:nvPr>
        </p:nvSpPr>
        <p:spPr>
          <a:xfrm>
            <a:off x="4749675" y="2919879"/>
            <a:ext cx="3266700" cy="131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35"/>
          <p:cNvSpPr txBox="1">
            <a:spLocks noGrp="1"/>
          </p:cNvSpPr>
          <p:nvPr>
            <p:ph type="subTitle" idx="7"/>
          </p:nvPr>
        </p:nvSpPr>
        <p:spPr>
          <a:xfrm>
            <a:off x="4748909" y="4330210"/>
            <a:ext cx="33510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35"/>
          <p:cNvSpPr txBox="1">
            <a:spLocks noGrp="1"/>
          </p:cNvSpPr>
          <p:nvPr>
            <p:ph type="subTitle" idx="8"/>
          </p:nvPr>
        </p:nvSpPr>
        <p:spPr>
          <a:xfrm>
            <a:off x="4749675" y="4778154"/>
            <a:ext cx="3266700" cy="131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35"/>
          <p:cNvSpPr txBox="1">
            <a:spLocks noGrp="1"/>
          </p:cNvSpPr>
          <p:nvPr>
            <p:ph type="subTitle" idx="9"/>
          </p:nvPr>
        </p:nvSpPr>
        <p:spPr>
          <a:xfrm>
            <a:off x="8326928" y="2471935"/>
            <a:ext cx="33510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35"/>
          <p:cNvSpPr txBox="1">
            <a:spLocks noGrp="1"/>
          </p:cNvSpPr>
          <p:nvPr>
            <p:ph type="subTitle" idx="13"/>
          </p:nvPr>
        </p:nvSpPr>
        <p:spPr>
          <a:xfrm>
            <a:off x="8327697" y="2919879"/>
            <a:ext cx="3266700" cy="131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35"/>
          <p:cNvSpPr txBox="1">
            <a:spLocks noGrp="1"/>
          </p:cNvSpPr>
          <p:nvPr>
            <p:ph type="subTitle" idx="14"/>
          </p:nvPr>
        </p:nvSpPr>
        <p:spPr>
          <a:xfrm>
            <a:off x="8326928" y="4330210"/>
            <a:ext cx="33510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35"/>
          <p:cNvSpPr txBox="1">
            <a:spLocks noGrp="1"/>
          </p:cNvSpPr>
          <p:nvPr>
            <p:ph type="subTitle" idx="15"/>
          </p:nvPr>
        </p:nvSpPr>
        <p:spPr>
          <a:xfrm>
            <a:off x="8327697" y="4778154"/>
            <a:ext cx="3266700" cy="13167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32" name="Google Shape;332;p3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3" name="Google Shape;333;p3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4" name="Google Shape;334;p36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6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body" idx="3"/>
          </p:nvPr>
        </p:nvSpPr>
        <p:spPr>
          <a:xfrm>
            <a:off x="800095" y="1534634"/>
            <a:ext cx="51648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2"/>
              <a:buChar char="○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0"/>
              <a:buChar char="■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○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body" idx="4"/>
          </p:nvPr>
        </p:nvSpPr>
        <p:spPr>
          <a:xfrm>
            <a:off x="6243379" y="1534634"/>
            <a:ext cx="51648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92"/>
              <a:buChar char="○"/>
              <a:defRPr>
                <a:solidFill>
                  <a:srgbClr val="3F3F3F"/>
                </a:solidFill>
              </a:defRPr>
            </a:lvl2pPr>
            <a:lvl3pPr marL="1371600" lvl="2" indent="-32766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0"/>
              <a:buChar char="■"/>
              <a:defRPr sz="1400"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68"/>
              <a:buChar char="○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3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p3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43" name="Google Shape;343;p3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4" name="Google Shape;344;p37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7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37"/>
          <p:cNvSpPr txBox="1">
            <a:spLocks noGrp="1"/>
          </p:cNvSpPr>
          <p:nvPr>
            <p:ph type="subTitle" idx="4"/>
          </p:nvPr>
        </p:nvSpPr>
        <p:spPr>
          <a:xfrm>
            <a:off x="7966259" y="1566969"/>
            <a:ext cx="34272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8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3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0" name="Google Shape;350;p3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1" name="Google Shape;351;p3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" name="Google Shape;352;p38"/>
          <p:cNvSpPr txBox="1">
            <a:spLocks noGrp="1"/>
          </p:cNvSpPr>
          <p:nvPr>
            <p:ph type="subTitle" idx="1"/>
          </p:nvPr>
        </p:nvSpPr>
        <p:spPr>
          <a:xfrm>
            <a:off x="8001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38"/>
          <p:cNvSpPr txBox="1">
            <a:spLocks noGrp="1"/>
          </p:cNvSpPr>
          <p:nvPr>
            <p:ph type="subTitle" idx="4"/>
          </p:nvPr>
        </p:nvSpPr>
        <p:spPr>
          <a:xfrm>
            <a:off x="804451" y="1566975"/>
            <a:ext cx="2905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39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3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0" name="Google Shape;360;p3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39"/>
          <p:cNvSpPr txBox="1">
            <a:spLocks noGrp="1"/>
          </p:cNvSpPr>
          <p:nvPr>
            <p:ph type="subTitle" idx="1"/>
          </p:nvPr>
        </p:nvSpPr>
        <p:spPr>
          <a:xfrm>
            <a:off x="790216" y="4478204"/>
            <a:ext cx="51432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39"/>
          <p:cNvSpPr txBox="1">
            <a:spLocks noGrp="1"/>
          </p:cNvSpPr>
          <p:nvPr>
            <p:ph type="subTitle" idx="4"/>
          </p:nvPr>
        </p:nvSpPr>
        <p:spPr>
          <a:xfrm>
            <a:off x="6220275" y="4478204"/>
            <a:ext cx="51432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9"/>
          <p:cNvSpPr txBox="1">
            <a:spLocks noGrp="1"/>
          </p:cNvSpPr>
          <p:nvPr>
            <p:ph type="subTitle" idx="5"/>
          </p:nvPr>
        </p:nvSpPr>
        <p:spPr>
          <a:xfrm>
            <a:off x="790211" y="4959550"/>
            <a:ext cx="51432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4" name="Google Shape;364;p39"/>
          <p:cNvSpPr txBox="1">
            <a:spLocks noGrp="1"/>
          </p:cNvSpPr>
          <p:nvPr>
            <p:ph type="subTitle" idx="6"/>
          </p:nvPr>
        </p:nvSpPr>
        <p:spPr>
          <a:xfrm>
            <a:off x="6217326" y="4959550"/>
            <a:ext cx="5179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65" name="Google Shape;365;p39"/>
          <p:cNvSpPr txBox="1">
            <a:spLocks noGrp="1"/>
          </p:cNvSpPr>
          <p:nvPr>
            <p:ph type="subTitle" idx="7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0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40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40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4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" name="Google Shape;371;p40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2" name="Google Shape;372;p40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p40"/>
          <p:cNvSpPr txBox="1">
            <a:spLocks noGrp="1"/>
          </p:cNvSpPr>
          <p:nvPr>
            <p:ph type="subTitle" idx="1"/>
          </p:nvPr>
        </p:nvSpPr>
        <p:spPr>
          <a:xfrm>
            <a:off x="790200" y="4584350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4" name="Google Shape;374;p40"/>
          <p:cNvSpPr txBox="1">
            <a:spLocks noGrp="1"/>
          </p:cNvSpPr>
          <p:nvPr>
            <p:ph type="subTitle" idx="5"/>
          </p:nvPr>
        </p:nvSpPr>
        <p:spPr>
          <a:xfrm>
            <a:off x="790222" y="4103000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40"/>
          <p:cNvSpPr txBox="1">
            <a:spLocks noGrp="1"/>
          </p:cNvSpPr>
          <p:nvPr>
            <p:ph type="subTitle" idx="6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40"/>
          <p:cNvSpPr txBox="1">
            <a:spLocks noGrp="1"/>
          </p:cNvSpPr>
          <p:nvPr>
            <p:ph type="subTitle" idx="7"/>
          </p:nvPr>
        </p:nvSpPr>
        <p:spPr>
          <a:xfrm>
            <a:off x="4389406" y="4584344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7" name="Google Shape;377;p40"/>
          <p:cNvSpPr txBox="1">
            <a:spLocks noGrp="1"/>
          </p:cNvSpPr>
          <p:nvPr>
            <p:ph type="subTitle" idx="8"/>
          </p:nvPr>
        </p:nvSpPr>
        <p:spPr>
          <a:xfrm>
            <a:off x="4389428" y="4102994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40"/>
          <p:cNvSpPr txBox="1">
            <a:spLocks noGrp="1"/>
          </p:cNvSpPr>
          <p:nvPr>
            <p:ph type="subTitle" idx="9"/>
          </p:nvPr>
        </p:nvSpPr>
        <p:spPr>
          <a:xfrm>
            <a:off x="7993222" y="4584338"/>
            <a:ext cx="3367800" cy="1789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13"/>
          </p:nvPr>
        </p:nvSpPr>
        <p:spPr>
          <a:xfrm>
            <a:off x="7993243" y="4102988"/>
            <a:ext cx="336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2" name="Google Shape;38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1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" name="Google Shape;385;p41"/>
          <p:cNvSpPr txBox="1">
            <a:spLocks noGrp="1"/>
          </p:cNvSpPr>
          <p:nvPr>
            <p:ph type="title" idx="2"/>
          </p:nvPr>
        </p:nvSpPr>
        <p:spPr>
          <a:xfrm>
            <a:off x="6306050" y="8923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41"/>
          <p:cNvSpPr txBox="1">
            <a:spLocks noGrp="1"/>
          </p:cNvSpPr>
          <p:nvPr>
            <p:ph type="subTitle" idx="1"/>
          </p:nvPr>
        </p:nvSpPr>
        <p:spPr>
          <a:xfrm>
            <a:off x="6306050" y="12367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p41"/>
          <p:cNvSpPr txBox="1">
            <a:spLocks noGrp="1"/>
          </p:cNvSpPr>
          <p:nvPr>
            <p:ph type="title" idx="3"/>
          </p:nvPr>
        </p:nvSpPr>
        <p:spPr>
          <a:xfrm>
            <a:off x="6306050" y="17305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41"/>
          <p:cNvSpPr txBox="1">
            <a:spLocks noGrp="1"/>
          </p:cNvSpPr>
          <p:nvPr>
            <p:ph type="subTitle" idx="4"/>
          </p:nvPr>
        </p:nvSpPr>
        <p:spPr>
          <a:xfrm>
            <a:off x="6306050" y="20749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41"/>
          <p:cNvSpPr txBox="1">
            <a:spLocks noGrp="1"/>
          </p:cNvSpPr>
          <p:nvPr>
            <p:ph type="title" idx="5"/>
          </p:nvPr>
        </p:nvSpPr>
        <p:spPr>
          <a:xfrm>
            <a:off x="6306050" y="256876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41"/>
          <p:cNvSpPr txBox="1">
            <a:spLocks noGrp="1"/>
          </p:cNvSpPr>
          <p:nvPr>
            <p:ph type="subTitle" idx="6"/>
          </p:nvPr>
        </p:nvSpPr>
        <p:spPr>
          <a:xfrm>
            <a:off x="6306050" y="291311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41"/>
          <p:cNvSpPr txBox="1">
            <a:spLocks noGrp="1"/>
          </p:cNvSpPr>
          <p:nvPr>
            <p:ph type="subTitle" idx="7"/>
          </p:nvPr>
        </p:nvSpPr>
        <p:spPr>
          <a:xfrm>
            <a:off x="4516396" y="929691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41"/>
          <p:cNvSpPr txBox="1">
            <a:spLocks noGrp="1"/>
          </p:cNvSpPr>
          <p:nvPr>
            <p:ph type="subTitle" idx="8"/>
          </p:nvPr>
        </p:nvSpPr>
        <p:spPr>
          <a:xfrm>
            <a:off x="4516396" y="1766993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41"/>
          <p:cNvSpPr txBox="1">
            <a:spLocks noGrp="1"/>
          </p:cNvSpPr>
          <p:nvPr>
            <p:ph type="subTitle" idx="9"/>
          </p:nvPr>
        </p:nvSpPr>
        <p:spPr>
          <a:xfrm>
            <a:off x="4517133" y="2597093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41"/>
          <p:cNvSpPr txBox="1">
            <a:spLocks noGrp="1"/>
          </p:cNvSpPr>
          <p:nvPr>
            <p:ph type="title" idx="13"/>
          </p:nvPr>
        </p:nvSpPr>
        <p:spPr>
          <a:xfrm>
            <a:off x="6306797" y="34053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41"/>
          <p:cNvSpPr txBox="1">
            <a:spLocks noGrp="1"/>
          </p:cNvSpPr>
          <p:nvPr>
            <p:ph type="subTitle" idx="14"/>
          </p:nvPr>
        </p:nvSpPr>
        <p:spPr>
          <a:xfrm>
            <a:off x="6306797" y="37496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1"/>
          <p:cNvSpPr txBox="1">
            <a:spLocks noGrp="1"/>
          </p:cNvSpPr>
          <p:nvPr>
            <p:ph type="title" idx="15"/>
          </p:nvPr>
        </p:nvSpPr>
        <p:spPr>
          <a:xfrm>
            <a:off x="6306797" y="4243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41"/>
          <p:cNvSpPr txBox="1">
            <a:spLocks noGrp="1"/>
          </p:cNvSpPr>
          <p:nvPr>
            <p:ph type="subTitle" idx="16"/>
          </p:nvPr>
        </p:nvSpPr>
        <p:spPr>
          <a:xfrm>
            <a:off x="6306797" y="45878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41"/>
          <p:cNvSpPr txBox="1">
            <a:spLocks noGrp="1"/>
          </p:cNvSpPr>
          <p:nvPr>
            <p:ph type="title" idx="17"/>
          </p:nvPr>
        </p:nvSpPr>
        <p:spPr>
          <a:xfrm>
            <a:off x="6306797" y="50817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41"/>
          <p:cNvSpPr txBox="1">
            <a:spLocks noGrp="1"/>
          </p:cNvSpPr>
          <p:nvPr>
            <p:ph type="subTitle" idx="18"/>
          </p:nvPr>
        </p:nvSpPr>
        <p:spPr>
          <a:xfrm>
            <a:off x="6306797" y="54260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41"/>
          <p:cNvSpPr txBox="1">
            <a:spLocks noGrp="1"/>
          </p:cNvSpPr>
          <p:nvPr>
            <p:ph type="subTitle" idx="19"/>
          </p:nvPr>
        </p:nvSpPr>
        <p:spPr>
          <a:xfrm>
            <a:off x="4517143" y="3442634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41"/>
          <p:cNvSpPr txBox="1">
            <a:spLocks noGrp="1"/>
          </p:cNvSpPr>
          <p:nvPr>
            <p:ph type="subTitle" idx="20"/>
          </p:nvPr>
        </p:nvSpPr>
        <p:spPr>
          <a:xfrm>
            <a:off x="4517143" y="4279937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41"/>
          <p:cNvSpPr txBox="1">
            <a:spLocks noGrp="1"/>
          </p:cNvSpPr>
          <p:nvPr>
            <p:ph type="subTitle" idx="21"/>
          </p:nvPr>
        </p:nvSpPr>
        <p:spPr>
          <a:xfrm>
            <a:off x="4517880" y="5110037"/>
            <a:ext cx="1690800" cy="555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7" name="Google Shape;47;p5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2"/>
          </p:nvPr>
        </p:nvSpPr>
        <p:spPr>
          <a:xfrm>
            <a:off x="6228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3"/>
          </p:nvPr>
        </p:nvSpPr>
        <p:spPr>
          <a:xfrm>
            <a:off x="800100" y="1512061"/>
            <a:ext cx="48993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4"/>
          </p:nvPr>
        </p:nvSpPr>
        <p:spPr>
          <a:xfrm>
            <a:off x="6235825" y="1512061"/>
            <a:ext cx="5174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Char char="○"/>
              <a:defRPr>
                <a:solidFill>
                  <a:srgbClr val="3F3F3F"/>
                </a:solidFill>
              </a:defRPr>
            </a:lvl3pPr>
            <a:lvl4pPr marL="182880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■"/>
              <a:defRPr>
                <a:solidFill>
                  <a:srgbClr val="3F3F3F"/>
                </a:solidFill>
              </a:defRPr>
            </a:lvl4pPr>
            <a:lvl5pPr marL="228600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Char char="●"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5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2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2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406" name="Google Shape;406;p42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7" name="Google Shape;40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2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p42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0" name="Google Shape;410;p4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1" name="Google Shape;411;p42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2" name="Google Shape;412;p42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3" name="Google Shape;413;p42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4" name="Google Shape;414;p42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 rtl="0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title" idx="7"/>
          </p:nvPr>
        </p:nvSpPr>
        <p:spPr>
          <a:xfrm>
            <a:off x="800100" y="2103977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8"/>
          </p:nvPr>
        </p:nvSpPr>
        <p:spPr>
          <a:xfrm>
            <a:off x="800100" y="271994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title" idx="9"/>
          </p:nvPr>
        </p:nvSpPr>
        <p:spPr>
          <a:xfrm>
            <a:off x="4356800" y="210414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13"/>
          </p:nvPr>
        </p:nvSpPr>
        <p:spPr>
          <a:xfrm>
            <a:off x="4356800" y="272010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title" idx="14"/>
          </p:nvPr>
        </p:nvSpPr>
        <p:spPr>
          <a:xfrm>
            <a:off x="8005525" y="2104139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15"/>
          </p:nvPr>
        </p:nvSpPr>
        <p:spPr>
          <a:xfrm>
            <a:off x="8005525" y="272010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title" idx="16"/>
          </p:nvPr>
        </p:nvSpPr>
        <p:spPr>
          <a:xfrm>
            <a:off x="800100" y="433421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2"/>
          <p:cNvSpPr txBox="1">
            <a:spLocks noGrp="1"/>
          </p:cNvSpPr>
          <p:nvPr>
            <p:ph type="subTitle" idx="17"/>
          </p:nvPr>
        </p:nvSpPr>
        <p:spPr>
          <a:xfrm>
            <a:off x="800100" y="4950174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42"/>
          <p:cNvSpPr txBox="1">
            <a:spLocks noGrp="1"/>
          </p:cNvSpPr>
          <p:nvPr>
            <p:ph type="title" idx="18"/>
          </p:nvPr>
        </p:nvSpPr>
        <p:spPr>
          <a:xfrm>
            <a:off x="4356800" y="433423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2"/>
          <p:cNvSpPr txBox="1">
            <a:spLocks noGrp="1"/>
          </p:cNvSpPr>
          <p:nvPr>
            <p:ph type="subTitle" idx="19"/>
          </p:nvPr>
        </p:nvSpPr>
        <p:spPr>
          <a:xfrm>
            <a:off x="4356800" y="495019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42"/>
          <p:cNvSpPr txBox="1">
            <a:spLocks noGrp="1"/>
          </p:cNvSpPr>
          <p:nvPr>
            <p:ph type="title" idx="20"/>
          </p:nvPr>
        </p:nvSpPr>
        <p:spPr>
          <a:xfrm>
            <a:off x="8005525" y="433423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2"/>
          <p:cNvSpPr txBox="1">
            <a:spLocks noGrp="1"/>
          </p:cNvSpPr>
          <p:nvPr>
            <p:ph type="subTitle" idx="21"/>
          </p:nvPr>
        </p:nvSpPr>
        <p:spPr>
          <a:xfrm>
            <a:off x="8005525" y="495019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31" name="Google Shape;431;p4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2" name="Google Shape;43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" name="Google Shape;434;p4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4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8" name="Google Shape;43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0" name="Google Shape;440;p4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4" name="Google Shape;444;p4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5" name="Google Shape;44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p4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4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4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2" name="Google Shape;45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4" name="Google Shape;454;p4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4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8" name="Google Shape;458;p47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9" name="Google Shape;45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p47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47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8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9pPr>
          </a:lstStyle>
          <a:p>
            <a:endParaRPr/>
          </a:p>
        </p:txBody>
      </p:sp>
      <p:cxnSp>
        <p:nvCxnSpPr>
          <p:cNvPr id="465" name="Google Shape;465;p48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6" name="Google Shape;466;p48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8" name="Google Shape;468;p48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6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"/>
          <p:cNvSpPr txBox="1">
            <a:spLocks noGrp="1"/>
          </p:cNvSpPr>
          <p:nvPr>
            <p:ph type="subTitle" idx="3"/>
          </p:nvPr>
        </p:nvSpPr>
        <p:spPr>
          <a:xfrm>
            <a:off x="7972244" y="1551587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7"/>
          <p:cNvSpPr txBox="1">
            <a:spLocks noGrp="1"/>
          </p:cNvSpPr>
          <p:nvPr>
            <p:ph type="subTitle" idx="1"/>
          </p:nvPr>
        </p:nvSpPr>
        <p:spPr>
          <a:xfrm>
            <a:off x="800100" y="3042888"/>
            <a:ext cx="3391800" cy="565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ubTitle" idx="3"/>
          </p:nvPr>
        </p:nvSpPr>
        <p:spPr>
          <a:xfrm>
            <a:off x="810444" y="349057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4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8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5" name="Google Shape;75;p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8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4"/>
          </p:nvPr>
        </p:nvSpPr>
        <p:spPr>
          <a:xfrm>
            <a:off x="8044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ubTitle" idx="5"/>
          </p:nvPr>
        </p:nvSpPr>
        <p:spPr>
          <a:xfrm>
            <a:off x="7897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ubTitle" idx="6"/>
          </p:nvPr>
        </p:nvSpPr>
        <p:spPr>
          <a:xfrm>
            <a:off x="6234974" y="4913801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subTitle" idx="7"/>
          </p:nvPr>
        </p:nvSpPr>
        <p:spPr>
          <a:xfrm>
            <a:off x="6220279" y="4452408"/>
            <a:ext cx="51285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9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9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9"/>
          <p:cNvSpPr txBox="1">
            <a:spLocks noGrp="1"/>
          </p:cNvSpPr>
          <p:nvPr>
            <p:ph type="subTitle" idx="1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5"/>
          </p:nvPr>
        </p:nvSpPr>
        <p:spPr>
          <a:xfrm>
            <a:off x="790000" y="4531069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6"/>
          </p:nvPr>
        </p:nvSpPr>
        <p:spPr>
          <a:xfrm>
            <a:off x="789766" y="4069676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7"/>
          </p:nvPr>
        </p:nvSpPr>
        <p:spPr>
          <a:xfrm>
            <a:off x="4399913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8"/>
          </p:nvPr>
        </p:nvSpPr>
        <p:spPr>
          <a:xfrm>
            <a:off x="4389569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9"/>
          </p:nvPr>
        </p:nvSpPr>
        <p:spPr>
          <a:xfrm>
            <a:off x="8013197" y="4528324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13"/>
          </p:nvPr>
        </p:nvSpPr>
        <p:spPr>
          <a:xfrm>
            <a:off x="8002853" y="4066931"/>
            <a:ext cx="3609900" cy="6321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2pPr>
            <a:lvl3pPr lvl="2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3pPr>
            <a:lvl4pPr lvl="3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4pPr>
            <a:lvl5pPr lvl="4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5pPr>
            <a:lvl6pPr lvl="5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6pPr>
            <a:lvl7pPr lvl="6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7pPr>
            <a:lvl8pPr lvl="7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8pPr>
            <a:lvl9pPr lvl="8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0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title" idx="2"/>
          </p:nvPr>
        </p:nvSpPr>
        <p:spPr>
          <a:xfrm>
            <a:off x="6306050" y="872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subTitle" idx="1"/>
          </p:nvPr>
        </p:nvSpPr>
        <p:spPr>
          <a:xfrm>
            <a:off x="6306050" y="1216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title" idx="3"/>
          </p:nvPr>
        </p:nvSpPr>
        <p:spPr>
          <a:xfrm>
            <a:off x="6306050" y="17103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ubTitle" idx="4"/>
          </p:nvPr>
        </p:nvSpPr>
        <p:spPr>
          <a:xfrm>
            <a:off x="6306050" y="20547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title" idx="5"/>
          </p:nvPr>
        </p:nvSpPr>
        <p:spPr>
          <a:xfrm>
            <a:off x="6306050" y="25485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0"/>
          <p:cNvSpPr txBox="1">
            <a:spLocks noGrp="1"/>
          </p:cNvSpPr>
          <p:nvPr>
            <p:ph type="subTitle" idx="6"/>
          </p:nvPr>
        </p:nvSpPr>
        <p:spPr>
          <a:xfrm>
            <a:off x="6306050" y="28929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 txBox="1">
            <a:spLocks noGrp="1"/>
          </p:cNvSpPr>
          <p:nvPr>
            <p:ph type="title" idx="7"/>
          </p:nvPr>
        </p:nvSpPr>
        <p:spPr>
          <a:xfrm>
            <a:off x="6306050" y="33867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subTitle" idx="8"/>
          </p:nvPr>
        </p:nvSpPr>
        <p:spPr>
          <a:xfrm>
            <a:off x="6306050" y="37311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title" idx="9"/>
          </p:nvPr>
        </p:nvSpPr>
        <p:spPr>
          <a:xfrm>
            <a:off x="6306050" y="42249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ubTitle" idx="13"/>
          </p:nvPr>
        </p:nvSpPr>
        <p:spPr>
          <a:xfrm>
            <a:off x="6306050" y="45693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title" idx="14"/>
          </p:nvPr>
        </p:nvSpPr>
        <p:spPr>
          <a:xfrm>
            <a:off x="6306050" y="506315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0"/>
          <p:cNvSpPr txBox="1">
            <a:spLocks noGrp="1"/>
          </p:cNvSpPr>
          <p:nvPr>
            <p:ph type="subTitle" idx="15"/>
          </p:nvPr>
        </p:nvSpPr>
        <p:spPr>
          <a:xfrm>
            <a:off x="6306050" y="5407500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 idx="16"/>
          </p:nvPr>
        </p:nvSpPr>
        <p:spPr>
          <a:xfrm>
            <a:off x="4496300" y="887022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0"/>
          <p:cNvSpPr txBox="1">
            <a:spLocks noGrp="1"/>
          </p:cNvSpPr>
          <p:nvPr>
            <p:ph type="title" idx="17"/>
          </p:nvPr>
        </p:nvSpPr>
        <p:spPr>
          <a:xfrm>
            <a:off x="4496350" y="255951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18"/>
          </p:nvPr>
        </p:nvSpPr>
        <p:spPr>
          <a:xfrm>
            <a:off x="4505875" y="3396263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 idx="19"/>
          </p:nvPr>
        </p:nvSpPr>
        <p:spPr>
          <a:xfrm>
            <a:off x="4505925" y="423232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 txBox="1">
            <a:spLocks noGrp="1"/>
          </p:cNvSpPr>
          <p:nvPr>
            <p:ph type="title" idx="20"/>
          </p:nvPr>
        </p:nvSpPr>
        <p:spPr>
          <a:xfrm>
            <a:off x="4505925" y="5068375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 idx="21"/>
          </p:nvPr>
        </p:nvSpPr>
        <p:spPr>
          <a:xfrm>
            <a:off x="4496300" y="1710341"/>
            <a:ext cx="5047800" cy="3651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Lato"/>
              <a:buChar char="●"/>
              <a:defRPr sz="120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800"/>
              <a:buFont typeface="Lato"/>
              <a:buNone/>
              <a:defRPr sz="48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9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408">
          <p15:clr>
            <a:srgbClr val="F26B43"/>
          </p15:clr>
        </p15:guide>
        <p15:guide id="3" orient="horz" pos="1104">
          <p15:clr>
            <a:srgbClr val="F26B43"/>
          </p15:clr>
        </p15:guide>
        <p15:guide id="4" orient="horz" pos="1464">
          <p15:clr>
            <a:srgbClr val="F26B43"/>
          </p15:clr>
        </p15:guide>
        <p15:guide id="5" pos="3840">
          <p15:clr>
            <a:srgbClr val="F26B43"/>
          </p15:clr>
        </p15:guide>
        <p15:guide id="6" pos="504">
          <p15:clr>
            <a:srgbClr val="F26B43"/>
          </p15:clr>
        </p15:guide>
        <p15:guide id="7" pos="7152">
          <p15:clr>
            <a:srgbClr val="F26B43"/>
          </p15:clr>
        </p15:guide>
        <p15:guide id="8" orient="horz" pos="3984">
          <p15:clr>
            <a:srgbClr val="F26B43"/>
          </p15:clr>
        </p15:guide>
        <p15:guide id="9" orient="horz" pos="4128">
          <p15:clr>
            <a:srgbClr val="F26B43"/>
          </p15:clr>
        </p15:guide>
        <p15:guide id="10" orient="horz" pos="3816">
          <p15:clr>
            <a:srgbClr val="F26B43"/>
          </p15:clr>
        </p15:guide>
        <p15:guide id="11" pos="4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7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8" name="Google Shape;298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indico.slac.stanford.edu/event/7155/" TargetMode="External"/><Relationship Id="rId4" Type="http://schemas.openxmlformats.org/officeDocument/2006/relationships/hyperlink" Target="https://sites.google.com/view/ec4c3/hom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itoshi.berkeley.edu/P5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sites.google.com/view/ec4c3/home" TargetMode="Externa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sites.google.com/view/ec-for-future-colliders/home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indico.slac.stanford.edu/event/7155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9"/>
          <p:cNvSpPr txBox="1">
            <a:spLocks noGrp="1"/>
          </p:cNvSpPr>
          <p:nvPr>
            <p:ph type="subTitle" idx="1"/>
          </p:nvPr>
        </p:nvSpPr>
        <p:spPr>
          <a:xfrm>
            <a:off x="814125" y="3985200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</a:pPr>
            <a:r>
              <a:rPr lang="en-US" dirty="0">
                <a:solidFill>
                  <a:srgbClr val="404040"/>
                </a:solidFill>
              </a:rPr>
              <a:t>Emilio Nanni</a:t>
            </a:r>
            <a:endParaRPr dirty="0"/>
          </a:p>
        </p:txBody>
      </p:sp>
      <p:sp>
        <p:nvSpPr>
          <p:cNvPr id="475" name="Google Shape;475;p49"/>
          <p:cNvSpPr txBox="1">
            <a:spLocks noGrp="1"/>
          </p:cNvSpPr>
          <p:nvPr>
            <p:ph type="subTitle" idx="2"/>
          </p:nvPr>
        </p:nvSpPr>
        <p:spPr>
          <a:xfrm>
            <a:off x="814125" y="4364975"/>
            <a:ext cx="6982200" cy="4002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2/6/2023</a:t>
            </a:r>
            <a:endParaRPr dirty="0"/>
          </a:p>
        </p:txBody>
      </p:sp>
      <p:sp>
        <p:nvSpPr>
          <p:cNvPr id="476" name="Google Shape;476;p49"/>
          <p:cNvSpPr txBox="1">
            <a:spLocks noGrp="1"/>
          </p:cNvSpPr>
          <p:nvPr>
            <p:ph type="title"/>
          </p:nvPr>
        </p:nvSpPr>
        <p:spPr>
          <a:xfrm>
            <a:off x="772724" y="349100"/>
            <a:ext cx="8358023" cy="30799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1"/>
                </a:solidFill>
              </a:rPr>
              <a:t>C</a:t>
            </a:r>
            <a:r>
              <a:rPr lang="en-US" baseline="30000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Community Update</a:t>
            </a:r>
            <a:br>
              <a:rPr lang="en-US" dirty="0">
                <a:solidFill>
                  <a:schemeClr val="accent1"/>
                </a:solidFill>
              </a:rPr>
            </a:br>
            <a:endParaRPr dirty="0"/>
          </a:p>
        </p:txBody>
      </p:sp>
      <p:pic>
        <p:nvPicPr>
          <p:cNvPr id="477" name="Google Shape;477;p49"/>
          <p:cNvPicPr preferRelativeResize="0"/>
          <p:nvPr/>
        </p:nvPicPr>
        <p:blipFill rotWithShape="1">
          <a:blip r:embed="rId3">
            <a:alphaModFix/>
          </a:blip>
          <a:srcRect t="4794" b="3361"/>
          <a:stretch/>
        </p:blipFill>
        <p:spPr>
          <a:xfrm>
            <a:off x="539562" y="1844675"/>
            <a:ext cx="915625" cy="88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05DDD6-1FF8-A24D-B2C9-08B9FF4F5A62}"/>
              </a:ext>
            </a:extLst>
          </p:cNvPr>
          <p:cNvSpPr txBox="1"/>
          <p:nvPr/>
        </p:nvSpPr>
        <p:spPr>
          <a:xfrm>
            <a:off x="3472070" y="4364975"/>
            <a:ext cx="48622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Career Letter (Last Call):</a:t>
            </a:r>
          </a:p>
          <a:p>
            <a:r>
              <a:rPr lang="en-US" dirty="0">
                <a:hlinkClick r:id="rId4"/>
              </a:rPr>
              <a:t>https://sites.google.com/view/ec4c3/home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Please register here to join mailing list or express interest:</a:t>
            </a:r>
          </a:p>
          <a:p>
            <a:r>
              <a:rPr lang="en-US" dirty="0">
                <a:hlinkClick r:id="rId5"/>
              </a:rPr>
              <a:t>https://indico.slac.stanford.edu/event/7155/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F359-3B67-3A4A-B474-EEA7D943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2B5B0-0BD8-4B4C-A79B-925F02F528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AF912C6-03D8-7A43-97CF-9F85221896A3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593E95-FE19-A74B-B7A7-47C7DAE8BA1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6AF57-AF4D-D84C-B086-406F77822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0" t="9507" r="39541" b="6366"/>
          <a:stretch/>
        </p:blipFill>
        <p:spPr>
          <a:xfrm rot="5400000">
            <a:off x="2660439" y="-2660440"/>
            <a:ext cx="6871119" cy="1219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1CA0D7-61D8-6846-8055-150154525C66}"/>
              </a:ext>
            </a:extLst>
          </p:cNvPr>
          <p:cNvSpPr txBox="1"/>
          <p:nvPr/>
        </p:nvSpPr>
        <p:spPr>
          <a:xfrm>
            <a:off x="950976" y="1555992"/>
            <a:ext cx="10257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Technically…. we arrived on time.</a:t>
            </a:r>
          </a:p>
        </p:txBody>
      </p:sp>
    </p:spTree>
    <p:extLst>
      <p:ext uri="{BB962C8B-B14F-4D97-AF65-F5344CB8AC3E}">
        <p14:creationId xmlns:p14="http://schemas.microsoft.com/office/powerpoint/2010/main" val="255162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70;p80">
            <a:extLst>
              <a:ext uri="{FF2B5EF4-FFF2-40B4-BE49-F238E27FC236}">
                <a16:creationId xmlns:a16="http://schemas.microsoft.com/office/drawing/2014/main" id="{5B045580-21F4-B84B-BA5C-EAE5939E208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1286" y="2044436"/>
            <a:ext cx="5741959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EB7A72-7CB1-E14E-9C9A-A4D87B724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P5 Visiting SLAC May 3-5 for Accelerators (and some other topics)….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776506-B792-7C46-8818-33458D061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long road to P5….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721BB-23FA-A243-A400-DE8B4B9158C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00100" y="1455112"/>
            <a:ext cx="5932004" cy="44529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We hope C</a:t>
            </a:r>
            <a:r>
              <a:rPr lang="en-US" sz="2000" baseline="30000" dirty="0"/>
              <a:t>3</a:t>
            </a:r>
            <a:r>
              <a:rPr lang="en-US" sz="2000" dirty="0"/>
              <a:t> will be invited, but have not heard anything official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</a:t>
            </a:r>
            <a:r>
              <a:rPr lang="en-US" sz="2000" baseline="30000" dirty="0"/>
              <a:t>3</a:t>
            </a:r>
            <a:r>
              <a:rPr lang="en-US" sz="2000" dirty="0"/>
              <a:t>, C</a:t>
            </a:r>
            <a:r>
              <a:rPr lang="en-US" sz="2000" baseline="30000" dirty="0"/>
              <a:t>3</a:t>
            </a:r>
            <a:r>
              <a:rPr lang="en-US" sz="2000" dirty="0"/>
              <a:t> Demonstration R&amp;D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Present P5 Website: </a:t>
            </a:r>
            <a:r>
              <a:rPr lang="en-US" sz="2000" dirty="0">
                <a:hlinkClick r:id="rId3"/>
              </a:rPr>
              <a:t>http://hitoshi.berkeley.edu/P5/</a:t>
            </a:r>
            <a:r>
              <a:rPr lang="en-US" sz="2000" dirty="0"/>
              <a:t>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Snowmass delivered to key messages: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Enthusiasm for Future Higgs Factory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 Interest in Future Colliders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While we wait….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000" dirty="0"/>
              <a:t>R&amp;D proceeds (components to beam dynamics), studies to inform demonstrator proposal, cost estimates for a demonstrator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26322-1455-FC47-8355-D03A956DC4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56F80C-F7F9-7C40-B249-1948854F037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C3 Feb 2023 Workshop - LANL</a:t>
            </a:r>
          </a:p>
        </p:txBody>
      </p:sp>
      <p:sp>
        <p:nvSpPr>
          <p:cNvPr id="8" name="Google Shape;874;p80">
            <a:extLst>
              <a:ext uri="{FF2B5EF4-FFF2-40B4-BE49-F238E27FC236}">
                <a16:creationId xmlns:a16="http://schemas.microsoft.com/office/drawing/2014/main" id="{F13EF027-6F3B-E94B-B6AB-16F4C87ECF16}"/>
              </a:ext>
            </a:extLst>
          </p:cNvPr>
          <p:cNvSpPr txBox="1">
            <a:spLocks/>
          </p:cNvSpPr>
          <p:nvPr/>
        </p:nvSpPr>
        <p:spPr>
          <a:xfrm>
            <a:off x="6580157" y="4481486"/>
            <a:ext cx="10553700" cy="1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Lato"/>
              <a:buNone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766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0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Demonstrate fully engineered cryomodule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~50 m scale facility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3 GeV energy reach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Answer technical questions needed for CDR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indent="0">
              <a:spcBef>
                <a:spcPts val="0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47127-F334-1D43-B7E6-00E5429F60F7}"/>
              </a:ext>
            </a:extLst>
          </p:cNvPr>
          <p:cNvSpPr txBox="1"/>
          <p:nvPr/>
        </p:nvSpPr>
        <p:spPr>
          <a:xfrm>
            <a:off x="6363903" y="5772013"/>
            <a:ext cx="4797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ighlight>
                  <a:srgbClr val="FFFF00"/>
                </a:highlight>
              </a:rPr>
              <a:t>This is a BIG effort it won’t be realized without broad participation from the community</a:t>
            </a:r>
          </a:p>
        </p:txBody>
      </p:sp>
    </p:spTree>
    <p:extLst>
      <p:ext uri="{BB962C8B-B14F-4D97-AF65-F5344CB8AC3E}">
        <p14:creationId xmlns:p14="http://schemas.microsoft.com/office/powerpoint/2010/main" val="777656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DEA16-CF8A-5240-B583-E43E05723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highlight early career interest to P5 two letters for P5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DB6EBB-6650-B744-B99C-18C7162A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Career Letter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1083D-4540-F14D-A5FA-59BADC94F87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EC4C3 Letter</a:t>
            </a:r>
          </a:p>
          <a:p>
            <a:r>
              <a:rPr lang="en-US" dirty="0">
                <a:hlinkClick r:id="rId2"/>
              </a:rPr>
              <a:t>https://sites.google.com/view/ec4c3/home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C2268-7824-494F-9D57-EB9634E9ED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1D977C8-29BF-8848-AFE0-DBFECA7875A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C3 Feb 2023 Workshop - LANL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6FB01D9-35B8-1345-BA6F-49DE5C89E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3" y="2527225"/>
            <a:ext cx="5364130" cy="3018809"/>
          </a:xfrm>
          <a:prstGeom prst="rect">
            <a:avLst/>
          </a:prstGeom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6316F2B-482B-A345-A6A8-EB7B09C2F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148" y="2543336"/>
            <a:ext cx="6362177" cy="3405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63AA7-18D1-A446-A6F2-8E30F8FA7045}"/>
              </a:ext>
            </a:extLst>
          </p:cNvPr>
          <p:cNvSpPr txBox="1"/>
          <p:nvPr/>
        </p:nvSpPr>
        <p:spPr>
          <a:xfrm>
            <a:off x="5844237" y="208388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https://sites.google.com/view/ec-for-future-colliders/home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1FDAF4-BFAC-7246-8B1C-D5776FED2D5E}"/>
              </a:ext>
            </a:extLst>
          </p:cNvPr>
          <p:cNvSpPr txBox="1"/>
          <p:nvPr/>
        </p:nvSpPr>
        <p:spPr>
          <a:xfrm>
            <a:off x="1172841" y="5915298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140 Signatures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D83CB9-5868-BA42-B183-84FBCA7141F6}"/>
              </a:ext>
            </a:extLst>
          </p:cNvPr>
          <p:cNvSpPr txBox="1"/>
          <p:nvPr/>
        </p:nvSpPr>
        <p:spPr>
          <a:xfrm>
            <a:off x="6665867" y="5961746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160 Signatures</a:t>
            </a:r>
          </a:p>
        </p:txBody>
      </p:sp>
    </p:spTree>
    <p:extLst>
      <p:ext uri="{BB962C8B-B14F-4D97-AF65-F5344CB8AC3E}">
        <p14:creationId xmlns:p14="http://schemas.microsoft.com/office/powerpoint/2010/main" val="322103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Sustainability and Luminosity</a:t>
            </a:r>
            <a:endParaRPr dirty="0"/>
          </a:p>
        </p:txBody>
      </p:sp>
      <p:sp>
        <p:nvSpPr>
          <p:cNvPr id="643" name="Google Shape;643;p6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644" name="Google Shape;644;p6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C3 Feb 2023 Workshop - LANL</a:t>
            </a:r>
            <a:endParaRPr dirty="0"/>
          </a:p>
        </p:txBody>
      </p:sp>
      <p:sp>
        <p:nvSpPr>
          <p:cNvPr id="645" name="Google Shape;645;p62"/>
          <p:cNvSpPr txBox="1">
            <a:spLocks noGrp="1"/>
          </p:cNvSpPr>
          <p:nvPr>
            <p:ph type="body" idx="2"/>
          </p:nvPr>
        </p:nvSpPr>
        <p:spPr>
          <a:xfrm>
            <a:off x="800100" y="1030475"/>
            <a:ext cx="5507935" cy="4956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Sustainability will be a topic for P5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Electrical power budget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Underlying assumptions: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Leverage power estimates from CLIC / ILC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What is different about C3?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Cooling 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RF Sources 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biggest challenges  for achieving the design luminosity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Emittance, emittance, emittance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Over coming months look at sustainability (beyond electricity, construction, environment,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If interested…. Reach out</a:t>
            </a:r>
            <a:endParaRPr sz="2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35F6A1-D649-F04F-8E2E-6379F2B6C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119783"/>
              </p:ext>
            </p:extLst>
          </p:nvPr>
        </p:nvGraphicFramePr>
        <p:xfrm>
          <a:off x="6523469" y="1030475"/>
          <a:ext cx="4830332" cy="5326310"/>
        </p:xfrm>
        <a:graphic>
          <a:graphicData uri="http://schemas.openxmlformats.org/drawingml/2006/table">
            <a:tbl>
              <a:tblPr>
                <a:tableStyleId>{73FE992C-9870-4056-857F-50C83DADAF09}</a:tableStyleId>
              </a:tblPr>
              <a:tblGrid>
                <a:gridCol w="2770764">
                  <a:extLst>
                    <a:ext uri="{9D8B030D-6E8A-4147-A177-3AD203B41FA5}">
                      <a16:colId xmlns:a16="http://schemas.microsoft.com/office/drawing/2014/main" val="1433569983"/>
                    </a:ext>
                  </a:extLst>
                </a:gridCol>
                <a:gridCol w="2059568">
                  <a:extLst>
                    <a:ext uri="{9D8B030D-6E8A-4147-A177-3AD203B41FA5}">
                      <a16:colId xmlns:a16="http://schemas.microsoft.com/office/drawing/2014/main" val="3023003907"/>
                    </a:ext>
                  </a:extLst>
                </a:gridCol>
              </a:tblGrid>
              <a:tr h="193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Proposal name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C3 - Cool Copper Collider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537075397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Beam energy [GeV]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572365813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Average beam current [A or mA]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0.016 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1921512361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SR power [MW]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989383366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4016278320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Collider cryo power [MW]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1937840111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Collider RF power [MW]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2406371293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Collider magnet power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1639481895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Cooling &amp; ventilation power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329982107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General services power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1346340670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Injector cryo power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1079013281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Injector RF power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3970260822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Injector magnet power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3643072181"/>
                  </a:ext>
                </a:extLst>
              </a:tr>
              <a:tr h="3597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Pre-injector power (where applicable)  [MW]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2803140573"/>
                  </a:ext>
                </a:extLst>
              </a:tr>
              <a:tr h="27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Detector power (if included)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2142766862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Data center power (if included)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4169455854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734959987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power [MW]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1277701791"/>
                  </a:ext>
                </a:extLst>
              </a:tr>
              <a:tr h="19321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1837644742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Luminosity [10^(34) /cm^2/s]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3778398400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 integrated luminosity / year [1/fb/yr]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0.21 ab-1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219010764"/>
                  </a:ext>
                </a:extLst>
              </a:tr>
              <a:tr h="61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Effective physics time per year asumed/needed  to achieve integrated annual luminosity [10^7 s]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3147344630"/>
                  </a:ext>
                </a:extLst>
              </a:tr>
              <a:tr h="20609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Energy Consumption / year [TWh]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61" marR="9661" marT="9661" marB="0" anchor="b"/>
                </a:tc>
                <a:extLst>
                  <a:ext uri="{0D108BD9-81ED-4DB2-BD59-A6C34878D82A}">
                    <a16:rowId xmlns:a16="http://schemas.microsoft.com/office/drawing/2014/main" val="3065227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78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 Scale Cryogenics</a:t>
            </a:r>
            <a:endParaRPr baseline="30000" dirty="0"/>
          </a:p>
        </p:txBody>
      </p:sp>
      <p:sp>
        <p:nvSpPr>
          <p:cNvPr id="509" name="Google Shape;509;p5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C3 Feb 2023 Workshop - LANL</a:t>
            </a:r>
            <a:endParaRPr dirty="0"/>
          </a:p>
        </p:txBody>
      </p:sp>
      <p:sp>
        <p:nvSpPr>
          <p:cNvPr id="511" name="Google Shape;511;p52"/>
          <p:cNvSpPr txBox="1">
            <a:spLocks noGrp="1"/>
          </p:cNvSpPr>
          <p:nvPr>
            <p:ph type="body" idx="2"/>
          </p:nvPr>
        </p:nvSpPr>
        <p:spPr>
          <a:xfrm>
            <a:off x="800100" y="1082325"/>
            <a:ext cx="10553700" cy="5133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dirty="0"/>
              <a:t>Very high confidence in performance of </a:t>
            </a:r>
            <a:r>
              <a:rPr lang="en-US" sz="2100" dirty="0" err="1"/>
              <a:t>cryoplants</a:t>
            </a:r>
            <a:r>
              <a:rPr lang="en-US" sz="2100" dirty="0"/>
              <a:t> – many commercial examples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dirty="0"/>
              <a:t>We assume 15% plant efficiency; Air </a:t>
            </a:r>
            <a:r>
              <a:rPr lang="en-US" sz="2100" dirty="0" err="1"/>
              <a:t>liquide</a:t>
            </a:r>
            <a:r>
              <a:rPr lang="en-US" sz="2100" dirty="0"/>
              <a:t> quoted 16.4%up to 16.8% </a:t>
            </a:r>
            <a:endParaRPr sz="2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ECDA977-9884-1B41-A75D-BA215C072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70" y="2012430"/>
            <a:ext cx="8451574" cy="48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30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RF Sources</a:t>
            </a:r>
            <a:endParaRPr baseline="30000" dirty="0"/>
          </a:p>
        </p:txBody>
      </p:sp>
      <p:sp>
        <p:nvSpPr>
          <p:cNvPr id="509" name="Google Shape;509;p5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C3 Feb 2023 Workshop - LANL</a:t>
            </a:r>
            <a:endParaRPr dirty="0"/>
          </a:p>
        </p:txBody>
      </p:sp>
      <p:sp>
        <p:nvSpPr>
          <p:cNvPr id="511" name="Google Shape;511;p52"/>
          <p:cNvSpPr txBox="1">
            <a:spLocks noGrp="1"/>
          </p:cNvSpPr>
          <p:nvPr>
            <p:ph type="body" idx="2"/>
          </p:nvPr>
        </p:nvSpPr>
        <p:spPr>
          <a:xfrm>
            <a:off x="800099" y="1082325"/>
            <a:ext cx="5044137" cy="5133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100" dirty="0"/>
              <a:t>Picture is more nuanced – we assume 65% for the klystron, 50% for the rf source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100" dirty="0"/>
              <a:t>We assume PPM focusing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100" dirty="0"/>
              <a:t>These efficiencies and higher have been demonstrated - in particular with expensive depressed collectors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100" dirty="0"/>
              <a:t>Promising HEIKA work needs to continue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2100" dirty="0"/>
              <a:t>Not in our baseline: RF pulse compression could help a lot by reducing fill time</a:t>
            </a:r>
            <a:endParaRPr sz="21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A3C61-3B3D-EF42-B75C-D0229843A1C6}"/>
              </a:ext>
            </a:extLst>
          </p:cNvPr>
          <p:cNvSpPr txBox="1"/>
          <p:nvPr/>
        </p:nvSpPr>
        <p:spPr>
          <a:xfrm>
            <a:off x="5711686" y="569300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/event/39372/contributions/1829827/attachments/787979/1080133/</a:t>
            </a:r>
            <a:r>
              <a:rPr lang="en-US" dirty="0" err="1"/>
              <a:t>AVlieks</a:t>
            </a:r>
            <a:r>
              <a:rPr lang="en-US" dirty="0"/>
              <a:t>-X-</a:t>
            </a:r>
            <a:r>
              <a:rPr lang="en-US" dirty="0" err="1"/>
              <a:t>Band_Klystron_Development_at_SLAC</a:t>
            </a:r>
            <a:r>
              <a:rPr lang="en-US" dirty="0"/>
              <a:t>-</a:t>
            </a:r>
            <a:r>
              <a:rPr lang="en-US" dirty="0" err="1"/>
              <a:t>final.pdf</a:t>
            </a:r>
            <a:endParaRPr lang="en-US" dirty="0"/>
          </a:p>
        </p:txBody>
      </p:sp>
      <p:pic>
        <p:nvPicPr>
          <p:cNvPr id="4" name="Picture 3" descr="A picture containing text, indoor, tiled&#10;&#10;Description automatically generated">
            <a:extLst>
              <a:ext uri="{FF2B5EF4-FFF2-40B4-BE49-F238E27FC236}">
                <a16:creationId xmlns:a16="http://schemas.microsoft.com/office/drawing/2014/main" id="{B578BB59-1837-7548-A11D-EBA28142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237" y="1420131"/>
            <a:ext cx="6111672" cy="40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69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760" y="1774424"/>
            <a:ext cx="4117365" cy="4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486" name="Google Shape;486;p5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487" name="Google Shape;487;p50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C3 Feb 2023 Workshop - LANL</a:t>
            </a:r>
            <a:endParaRPr dirty="0"/>
          </a:p>
        </p:txBody>
      </p:sp>
      <p:sp>
        <p:nvSpPr>
          <p:cNvPr id="488" name="Google Shape;488;p50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Additional Contributors</a:t>
            </a:r>
            <a:endParaRPr/>
          </a:p>
        </p:txBody>
      </p:sp>
      <p:sp>
        <p:nvSpPr>
          <p:cNvPr id="489" name="Google Shape;489;p50"/>
          <p:cNvSpPr txBox="1">
            <a:spLocks noGrp="1"/>
          </p:cNvSpPr>
          <p:nvPr>
            <p:ph type="body" idx="2"/>
          </p:nvPr>
        </p:nvSpPr>
        <p:spPr>
          <a:xfrm>
            <a:off x="8933800" y="1534625"/>
            <a:ext cx="2420100" cy="44529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Mitchell Schneider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Charlotte Whener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Gordon Bowden 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Andy Haase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Julian Merrick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Bob Conley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Radiabeam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/>
              <a:t>Cici Hanna</a:t>
            </a:r>
            <a:endParaRPr sz="1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490" name="Google Shape;4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5249" y="3034850"/>
            <a:ext cx="3734449" cy="374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25" y="1519241"/>
            <a:ext cx="3463105" cy="433698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0"/>
          <p:cNvSpPr txBox="1"/>
          <p:nvPr/>
        </p:nvSpPr>
        <p:spPr>
          <a:xfrm>
            <a:off x="3173900" y="5987525"/>
            <a:ext cx="550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More Details Here (Follow, Endorse, Collaborate): 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https://indico.slac.stanford.edu/event/7155/</a:t>
            </a:r>
            <a:r>
              <a:rPr lang="en-US" sz="1800" b="1" dirty="0">
                <a:latin typeface="Lato"/>
                <a:ea typeface="Lato"/>
                <a:cs typeface="Lato"/>
                <a:sym typeface="Lato"/>
              </a:rPr>
              <a:t>   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492;p50">
            <a:extLst>
              <a:ext uri="{FF2B5EF4-FFF2-40B4-BE49-F238E27FC236}">
                <a16:creationId xmlns:a16="http://schemas.microsoft.com/office/drawing/2014/main" id="{70BC74BD-FB85-9C46-8037-471F619B6EAB}"/>
              </a:ext>
            </a:extLst>
          </p:cNvPr>
          <p:cNvSpPr txBox="1"/>
          <p:nvPr/>
        </p:nvSpPr>
        <p:spPr>
          <a:xfrm>
            <a:off x="2425152" y="930252"/>
            <a:ext cx="55047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Opportunity to Turn Snowmass Submission into JINST Special Issue – Target End of March</a:t>
            </a:r>
            <a:endParaRPr sz="1800" b="1" dirty="0"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Questions?</a:t>
            </a:r>
            <a:endParaRPr b="1"/>
          </a:p>
        </p:txBody>
      </p:sp>
      <p:sp>
        <p:nvSpPr>
          <p:cNvPr id="893" name="Google Shape;893;p8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9696534"/>
      </p:ext>
    </p:extLst>
  </p:cSld>
  <p:clrMapOvr>
    <a:masterClrMapping/>
  </p:clrMapOvr>
</p:sld>
</file>

<file path=ppt/theme/theme1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713</Words>
  <Application>Microsoft Macintosh PowerPoint</Application>
  <PresentationFormat>Widescreen</PresentationFormat>
  <Paragraphs>126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Lato</vt:lpstr>
      <vt:lpstr>Arial</vt:lpstr>
      <vt:lpstr>SLAC Interior Slides</vt:lpstr>
      <vt:lpstr>SLAC Covers/Title Slides</vt:lpstr>
      <vt:lpstr>SLAC Interior Slides</vt:lpstr>
      <vt:lpstr>C3 Community Update </vt:lpstr>
      <vt:lpstr>PowerPoint Presentation</vt:lpstr>
      <vt:lpstr>The long road to P5….</vt:lpstr>
      <vt:lpstr>Early Career Letter</vt:lpstr>
      <vt:lpstr>Sustainability and Luminosity</vt:lpstr>
      <vt:lpstr>Large Scale Cryogenics</vt:lpstr>
      <vt:lpstr>RF Sources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C3 – Cool Copper Collider: An Advanced Concept for a Future Linear Collider</dc:title>
  <cp:lastModifiedBy>Nanni, Emilio Alessandro</cp:lastModifiedBy>
  <cp:revision>8</cp:revision>
  <dcterms:modified xsi:type="dcterms:W3CDTF">2023-02-06T17:12:57Z</dcterms:modified>
</cp:coreProperties>
</file>