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4" r:id="rId2"/>
    <p:sldMasterId id="2147483687" r:id="rId3"/>
    <p:sldMasterId id="2147483700" r:id="rId4"/>
    <p:sldMasterId id="2147483714" r:id="rId5"/>
  </p:sldMasterIdLst>
  <p:notesMasterIdLst>
    <p:notesMasterId r:id="rId25"/>
  </p:notesMasterIdLst>
  <p:sldIdLst>
    <p:sldId id="256" r:id="rId6"/>
    <p:sldId id="270" r:id="rId7"/>
    <p:sldId id="271" r:id="rId8"/>
    <p:sldId id="275" r:id="rId9"/>
    <p:sldId id="273" r:id="rId10"/>
    <p:sldId id="274" r:id="rId11"/>
    <p:sldId id="272" r:id="rId12"/>
    <p:sldId id="260" r:id="rId13"/>
    <p:sldId id="263" r:id="rId14"/>
    <p:sldId id="268" r:id="rId15"/>
    <p:sldId id="277" r:id="rId16"/>
    <p:sldId id="278" r:id="rId17"/>
    <p:sldId id="279" r:id="rId18"/>
    <p:sldId id="269" r:id="rId19"/>
    <p:sldId id="280" r:id="rId20"/>
    <p:sldId id="276" r:id="rId21"/>
    <p:sldId id="266" r:id="rId22"/>
    <p:sldId id="265" r:id="rId23"/>
    <p:sldId id="26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30154E-0094-41FD-8038-CF3043A031AC}" v="3" dt="2023-02-05T23:44:18.5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6" autoAdjust="0"/>
    <p:restoredTop sz="94660"/>
  </p:normalViewPr>
  <p:slideViewPr>
    <p:cSldViewPr snapToGrid="0">
      <p:cViewPr>
        <p:scale>
          <a:sx n="33" d="100"/>
          <a:sy n="33" d="100"/>
        </p:scale>
        <p:origin x="490" y="3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har, Ankur" userId="cf568bbd-8cbc-46ef-a614-17c96f032a81" providerId="ADAL" clId="{5C30154E-0094-41FD-8038-CF3043A031AC}"/>
    <pc:docChg chg="undo redo custSel addSld delSld modSld sldOrd">
      <pc:chgData name="Dhar, Ankur" userId="cf568bbd-8cbc-46ef-a614-17c96f032a81" providerId="ADAL" clId="{5C30154E-0094-41FD-8038-CF3043A031AC}" dt="2023-02-05T23:44:25.843" v="3439" actId="1076"/>
      <pc:docMkLst>
        <pc:docMk/>
      </pc:docMkLst>
      <pc:sldChg chg="modSp mod">
        <pc:chgData name="Dhar, Ankur" userId="cf568bbd-8cbc-46ef-a614-17c96f032a81" providerId="ADAL" clId="{5C30154E-0094-41FD-8038-CF3043A031AC}" dt="2023-02-01T17:43:34.274" v="872" actId="20577"/>
        <pc:sldMkLst>
          <pc:docMk/>
          <pc:sldMk cId="0" sldId="256"/>
        </pc:sldMkLst>
        <pc:spChg chg="mod">
          <ac:chgData name="Dhar, Ankur" userId="cf568bbd-8cbc-46ef-a614-17c96f032a81" providerId="ADAL" clId="{5C30154E-0094-41FD-8038-CF3043A031AC}" dt="2023-02-01T17:43:34.274" v="872" actId="20577"/>
          <ac:spMkLst>
            <pc:docMk/>
            <pc:sldMk cId="0" sldId="256"/>
            <ac:spMk id="218" creationId="{00000000-0000-0000-0000-000000000000}"/>
          </ac:spMkLst>
        </pc:spChg>
      </pc:sldChg>
      <pc:sldChg chg="delSp modSp add del mod">
        <pc:chgData name="Dhar, Ankur" userId="cf568bbd-8cbc-46ef-a614-17c96f032a81" providerId="ADAL" clId="{5C30154E-0094-41FD-8038-CF3043A031AC}" dt="2023-01-31T20:53:37.137" v="10" actId="2696"/>
        <pc:sldMkLst>
          <pc:docMk/>
          <pc:sldMk cId="3527814905" sldId="257"/>
        </pc:sldMkLst>
        <pc:picChg chg="del mod">
          <ac:chgData name="Dhar, Ankur" userId="cf568bbd-8cbc-46ef-a614-17c96f032a81" providerId="ADAL" clId="{5C30154E-0094-41FD-8038-CF3043A031AC}" dt="2023-01-31T20:53:29.705" v="7" actId="21"/>
          <ac:picMkLst>
            <pc:docMk/>
            <pc:sldMk cId="3527814905" sldId="257"/>
            <ac:picMk id="5" creationId="{00000000-0000-0000-0000-000000000000}"/>
          </ac:picMkLst>
        </pc:picChg>
      </pc:sldChg>
      <pc:sldChg chg="del">
        <pc:chgData name="Dhar, Ankur" userId="cf568bbd-8cbc-46ef-a614-17c96f032a81" providerId="ADAL" clId="{5C30154E-0094-41FD-8038-CF3043A031AC}" dt="2023-01-31T20:53:13.342" v="0" actId="2696"/>
        <pc:sldMkLst>
          <pc:docMk/>
          <pc:sldMk cId="0" sldId="259"/>
        </pc:sldMkLst>
      </pc:sldChg>
      <pc:sldChg chg="modSp mod">
        <pc:chgData name="Dhar, Ankur" userId="cf568bbd-8cbc-46ef-a614-17c96f032a81" providerId="ADAL" clId="{5C30154E-0094-41FD-8038-CF3043A031AC}" dt="2023-02-01T21:12:58.073" v="2031" actId="1076"/>
        <pc:sldMkLst>
          <pc:docMk/>
          <pc:sldMk cId="0" sldId="260"/>
        </pc:sldMkLst>
        <pc:spChg chg="mod">
          <ac:chgData name="Dhar, Ankur" userId="cf568bbd-8cbc-46ef-a614-17c96f032a81" providerId="ADAL" clId="{5C30154E-0094-41FD-8038-CF3043A031AC}" dt="2023-02-01T21:11:07.294" v="2030" actId="6549"/>
          <ac:spMkLst>
            <pc:docMk/>
            <pc:sldMk cId="0" sldId="260"/>
            <ac:spMk id="242" creationId="{00000000-0000-0000-0000-000000000000}"/>
          </ac:spMkLst>
        </pc:spChg>
        <pc:picChg chg="mod">
          <ac:chgData name="Dhar, Ankur" userId="cf568bbd-8cbc-46ef-a614-17c96f032a81" providerId="ADAL" clId="{5C30154E-0094-41FD-8038-CF3043A031AC}" dt="2023-02-01T21:12:58.073" v="2031" actId="1076"/>
          <ac:picMkLst>
            <pc:docMk/>
            <pc:sldMk cId="0" sldId="260"/>
            <ac:picMk id="8" creationId="{97C411EE-EF0B-AB67-6763-E3149E433C5A}"/>
          </ac:picMkLst>
        </pc:picChg>
      </pc:sldChg>
      <pc:sldChg chg="addSp delSp modSp mod">
        <pc:chgData name="Dhar, Ankur" userId="cf568bbd-8cbc-46ef-a614-17c96f032a81" providerId="ADAL" clId="{5C30154E-0094-41FD-8038-CF3043A031AC}" dt="2023-02-02T18:44:15.949" v="3194" actId="21"/>
        <pc:sldMkLst>
          <pc:docMk/>
          <pc:sldMk cId="0" sldId="263"/>
        </pc:sldMkLst>
        <pc:spChg chg="add mod">
          <ac:chgData name="Dhar, Ankur" userId="cf568bbd-8cbc-46ef-a614-17c96f032a81" providerId="ADAL" clId="{5C30154E-0094-41FD-8038-CF3043A031AC}" dt="2023-02-01T21:23:01.332" v="2058"/>
          <ac:spMkLst>
            <pc:docMk/>
            <pc:sldMk cId="0" sldId="263"/>
            <ac:spMk id="8" creationId="{93436386-113D-73E7-366B-E75C50FD40C1}"/>
          </ac:spMkLst>
        </pc:spChg>
        <pc:spChg chg="add mod">
          <ac:chgData name="Dhar, Ankur" userId="cf568bbd-8cbc-46ef-a614-17c96f032a81" providerId="ADAL" clId="{5C30154E-0094-41FD-8038-CF3043A031AC}" dt="2023-02-01T21:23:01.332" v="2058"/>
          <ac:spMkLst>
            <pc:docMk/>
            <pc:sldMk cId="0" sldId="263"/>
            <ac:spMk id="9" creationId="{0302767A-B33D-A771-9918-7D28CD194EE7}"/>
          </ac:spMkLst>
        </pc:spChg>
        <pc:spChg chg="add mod">
          <ac:chgData name="Dhar, Ankur" userId="cf568bbd-8cbc-46ef-a614-17c96f032a81" providerId="ADAL" clId="{5C30154E-0094-41FD-8038-CF3043A031AC}" dt="2023-02-01T21:23:01.332" v="2058"/>
          <ac:spMkLst>
            <pc:docMk/>
            <pc:sldMk cId="0" sldId="263"/>
            <ac:spMk id="12" creationId="{79D7B0D9-843B-78BC-7EA6-A5148205EA09}"/>
          </ac:spMkLst>
        </pc:spChg>
        <pc:spChg chg="add mod">
          <ac:chgData name="Dhar, Ankur" userId="cf568bbd-8cbc-46ef-a614-17c96f032a81" providerId="ADAL" clId="{5C30154E-0094-41FD-8038-CF3043A031AC}" dt="2023-02-01T21:23:01.332" v="2058"/>
          <ac:spMkLst>
            <pc:docMk/>
            <pc:sldMk cId="0" sldId="263"/>
            <ac:spMk id="13" creationId="{05B6F5CB-F128-5A32-9C78-A4717A2805A2}"/>
          </ac:spMkLst>
        </pc:spChg>
        <pc:spChg chg="add mod">
          <ac:chgData name="Dhar, Ankur" userId="cf568bbd-8cbc-46ef-a614-17c96f032a81" providerId="ADAL" clId="{5C30154E-0094-41FD-8038-CF3043A031AC}" dt="2023-02-01T21:23:01.332" v="2058"/>
          <ac:spMkLst>
            <pc:docMk/>
            <pc:sldMk cId="0" sldId="263"/>
            <ac:spMk id="14" creationId="{29A4575F-8877-8A67-A982-8B28A0FEC811}"/>
          </ac:spMkLst>
        </pc:spChg>
        <pc:spChg chg="mod">
          <ac:chgData name="Dhar, Ankur" userId="cf568bbd-8cbc-46ef-a614-17c96f032a81" providerId="ADAL" clId="{5C30154E-0094-41FD-8038-CF3043A031AC}" dt="2023-02-02T18:44:15.949" v="3194" actId="21"/>
          <ac:spMkLst>
            <pc:docMk/>
            <pc:sldMk cId="0" sldId="263"/>
            <ac:spMk id="253" creationId="{00000000-0000-0000-0000-000000000000}"/>
          </ac:spMkLst>
        </pc:spChg>
        <pc:spChg chg="mod">
          <ac:chgData name="Dhar, Ankur" userId="cf568bbd-8cbc-46ef-a614-17c96f032a81" providerId="ADAL" clId="{5C30154E-0094-41FD-8038-CF3043A031AC}" dt="2023-02-01T21:24:33.283" v="2216" actId="14100"/>
          <ac:spMkLst>
            <pc:docMk/>
            <pc:sldMk cId="0" sldId="263"/>
            <ac:spMk id="254" creationId="{00000000-0000-0000-0000-000000000000}"/>
          </ac:spMkLst>
        </pc:spChg>
        <pc:picChg chg="del">
          <ac:chgData name="Dhar, Ankur" userId="cf568bbd-8cbc-46ef-a614-17c96f032a81" providerId="ADAL" clId="{5C30154E-0094-41FD-8038-CF3043A031AC}" dt="2023-02-01T21:22:43.292" v="2057" actId="478"/>
          <ac:picMkLst>
            <pc:docMk/>
            <pc:sldMk cId="0" sldId="263"/>
            <ac:picMk id="2" creationId="{48A28ADA-A0F5-4689-FB22-BAE023D9E6BC}"/>
          </ac:picMkLst>
        </pc:picChg>
        <pc:picChg chg="add mod">
          <ac:chgData name="Dhar, Ankur" userId="cf568bbd-8cbc-46ef-a614-17c96f032a81" providerId="ADAL" clId="{5C30154E-0094-41FD-8038-CF3043A031AC}" dt="2023-02-01T21:23:01.332" v="2058"/>
          <ac:picMkLst>
            <pc:docMk/>
            <pc:sldMk cId="0" sldId="263"/>
            <ac:picMk id="3" creationId="{A023D1D7-893A-C66A-4EB1-01667DEEC723}"/>
          </ac:picMkLst>
        </pc:picChg>
        <pc:picChg chg="add mod">
          <ac:chgData name="Dhar, Ankur" userId="cf568bbd-8cbc-46ef-a614-17c96f032a81" providerId="ADAL" clId="{5C30154E-0094-41FD-8038-CF3043A031AC}" dt="2023-02-01T21:23:01.332" v="2058"/>
          <ac:picMkLst>
            <pc:docMk/>
            <pc:sldMk cId="0" sldId="263"/>
            <ac:picMk id="5" creationId="{F9EA0B1B-7356-683B-C23F-1F7A071213BA}"/>
          </ac:picMkLst>
        </pc:picChg>
        <pc:picChg chg="del">
          <ac:chgData name="Dhar, Ankur" userId="cf568bbd-8cbc-46ef-a614-17c96f032a81" providerId="ADAL" clId="{5C30154E-0094-41FD-8038-CF3043A031AC}" dt="2023-02-01T21:22:43.292" v="2057" actId="478"/>
          <ac:picMkLst>
            <pc:docMk/>
            <pc:sldMk cId="0" sldId="263"/>
            <ac:picMk id="257" creationId="{00000000-0000-0000-0000-000000000000}"/>
          </ac:picMkLst>
        </pc:picChg>
        <pc:cxnChg chg="add mod">
          <ac:chgData name="Dhar, Ankur" userId="cf568bbd-8cbc-46ef-a614-17c96f032a81" providerId="ADAL" clId="{5C30154E-0094-41FD-8038-CF3043A031AC}" dt="2023-02-01T21:23:10.962" v="2059" actId="13822"/>
          <ac:cxnSpMkLst>
            <pc:docMk/>
            <pc:sldMk cId="0" sldId="263"/>
            <ac:cxnSpMk id="6" creationId="{7DE97E2A-1C24-A779-E07A-5271DC59D949}"/>
          </ac:cxnSpMkLst>
        </pc:cxnChg>
        <pc:cxnChg chg="add mod">
          <ac:chgData name="Dhar, Ankur" userId="cf568bbd-8cbc-46ef-a614-17c96f032a81" providerId="ADAL" clId="{5C30154E-0094-41FD-8038-CF3043A031AC}" dt="2023-02-01T21:23:01.332" v="2058"/>
          <ac:cxnSpMkLst>
            <pc:docMk/>
            <pc:sldMk cId="0" sldId="263"/>
            <ac:cxnSpMk id="7" creationId="{25814189-5283-4C93-136F-54749B26E113}"/>
          </ac:cxnSpMkLst>
        </pc:cxnChg>
        <pc:cxnChg chg="add mod">
          <ac:chgData name="Dhar, Ankur" userId="cf568bbd-8cbc-46ef-a614-17c96f032a81" providerId="ADAL" clId="{5C30154E-0094-41FD-8038-CF3043A031AC}" dt="2023-02-01T21:23:23.841" v="2060" actId="13822"/>
          <ac:cxnSpMkLst>
            <pc:docMk/>
            <pc:sldMk cId="0" sldId="263"/>
            <ac:cxnSpMk id="10" creationId="{DE7B882F-1DDB-F593-B6D0-96C5A7C49379}"/>
          </ac:cxnSpMkLst>
        </pc:cxnChg>
        <pc:cxnChg chg="add mod">
          <ac:chgData name="Dhar, Ankur" userId="cf568bbd-8cbc-46ef-a614-17c96f032a81" providerId="ADAL" clId="{5C30154E-0094-41FD-8038-CF3043A031AC}" dt="2023-02-01T21:23:01.332" v="2058"/>
          <ac:cxnSpMkLst>
            <pc:docMk/>
            <pc:sldMk cId="0" sldId="263"/>
            <ac:cxnSpMk id="11" creationId="{2969337C-9F94-55B4-9627-309585A807F6}"/>
          </ac:cxnSpMkLst>
        </pc:cxnChg>
        <pc:cxnChg chg="add mod">
          <ac:chgData name="Dhar, Ankur" userId="cf568bbd-8cbc-46ef-a614-17c96f032a81" providerId="ADAL" clId="{5C30154E-0094-41FD-8038-CF3043A031AC}" dt="2023-02-01T21:23:01.332" v="2058"/>
          <ac:cxnSpMkLst>
            <pc:docMk/>
            <pc:sldMk cId="0" sldId="263"/>
            <ac:cxnSpMk id="15" creationId="{BED571E3-E43C-A340-0878-E36584EE815B}"/>
          </ac:cxnSpMkLst>
        </pc:cxnChg>
        <pc:cxnChg chg="add mod">
          <ac:chgData name="Dhar, Ankur" userId="cf568bbd-8cbc-46ef-a614-17c96f032a81" providerId="ADAL" clId="{5C30154E-0094-41FD-8038-CF3043A031AC}" dt="2023-02-01T21:23:01.332" v="2058"/>
          <ac:cxnSpMkLst>
            <pc:docMk/>
            <pc:sldMk cId="0" sldId="263"/>
            <ac:cxnSpMk id="16" creationId="{5680B1A5-6821-A0EB-4563-79B1CAB79DE8}"/>
          </ac:cxnSpMkLst>
        </pc:cxnChg>
      </pc:sldChg>
      <pc:sldChg chg="addSp delSp modSp mod ord">
        <pc:chgData name="Dhar, Ankur" userId="cf568bbd-8cbc-46ef-a614-17c96f032a81" providerId="ADAL" clId="{5C30154E-0094-41FD-8038-CF3043A031AC}" dt="2023-02-02T19:09:13.262" v="3284"/>
        <pc:sldMkLst>
          <pc:docMk/>
          <pc:sldMk cId="3841067102" sldId="268"/>
        </pc:sldMkLst>
        <pc:spChg chg="mod">
          <ac:chgData name="Dhar, Ankur" userId="cf568bbd-8cbc-46ef-a614-17c96f032a81" providerId="ADAL" clId="{5C30154E-0094-41FD-8038-CF3043A031AC}" dt="2023-02-01T21:39:30.451" v="2306" actId="20577"/>
          <ac:spMkLst>
            <pc:docMk/>
            <pc:sldMk cId="3841067102" sldId="268"/>
            <ac:spMk id="258" creationId="{00000000-0000-0000-0000-000000000000}"/>
          </ac:spMkLst>
        </pc:spChg>
        <pc:spChg chg="mod">
          <ac:chgData name="Dhar, Ankur" userId="cf568bbd-8cbc-46ef-a614-17c96f032a81" providerId="ADAL" clId="{5C30154E-0094-41FD-8038-CF3043A031AC}" dt="2023-02-01T21:49:07.349" v="2986" actId="20577"/>
          <ac:spMkLst>
            <pc:docMk/>
            <pc:sldMk cId="3841067102" sldId="268"/>
            <ac:spMk id="259" creationId="{00000000-0000-0000-0000-000000000000}"/>
          </ac:spMkLst>
        </pc:spChg>
        <pc:picChg chg="add mod">
          <ac:chgData name="Dhar, Ankur" userId="cf568bbd-8cbc-46ef-a614-17c96f032a81" providerId="ADAL" clId="{5C30154E-0094-41FD-8038-CF3043A031AC}" dt="2023-02-01T21:38:53.640" v="2223" actId="1076"/>
          <ac:picMkLst>
            <pc:docMk/>
            <pc:sldMk cId="3841067102" sldId="268"/>
            <ac:picMk id="2" creationId="{D615FF2C-785D-B3A4-DBAA-392D18EE9128}"/>
          </ac:picMkLst>
        </pc:picChg>
        <pc:picChg chg="add mod">
          <ac:chgData name="Dhar, Ankur" userId="cf568bbd-8cbc-46ef-a614-17c96f032a81" providerId="ADAL" clId="{5C30154E-0094-41FD-8038-CF3043A031AC}" dt="2023-02-01T21:38:49.143" v="2222" actId="1076"/>
          <ac:picMkLst>
            <pc:docMk/>
            <pc:sldMk cId="3841067102" sldId="268"/>
            <ac:picMk id="3" creationId="{1F593EB6-ACF3-1BAA-6865-F7CF8AF9AC67}"/>
          </ac:picMkLst>
        </pc:picChg>
        <pc:picChg chg="del mod">
          <ac:chgData name="Dhar, Ankur" userId="cf568bbd-8cbc-46ef-a614-17c96f032a81" providerId="ADAL" clId="{5C30154E-0094-41FD-8038-CF3043A031AC}" dt="2023-02-01T21:38:58.155" v="2224" actId="21"/>
          <ac:picMkLst>
            <pc:docMk/>
            <pc:sldMk cId="3841067102" sldId="268"/>
            <ac:picMk id="11" creationId="{A0231C9A-0C60-FFB1-6AC1-6729BA671A9F}"/>
          </ac:picMkLst>
        </pc:picChg>
      </pc:sldChg>
      <pc:sldChg chg="modSp add del mod">
        <pc:chgData name="Dhar, Ankur" userId="cf568bbd-8cbc-46ef-a614-17c96f032a81" providerId="ADAL" clId="{5C30154E-0094-41FD-8038-CF3043A031AC}" dt="2023-02-02T19:06:52.020" v="3280" actId="2711"/>
        <pc:sldMkLst>
          <pc:docMk/>
          <pc:sldMk cId="3342745329" sldId="269"/>
        </pc:sldMkLst>
        <pc:spChg chg="mod">
          <ac:chgData name="Dhar, Ankur" userId="cf568bbd-8cbc-46ef-a614-17c96f032a81" providerId="ADAL" clId="{5C30154E-0094-41FD-8038-CF3043A031AC}" dt="2023-02-02T19:06:52.020" v="3280" actId="2711"/>
          <ac:spMkLst>
            <pc:docMk/>
            <pc:sldMk cId="3342745329" sldId="269"/>
            <ac:spMk id="2" creationId="{1651E212-2B9D-BDA9-F3FD-3FF1F34AADBF}"/>
          </ac:spMkLst>
        </pc:spChg>
        <pc:spChg chg="mod">
          <ac:chgData name="Dhar, Ankur" userId="cf568bbd-8cbc-46ef-a614-17c96f032a81" providerId="ADAL" clId="{5C30154E-0094-41FD-8038-CF3043A031AC}" dt="2023-02-02T19:06:52.020" v="3280" actId="2711"/>
          <ac:spMkLst>
            <pc:docMk/>
            <pc:sldMk cId="3342745329" sldId="269"/>
            <ac:spMk id="3" creationId="{4C790EEA-8689-3B46-AA04-8DE592B69F69}"/>
          </ac:spMkLst>
        </pc:spChg>
        <pc:spChg chg="mod">
          <ac:chgData name="Dhar, Ankur" userId="cf568bbd-8cbc-46ef-a614-17c96f032a81" providerId="ADAL" clId="{5C30154E-0094-41FD-8038-CF3043A031AC}" dt="2023-02-02T19:06:52.020" v="3280" actId="2711"/>
          <ac:spMkLst>
            <pc:docMk/>
            <pc:sldMk cId="3342745329" sldId="269"/>
            <ac:spMk id="8" creationId="{00000000-0000-0000-0000-000000000000}"/>
          </ac:spMkLst>
        </pc:spChg>
        <pc:spChg chg="mod">
          <ac:chgData name="Dhar, Ankur" userId="cf568bbd-8cbc-46ef-a614-17c96f032a81" providerId="ADAL" clId="{5C30154E-0094-41FD-8038-CF3043A031AC}" dt="2023-02-02T19:06:52.020" v="3280" actId="2711"/>
          <ac:spMkLst>
            <pc:docMk/>
            <pc:sldMk cId="3342745329" sldId="269"/>
            <ac:spMk id="21" creationId="{00000000-0000-0000-0000-000000000000}"/>
          </ac:spMkLst>
        </pc:spChg>
        <pc:spChg chg="mod">
          <ac:chgData name="Dhar, Ankur" userId="cf568bbd-8cbc-46ef-a614-17c96f032a81" providerId="ADAL" clId="{5C30154E-0094-41FD-8038-CF3043A031AC}" dt="2023-02-02T19:06:52.020" v="3280" actId="2711"/>
          <ac:spMkLst>
            <pc:docMk/>
            <pc:sldMk cId="3342745329" sldId="269"/>
            <ac:spMk id="23" creationId="{00000000-0000-0000-0000-000000000000}"/>
          </ac:spMkLst>
        </pc:spChg>
        <pc:spChg chg="mod">
          <ac:chgData name="Dhar, Ankur" userId="cf568bbd-8cbc-46ef-a614-17c96f032a81" providerId="ADAL" clId="{5C30154E-0094-41FD-8038-CF3043A031AC}" dt="2023-02-02T19:06:52.020" v="3280" actId="2711"/>
          <ac:spMkLst>
            <pc:docMk/>
            <pc:sldMk cId="3342745329" sldId="269"/>
            <ac:spMk id="24" creationId="{00000000-0000-0000-0000-000000000000}"/>
          </ac:spMkLst>
        </pc:spChg>
        <pc:spChg chg="mod">
          <ac:chgData name="Dhar, Ankur" userId="cf568bbd-8cbc-46ef-a614-17c96f032a81" providerId="ADAL" clId="{5C30154E-0094-41FD-8038-CF3043A031AC}" dt="2023-02-02T19:06:52.020" v="3280" actId="2711"/>
          <ac:spMkLst>
            <pc:docMk/>
            <pc:sldMk cId="3342745329" sldId="269"/>
            <ac:spMk id="25" creationId="{00000000-0000-0000-0000-000000000000}"/>
          </ac:spMkLst>
        </pc:spChg>
        <pc:spChg chg="mod">
          <ac:chgData name="Dhar, Ankur" userId="cf568bbd-8cbc-46ef-a614-17c96f032a81" providerId="ADAL" clId="{5C30154E-0094-41FD-8038-CF3043A031AC}" dt="2023-02-02T19:06:52.020" v="3280" actId="2711"/>
          <ac:spMkLst>
            <pc:docMk/>
            <pc:sldMk cId="3342745329" sldId="269"/>
            <ac:spMk id="26" creationId="{00000000-0000-0000-0000-000000000000}"/>
          </ac:spMkLst>
        </pc:spChg>
        <pc:spChg chg="mod">
          <ac:chgData name="Dhar, Ankur" userId="cf568bbd-8cbc-46ef-a614-17c96f032a81" providerId="ADAL" clId="{5C30154E-0094-41FD-8038-CF3043A031AC}" dt="2023-02-02T19:06:52.020" v="3280" actId="2711"/>
          <ac:spMkLst>
            <pc:docMk/>
            <pc:sldMk cId="3342745329" sldId="269"/>
            <ac:spMk id="27" creationId="{00000000-0000-0000-0000-000000000000}"/>
          </ac:spMkLst>
        </pc:spChg>
        <pc:spChg chg="mod">
          <ac:chgData name="Dhar, Ankur" userId="cf568bbd-8cbc-46ef-a614-17c96f032a81" providerId="ADAL" clId="{5C30154E-0094-41FD-8038-CF3043A031AC}" dt="2023-02-02T19:06:52.020" v="3280" actId="2711"/>
          <ac:spMkLst>
            <pc:docMk/>
            <pc:sldMk cId="3342745329" sldId="269"/>
            <ac:spMk id="28" creationId="{00000000-0000-0000-0000-000000000000}"/>
          </ac:spMkLst>
        </pc:spChg>
        <pc:spChg chg="mod">
          <ac:chgData name="Dhar, Ankur" userId="cf568bbd-8cbc-46ef-a614-17c96f032a81" providerId="ADAL" clId="{5C30154E-0094-41FD-8038-CF3043A031AC}" dt="2023-02-02T19:06:52.020" v="3280" actId="2711"/>
          <ac:spMkLst>
            <pc:docMk/>
            <pc:sldMk cId="3342745329" sldId="269"/>
            <ac:spMk id="42" creationId="{00000000-0000-0000-0000-000000000000}"/>
          </ac:spMkLst>
        </pc:spChg>
        <pc:spChg chg="mod">
          <ac:chgData name="Dhar, Ankur" userId="cf568bbd-8cbc-46ef-a614-17c96f032a81" providerId="ADAL" clId="{5C30154E-0094-41FD-8038-CF3043A031AC}" dt="2023-02-02T19:06:52.020" v="3280" actId="2711"/>
          <ac:spMkLst>
            <pc:docMk/>
            <pc:sldMk cId="3342745329" sldId="269"/>
            <ac:spMk id="43" creationId="{00000000-0000-0000-0000-000000000000}"/>
          </ac:spMkLst>
        </pc:spChg>
        <pc:spChg chg="mod">
          <ac:chgData name="Dhar, Ankur" userId="cf568bbd-8cbc-46ef-a614-17c96f032a81" providerId="ADAL" clId="{5C30154E-0094-41FD-8038-CF3043A031AC}" dt="2023-02-02T19:06:52.020" v="3280" actId="2711"/>
          <ac:spMkLst>
            <pc:docMk/>
            <pc:sldMk cId="3342745329" sldId="269"/>
            <ac:spMk id="44" creationId="{00000000-0000-0000-0000-000000000000}"/>
          </ac:spMkLst>
        </pc:spChg>
        <pc:spChg chg="mod">
          <ac:chgData name="Dhar, Ankur" userId="cf568bbd-8cbc-46ef-a614-17c96f032a81" providerId="ADAL" clId="{5C30154E-0094-41FD-8038-CF3043A031AC}" dt="2023-02-02T19:06:52.020" v="3280" actId="2711"/>
          <ac:spMkLst>
            <pc:docMk/>
            <pc:sldMk cId="3342745329" sldId="269"/>
            <ac:spMk id="45" creationId="{00000000-0000-0000-0000-000000000000}"/>
          </ac:spMkLst>
        </pc:spChg>
        <pc:spChg chg="mod">
          <ac:chgData name="Dhar, Ankur" userId="cf568bbd-8cbc-46ef-a614-17c96f032a81" providerId="ADAL" clId="{5C30154E-0094-41FD-8038-CF3043A031AC}" dt="2023-02-02T19:06:52.020" v="3280" actId="2711"/>
          <ac:spMkLst>
            <pc:docMk/>
            <pc:sldMk cId="3342745329" sldId="269"/>
            <ac:spMk id="46" creationId="{00000000-0000-0000-0000-000000000000}"/>
          </ac:spMkLst>
        </pc:spChg>
        <pc:spChg chg="mod">
          <ac:chgData name="Dhar, Ankur" userId="cf568bbd-8cbc-46ef-a614-17c96f032a81" providerId="ADAL" clId="{5C30154E-0094-41FD-8038-CF3043A031AC}" dt="2023-02-02T19:06:52.020" v="3280" actId="2711"/>
          <ac:spMkLst>
            <pc:docMk/>
            <pc:sldMk cId="3342745329" sldId="269"/>
            <ac:spMk id="48" creationId="{00000000-0000-0000-0000-000000000000}"/>
          </ac:spMkLst>
        </pc:spChg>
        <pc:spChg chg="mod">
          <ac:chgData name="Dhar, Ankur" userId="cf568bbd-8cbc-46ef-a614-17c96f032a81" providerId="ADAL" clId="{5C30154E-0094-41FD-8038-CF3043A031AC}" dt="2023-02-02T19:06:52.020" v="3280" actId="2711"/>
          <ac:spMkLst>
            <pc:docMk/>
            <pc:sldMk cId="3342745329" sldId="269"/>
            <ac:spMk id="49" creationId="{00000000-0000-0000-0000-000000000000}"/>
          </ac:spMkLst>
        </pc:spChg>
        <pc:spChg chg="mod">
          <ac:chgData name="Dhar, Ankur" userId="cf568bbd-8cbc-46ef-a614-17c96f032a81" providerId="ADAL" clId="{5C30154E-0094-41FD-8038-CF3043A031AC}" dt="2023-02-02T19:06:52.020" v="3280" actId="2711"/>
          <ac:spMkLst>
            <pc:docMk/>
            <pc:sldMk cId="3342745329" sldId="269"/>
            <ac:spMk id="50" creationId="{00000000-0000-0000-0000-000000000000}"/>
          </ac:spMkLst>
        </pc:spChg>
        <pc:spChg chg="mod">
          <ac:chgData name="Dhar, Ankur" userId="cf568bbd-8cbc-46ef-a614-17c96f032a81" providerId="ADAL" clId="{5C30154E-0094-41FD-8038-CF3043A031AC}" dt="2023-02-02T19:06:52.020" v="3280" actId="2711"/>
          <ac:spMkLst>
            <pc:docMk/>
            <pc:sldMk cId="3342745329" sldId="269"/>
            <ac:spMk id="51" creationId="{00000000-0000-0000-0000-000000000000}"/>
          </ac:spMkLst>
        </pc:spChg>
        <pc:spChg chg="mod">
          <ac:chgData name="Dhar, Ankur" userId="cf568bbd-8cbc-46ef-a614-17c96f032a81" providerId="ADAL" clId="{5C30154E-0094-41FD-8038-CF3043A031AC}" dt="2023-02-02T19:06:52.020" v="3280" actId="2711"/>
          <ac:spMkLst>
            <pc:docMk/>
            <pc:sldMk cId="3342745329" sldId="269"/>
            <ac:spMk id="52" creationId="{00000000-0000-0000-0000-000000000000}"/>
          </ac:spMkLst>
        </pc:spChg>
        <pc:spChg chg="mod">
          <ac:chgData name="Dhar, Ankur" userId="cf568bbd-8cbc-46ef-a614-17c96f032a81" providerId="ADAL" clId="{5C30154E-0094-41FD-8038-CF3043A031AC}" dt="2023-02-02T19:06:52.020" v="3280" actId="2711"/>
          <ac:spMkLst>
            <pc:docMk/>
            <pc:sldMk cId="3342745329" sldId="269"/>
            <ac:spMk id="54" creationId="{00000000-0000-0000-0000-000000000000}"/>
          </ac:spMkLst>
        </pc:spChg>
        <pc:spChg chg="mod">
          <ac:chgData name="Dhar, Ankur" userId="cf568bbd-8cbc-46ef-a614-17c96f032a81" providerId="ADAL" clId="{5C30154E-0094-41FD-8038-CF3043A031AC}" dt="2023-02-02T19:06:52.020" v="3280" actId="2711"/>
          <ac:spMkLst>
            <pc:docMk/>
            <pc:sldMk cId="3342745329" sldId="269"/>
            <ac:spMk id="55" creationId="{00000000-0000-0000-0000-000000000000}"/>
          </ac:spMkLst>
        </pc:spChg>
        <pc:spChg chg="mod">
          <ac:chgData name="Dhar, Ankur" userId="cf568bbd-8cbc-46ef-a614-17c96f032a81" providerId="ADAL" clId="{5C30154E-0094-41FD-8038-CF3043A031AC}" dt="2023-02-02T19:06:52.020" v="3280" actId="2711"/>
          <ac:spMkLst>
            <pc:docMk/>
            <pc:sldMk cId="3342745329" sldId="269"/>
            <ac:spMk id="56" creationId="{00000000-0000-0000-0000-000000000000}"/>
          </ac:spMkLst>
        </pc:spChg>
        <pc:spChg chg="mod">
          <ac:chgData name="Dhar, Ankur" userId="cf568bbd-8cbc-46ef-a614-17c96f032a81" providerId="ADAL" clId="{5C30154E-0094-41FD-8038-CF3043A031AC}" dt="2023-02-02T19:06:52.020" v="3280" actId="2711"/>
          <ac:spMkLst>
            <pc:docMk/>
            <pc:sldMk cId="3342745329" sldId="269"/>
            <ac:spMk id="57" creationId="{00000000-0000-0000-0000-000000000000}"/>
          </ac:spMkLst>
        </pc:spChg>
        <pc:spChg chg="mod">
          <ac:chgData name="Dhar, Ankur" userId="cf568bbd-8cbc-46ef-a614-17c96f032a81" providerId="ADAL" clId="{5C30154E-0094-41FD-8038-CF3043A031AC}" dt="2023-02-02T19:06:52.020" v="3280" actId="2711"/>
          <ac:spMkLst>
            <pc:docMk/>
            <pc:sldMk cId="3342745329" sldId="269"/>
            <ac:spMk id="58" creationId="{00000000-0000-0000-0000-000000000000}"/>
          </ac:spMkLst>
        </pc:spChg>
        <pc:spChg chg="mod">
          <ac:chgData name="Dhar, Ankur" userId="cf568bbd-8cbc-46ef-a614-17c96f032a81" providerId="ADAL" clId="{5C30154E-0094-41FD-8038-CF3043A031AC}" dt="2023-02-02T19:06:52.020" v="3280" actId="2711"/>
          <ac:spMkLst>
            <pc:docMk/>
            <pc:sldMk cId="3342745329" sldId="269"/>
            <ac:spMk id="74" creationId="{00000000-0000-0000-0000-000000000000}"/>
          </ac:spMkLst>
        </pc:spChg>
        <pc:spChg chg="mod">
          <ac:chgData name="Dhar, Ankur" userId="cf568bbd-8cbc-46ef-a614-17c96f032a81" providerId="ADAL" clId="{5C30154E-0094-41FD-8038-CF3043A031AC}" dt="2023-02-02T19:06:52.020" v="3280" actId="2711"/>
          <ac:spMkLst>
            <pc:docMk/>
            <pc:sldMk cId="3342745329" sldId="269"/>
            <ac:spMk id="75" creationId="{00000000-0000-0000-0000-000000000000}"/>
          </ac:spMkLst>
        </pc:spChg>
        <pc:spChg chg="mod">
          <ac:chgData name="Dhar, Ankur" userId="cf568bbd-8cbc-46ef-a614-17c96f032a81" providerId="ADAL" clId="{5C30154E-0094-41FD-8038-CF3043A031AC}" dt="2023-02-02T19:06:52.020" v="3280" actId="2711"/>
          <ac:spMkLst>
            <pc:docMk/>
            <pc:sldMk cId="3342745329" sldId="269"/>
            <ac:spMk id="76" creationId="{00000000-0000-0000-0000-000000000000}"/>
          </ac:spMkLst>
        </pc:spChg>
        <pc:spChg chg="mod">
          <ac:chgData name="Dhar, Ankur" userId="cf568bbd-8cbc-46ef-a614-17c96f032a81" providerId="ADAL" clId="{5C30154E-0094-41FD-8038-CF3043A031AC}" dt="2023-02-02T19:06:52.020" v="3280" actId="2711"/>
          <ac:spMkLst>
            <pc:docMk/>
            <pc:sldMk cId="3342745329" sldId="269"/>
            <ac:spMk id="77" creationId="{00000000-0000-0000-0000-000000000000}"/>
          </ac:spMkLst>
        </pc:spChg>
        <pc:spChg chg="mod">
          <ac:chgData name="Dhar, Ankur" userId="cf568bbd-8cbc-46ef-a614-17c96f032a81" providerId="ADAL" clId="{5C30154E-0094-41FD-8038-CF3043A031AC}" dt="2023-02-02T19:06:52.020" v="3280" actId="2711"/>
          <ac:spMkLst>
            <pc:docMk/>
            <pc:sldMk cId="3342745329" sldId="269"/>
            <ac:spMk id="78" creationId="{00000000-0000-0000-0000-000000000000}"/>
          </ac:spMkLst>
        </pc:spChg>
        <pc:spChg chg="mod">
          <ac:chgData name="Dhar, Ankur" userId="cf568bbd-8cbc-46ef-a614-17c96f032a81" providerId="ADAL" clId="{5C30154E-0094-41FD-8038-CF3043A031AC}" dt="2023-02-02T19:06:52.020" v="3280" actId="2711"/>
          <ac:spMkLst>
            <pc:docMk/>
            <pc:sldMk cId="3342745329" sldId="269"/>
            <ac:spMk id="82" creationId="{00000000-0000-0000-0000-000000000000}"/>
          </ac:spMkLst>
        </pc:spChg>
        <pc:spChg chg="mod">
          <ac:chgData name="Dhar, Ankur" userId="cf568bbd-8cbc-46ef-a614-17c96f032a81" providerId="ADAL" clId="{5C30154E-0094-41FD-8038-CF3043A031AC}" dt="2023-02-02T19:06:52.020" v="3280" actId="2711"/>
          <ac:spMkLst>
            <pc:docMk/>
            <pc:sldMk cId="3342745329" sldId="269"/>
            <ac:spMk id="83" creationId="{00000000-0000-0000-0000-000000000000}"/>
          </ac:spMkLst>
        </pc:spChg>
        <pc:spChg chg="mod">
          <ac:chgData name="Dhar, Ankur" userId="cf568bbd-8cbc-46ef-a614-17c96f032a81" providerId="ADAL" clId="{5C30154E-0094-41FD-8038-CF3043A031AC}" dt="2023-02-02T19:06:52.020" v="3280" actId="2711"/>
          <ac:spMkLst>
            <pc:docMk/>
            <pc:sldMk cId="3342745329" sldId="269"/>
            <ac:spMk id="84" creationId="{00000000-0000-0000-0000-000000000000}"/>
          </ac:spMkLst>
        </pc:spChg>
        <pc:spChg chg="mod">
          <ac:chgData name="Dhar, Ankur" userId="cf568bbd-8cbc-46ef-a614-17c96f032a81" providerId="ADAL" clId="{5C30154E-0094-41FD-8038-CF3043A031AC}" dt="2023-02-02T19:06:52.020" v="3280" actId="2711"/>
          <ac:spMkLst>
            <pc:docMk/>
            <pc:sldMk cId="3342745329" sldId="269"/>
            <ac:spMk id="85" creationId="{00000000-0000-0000-0000-000000000000}"/>
          </ac:spMkLst>
        </pc:spChg>
        <pc:spChg chg="mod">
          <ac:chgData name="Dhar, Ankur" userId="cf568bbd-8cbc-46ef-a614-17c96f032a81" providerId="ADAL" clId="{5C30154E-0094-41FD-8038-CF3043A031AC}" dt="2023-02-02T19:06:52.020" v="3280" actId="2711"/>
          <ac:spMkLst>
            <pc:docMk/>
            <pc:sldMk cId="3342745329" sldId="269"/>
            <ac:spMk id="86" creationId="{00000000-0000-0000-0000-000000000000}"/>
          </ac:spMkLst>
        </pc:spChg>
      </pc:sldChg>
      <pc:sldChg chg="addSp delSp modSp mod">
        <pc:chgData name="Dhar, Ankur" userId="cf568bbd-8cbc-46ef-a614-17c96f032a81" providerId="ADAL" clId="{5C30154E-0094-41FD-8038-CF3043A031AC}" dt="2023-02-01T17:33:08.335" v="871" actId="14100"/>
        <pc:sldMkLst>
          <pc:docMk/>
          <pc:sldMk cId="644800733" sldId="270"/>
        </pc:sldMkLst>
        <pc:spChg chg="mod">
          <ac:chgData name="Dhar, Ankur" userId="cf568bbd-8cbc-46ef-a614-17c96f032a81" providerId="ADAL" clId="{5C30154E-0094-41FD-8038-CF3043A031AC}" dt="2023-02-01T17:33:08.335" v="871" actId="14100"/>
          <ac:spMkLst>
            <pc:docMk/>
            <pc:sldMk cId="644800733" sldId="270"/>
            <ac:spMk id="236" creationId="{00000000-0000-0000-0000-000000000000}"/>
          </ac:spMkLst>
        </pc:spChg>
        <pc:graphicFrameChg chg="del">
          <ac:chgData name="Dhar, Ankur" userId="cf568bbd-8cbc-46ef-a614-17c96f032a81" providerId="ADAL" clId="{5C30154E-0094-41FD-8038-CF3043A031AC}" dt="2023-01-31T20:56:38.873" v="24" actId="478"/>
          <ac:graphicFrameMkLst>
            <pc:docMk/>
            <pc:sldMk cId="644800733" sldId="270"/>
            <ac:graphicFrameMk id="239" creationId="{00000000-0000-0000-0000-000000000000}"/>
          </ac:graphicFrameMkLst>
        </pc:graphicFrameChg>
        <pc:picChg chg="add mod">
          <ac:chgData name="Dhar, Ankur" userId="cf568bbd-8cbc-46ef-a614-17c96f032a81" providerId="ADAL" clId="{5C30154E-0094-41FD-8038-CF3043A031AC}" dt="2023-02-01T17:30:43.740" v="567" actId="14100"/>
          <ac:picMkLst>
            <pc:docMk/>
            <pc:sldMk cId="644800733" sldId="270"/>
            <ac:picMk id="2" creationId="{F0CEC2D0-E505-A0F1-34B6-CC8607EBA7C5}"/>
          </ac:picMkLst>
        </pc:picChg>
        <pc:picChg chg="add mod ord">
          <ac:chgData name="Dhar, Ankur" userId="cf568bbd-8cbc-46ef-a614-17c96f032a81" providerId="ADAL" clId="{5C30154E-0094-41FD-8038-CF3043A031AC}" dt="2023-02-01T17:30:39.250" v="566" actId="1076"/>
          <ac:picMkLst>
            <pc:docMk/>
            <pc:sldMk cId="644800733" sldId="270"/>
            <ac:picMk id="3" creationId="{B136E525-FAC0-FCB1-90AA-99FE70806E1B}"/>
          </ac:picMkLst>
        </pc:picChg>
        <pc:picChg chg="del">
          <ac:chgData name="Dhar, Ankur" userId="cf568bbd-8cbc-46ef-a614-17c96f032a81" providerId="ADAL" clId="{5C30154E-0094-41FD-8038-CF3043A031AC}" dt="2023-01-31T20:53:15.625" v="1" actId="478"/>
          <ac:picMkLst>
            <pc:docMk/>
            <pc:sldMk cId="644800733" sldId="270"/>
            <ac:picMk id="237" creationId="{00000000-0000-0000-0000-000000000000}"/>
          </ac:picMkLst>
        </pc:picChg>
        <pc:picChg chg="del">
          <ac:chgData name="Dhar, Ankur" userId="cf568bbd-8cbc-46ef-a614-17c96f032a81" providerId="ADAL" clId="{5C30154E-0094-41FD-8038-CF3043A031AC}" dt="2023-01-31T20:53:16.173" v="2" actId="478"/>
          <ac:picMkLst>
            <pc:docMk/>
            <pc:sldMk cId="644800733" sldId="270"/>
            <ac:picMk id="238" creationId="{00000000-0000-0000-0000-000000000000}"/>
          </ac:picMkLst>
        </pc:picChg>
      </pc:sldChg>
      <pc:sldChg chg="addSp delSp modSp mod">
        <pc:chgData name="Dhar, Ankur" userId="cf568bbd-8cbc-46ef-a614-17c96f032a81" providerId="ADAL" clId="{5C30154E-0094-41FD-8038-CF3043A031AC}" dt="2023-02-01T21:08:33.104" v="1804" actId="1076"/>
        <pc:sldMkLst>
          <pc:docMk/>
          <pc:sldMk cId="3712795683" sldId="271"/>
        </pc:sldMkLst>
        <pc:spChg chg="mod">
          <ac:chgData name="Dhar, Ankur" userId="cf568bbd-8cbc-46ef-a614-17c96f032a81" providerId="ADAL" clId="{5C30154E-0094-41FD-8038-CF3043A031AC}" dt="2023-02-01T17:43:47.739" v="878" actId="20577"/>
          <ac:spMkLst>
            <pc:docMk/>
            <pc:sldMk cId="3712795683" sldId="271"/>
            <ac:spMk id="235" creationId="{00000000-0000-0000-0000-000000000000}"/>
          </ac:spMkLst>
        </pc:spChg>
        <pc:spChg chg="mod">
          <ac:chgData name="Dhar, Ankur" userId="cf568bbd-8cbc-46ef-a614-17c96f032a81" providerId="ADAL" clId="{5C30154E-0094-41FD-8038-CF3043A031AC}" dt="2023-02-01T19:31:32.686" v="1795" actId="20577"/>
          <ac:spMkLst>
            <pc:docMk/>
            <pc:sldMk cId="3712795683" sldId="271"/>
            <ac:spMk id="236" creationId="{00000000-0000-0000-0000-000000000000}"/>
          </ac:spMkLst>
        </pc:spChg>
        <pc:graphicFrameChg chg="del">
          <ac:chgData name="Dhar, Ankur" userId="cf568bbd-8cbc-46ef-a614-17c96f032a81" providerId="ADAL" clId="{5C30154E-0094-41FD-8038-CF3043A031AC}" dt="2023-02-01T17:43:51.429" v="879" actId="478"/>
          <ac:graphicFrameMkLst>
            <pc:docMk/>
            <pc:sldMk cId="3712795683" sldId="271"/>
            <ac:graphicFrameMk id="239" creationId="{00000000-0000-0000-0000-000000000000}"/>
          </ac:graphicFrameMkLst>
        </pc:graphicFrameChg>
        <pc:picChg chg="add mod">
          <ac:chgData name="Dhar, Ankur" userId="cf568bbd-8cbc-46ef-a614-17c96f032a81" providerId="ADAL" clId="{5C30154E-0094-41FD-8038-CF3043A031AC}" dt="2023-02-01T18:04:03.526" v="1152" actId="1076"/>
          <ac:picMkLst>
            <pc:docMk/>
            <pc:sldMk cId="3712795683" sldId="271"/>
            <ac:picMk id="3" creationId="{C64EDEFA-8B65-1E27-EBCD-A0850ECBF414}"/>
          </ac:picMkLst>
        </pc:picChg>
        <pc:picChg chg="add mod">
          <ac:chgData name="Dhar, Ankur" userId="cf568bbd-8cbc-46ef-a614-17c96f032a81" providerId="ADAL" clId="{5C30154E-0094-41FD-8038-CF3043A031AC}" dt="2023-02-01T21:08:33.104" v="1804" actId="1076"/>
          <ac:picMkLst>
            <pc:docMk/>
            <pc:sldMk cId="3712795683" sldId="271"/>
            <ac:picMk id="6" creationId="{26224219-D243-35D3-EDF9-0E942C6FCDFC}"/>
          </ac:picMkLst>
        </pc:picChg>
        <pc:picChg chg="add mod">
          <ac:chgData name="Dhar, Ankur" userId="cf568bbd-8cbc-46ef-a614-17c96f032a81" providerId="ADAL" clId="{5C30154E-0094-41FD-8038-CF3043A031AC}" dt="2023-02-01T21:08:26.304" v="1803" actId="1076"/>
          <ac:picMkLst>
            <pc:docMk/>
            <pc:sldMk cId="3712795683" sldId="271"/>
            <ac:picMk id="8" creationId="{52FF7706-9927-4122-98A4-77BDB77AE247}"/>
          </ac:picMkLst>
        </pc:picChg>
        <pc:picChg chg="del">
          <ac:chgData name="Dhar, Ankur" userId="cf568bbd-8cbc-46ef-a614-17c96f032a81" providerId="ADAL" clId="{5C30154E-0094-41FD-8038-CF3043A031AC}" dt="2023-01-31T20:56:33.417" v="22" actId="478"/>
          <ac:picMkLst>
            <pc:docMk/>
            <pc:sldMk cId="3712795683" sldId="271"/>
            <ac:picMk id="237" creationId="{00000000-0000-0000-0000-000000000000}"/>
          </ac:picMkLst>
        </pc:picChg>
        <pc:picChg chg="del">
          <ac:chgData name="Dhar, Ankur" userId="cf568bbd-8cbc-46ef-a614-17c96f032a81" providerId="ADAL" clId="{5C30154E-0094-41FD-8038-CF3043A031AC}" dt="2023-01-31T20:56:34.129" v="23" actId="478"/>
          <ac:picMkLst>
            <pc:docMk/>
            <pc:sldMk cId="3712795683" sldId="271"/>
            <ac:picMk id="238" creationId="{00000000-0000-0000-0000-000000000000}"/>
          </ac:picMkLst>
        </pc:picChg>
      </pc:sldChg>
      <pc:sldChg chg="modSp mod">
        <pc:chgData name="Dhar, Ankur" userId="cf568bbd-8cbc-46ef-a614-17c96f032a81" providerId="ADAL" clId="{5C30154E-0094-41FD-8038-CF3043A031AC}" dt="2023-02-02T18:39:22.508" v="3180" actId="6549"/>
        <pc:sldMkLst>
          <pc:docMk/>
          <pc:sldMk cId="3226525276" sldId="272"/>
        </pc:sldMkLst>
        <pc:spChg chg="mod">
          <ac:chgData name="Dhar, Ankur" userId="cf568bbd-8cbc-46ef-a614-17c96f032a81" providerId="ADAL" clId="{5C30154E-0094-41FD-8038-CF3043A031AC}" dt="2023-02-02T18:39:22.508" v="3180" actId="6549"/>
          <ac:spMkLst>
            <pc:docMk/>
            <pc:sldMk cId="3226525276" sldId="272"/>
            <ac:spMk id="236" creationId="{00000000-0000-0000-0000-000000000000}"/>
          </ac:spMkLst>
        </pc:spChg>
      </pc:sldChg>
      <pc:sldChg chg="addSp delSp modSp mod">
        <pc:chgData name="Dhar, Ankur" userId="cf568bbd-8cbc-46ef-a614-17c96f032a81" providerId="ADAL" clId="{5C30154E-0094-41FD-8038-CF3043A031AC}" dt="2023-02-05T23:44:25.843" v="3439" actId="1076"/>
        <pc:sldMkLst>
          <pc:docMk/>
          <pc:sldMk cId="3100109869" sldId="273"/>
        </pc:sldMkLst>
        <pc:spChg chg="mod">
          <ac:chgData name="Dhar, Ankur" userId="cf568bbd-8cbc-46ef-a614-17c96f032a81" providerId="ADAL" clId="{5C30154E-0094-41FD-8038-CF3043A031AC}" dt="2023-01-31T21:59:56.326" v="103" actId="20577"/>
          <ac:spMkLst>
            <pc:docMk/>
            <pc:sldMk cId="3100109869" sldId="273"/>
            <ac:spMk id="236" creationId="{00000000-0000-0000-0000-000000000000}"/>
          </ac:spMkLst>
        </pc:spChg>
        <pc:picChg chg="add del mod">
          <ac:chgData name="Dhar, Ankur" userId="cf568bbd-8cbc-46ef-a614-17c96f032a81" providerId="ADAL" clId="{5C30154E-0094-41FD-8038-CF3043A031AC}" dt="2023-01-31T21:48:10.792" v="26" actId="478"/>
          <ac:picMkLst>
            <pc:docMk/>
            <pc:sldMk cId="3100109869" sldId="273"/>
            <ac:picMk id="2" creationId="{8F408507-A179-82AA-3CA0-A77924FCFD99}"/>
          </ac:picMkLst>
        </pc:picChg>
        <pc:picChg chg="add del mod">
          <ac:chgData name="Dhar, Ankur" userId="cf568bbd-8cbc-46ef-a614-17c96f032a81" providerId="ADAL" clId="{5C30154E-0094-41FD-8038-CF3043A031AC}" dt="2023-01-31T21:49:20.715" v="28" actId="478"/>
          <ac:picMkLst>
            <pc:docMk/>
            <pc:sldMk cId="3100109869" sldId="273"/>
            <ac:picMk id="3" creationId="{E89EA00B-B67D-F4A0-B643-469020E0CCAD}"/>
          </ac:picMkLst>
        </pc:picChg>
        <pc:picChg chg="del mod">
          <ac:chgData name="Dhar, Ankur" userId="cf568bbd-8cbc-46ef-a614-17c96f032a81" providerId="ADAL" clId="{5C30154E-0094-41FD-8038-CF3043A031AC}" dt="2023-01-31T21:57:23.410" v="50" actId="478"/>
          <ac:picMkLst>
            <pc:docMk/>
            <pc:sldMk cId="3100109869" sldId="273"/>
            <ac:picMk id="5" creationId="{7E3F7C34-12E7-38A9-5B6E-2783F5AECBC0}"/>
          </ac:picMkLst>
        </pc:picChg>
        <pc:picChg chg="add del mod">
          <ac:chgData name="Dhar, Ankur" userId="cf568bbd-8cbc-46ef-a614-17c96f032a81" providerId="ADAL" clId="{5C30154E-0094-41FD-8038-CF3043A031AC}" dt="2023-02-05T23:36:56.139" v="3426" actId="478"/>
          <ac:picMkLst>
            <pc:docMk/>
            <pc:sldMk cId="3100109869" sldId="273"/>
            <ac:picMk id="5" creationId="{DDCAD124-BA5E-9B3D-DA52-5A4C06108D66}"/>
          </ac:picMkLst>
        </pc:picChg>
        <pc:picChg chg="add del mod">
          <ac:chgData name="Dhar, Ankur" userId="cf568bbd-8cbc-46ef-a614-17c96f032a81" providerId="ADAL" clId="{5C30154E-0094-41FD-8038-CF3043A031AC}" dt="2023-01-31T21:49:58.361" v="31" actId="478"/>
          <ac:picMkLst>
            <pc:docMk/>
            <pc:sldMk cId="3100109869" sldId="273"/>
            <ac:picMk id="6" creationId="{E626C890-C355-23D3-8D6D-94000A603988}"/>
          </ac:picMkLst>
        </pc:picChg>
        <pc:picChg chg="mod">
          <ac:chgData name="Dhar, Ankur" userId="cf568bbd-8cbc-46ef-a614-17c96f032a81" providerId="ADAL" clId="{5C30154E-0094-41FD-8038-CF3043A031AC}" dt="2023-01-31T21:59:35.234" v="85" actId="1076"/>
          <ac:picMkLst>
            <pc:docMk/>
            <pc:sldMk cId="3100109869" sldId="273"/>
            <ac:picMk id="7" creationId="{E58510C4-5E2B-1E4F-706C-86B7E432AD9F}"/>
          </ac:picMkLst>
        </pc:picChg>
        <pc:picChg chg="add del mod">
          <ac:chgData name="Dhar, Ankur" userId="cf568bbd-8cbc-46ef-a614-17c96f032a81" providerId="ADAL" clId="{5C30154E-0094-41FD-8038-CF3043A031AC}" dt="2023-02-05T23:44:20.584" v="3434" actId="478"/>
          <ac:picMkLst>
            <pc:docMk/>
            <pc:sldMk cId="3100109869" sldId="273"/>
            <ac:picMk id="8" creationId="{777A77E1-4221-81E6-A063-36773284EEFA}"/>
          </ac:picMkLst>
        </pc:picChg>
        <pc:picChg chg="add del mod">
          <ac:chgData name="Dhar, Ankur" userId="cf568bbd-8cbc-46ef-a614-17c96f032a81" providerId="ADAL" clId="{5C30154E-0094-41FD-8038-CF3043A031AC}" dt="2023-01-31T21:56:44.234" v="44" actId="478"/>
          <ac:picMkLst>
            <pc:docMk/>
            <pc:sldMk cId="3100109869" sldId="273"/>
            <ac:picMk id="8" creationId="{AB64BF3E-088F-BD00-3CEE-CE37B7A3195A}"/>
          </ac:picMkLst>
        </pc:picChg>
        <pc:picChg chg="del mod">
          <ac:chgData name="Dhar, Ankur" userId="cf568bbd-8cbc-46ef-a614-17c96f032a81" providerId="ADAL" clId="{5C30154E-0094-41FD-8038-CF3043A031AC}" dt="2023-02-05T23:36:27.341" v="3422" actId="478"/>
          <ac:picMkLst>
            <pc:docMk/>
            <pc:sldMk cId="3100109869" sldId="273"/>
            <ac:picMk id="10" creationId="{E4CE10B0-FCDA-AAC3-44C6-4C6EA2011C2B}"/>
          </ac:picMkLst>
        </pc:picChg>
        <pc:picChg chg="add mod modCrop">
          <ac:chgData name="Dhar, Ankur" userId="cf568bbd-8cbc-46ef-a614-17c96f032a81" providerId="ADAL" clId="{5C30154E-0094-41FD-8038-CF3043A031AC}" dt="2023-01-31T21:59:48.378" v="88" actId="14100"/>
          <ac:picMkLst>
            <pc:docMk/>
            <pc:sldMk cId="3100109869" sldId="273"/>
            <ac:picMk id="11" creationId="{E45384E4-192D-8481-7191-8321E76CB45D}"/>
          </ac:picMkLst>
        </pc:picChg>
        <pc:picChg chg="add mod">
          <ac:chgData name="Dhar, Ankur" userId="cf568bbd-8cbc-46ef-a614-17c96f032a81" providerId="ADAL" clId="{5C30154E-0094-41FD-8038-CF3043A031AC}" dt="2023-02-05T23:44:25.843" v="3439" actId="1076"/>
          <ac:picMkLst>
            <pc:docMk/>
            <pc:sldMk cId="3100109869" sldId="273"/>
            <ac:picMk id="12" creationId="{ACBD7970-7BA0-E722-D7D6-EFA705E20CAB}"/>
          </ac:picMkLst>
        </pc:picChg>
        <pc:picChg chg="add del mod">
          <ac:chgData name="Dhar, Ankur" userId="cf568bbd-8cbc-46ef-a614-17c96f032a81" providerId="ADAL" clId="{5C30154E-0094-41FD-8038-CF3043A031AC}" dt="2023-01-31T21:58:10.523" v="64" actId="478"/>
          <ac:picMkLst>
            <pc:docMk/>
            <pc:sldMk cId="3100109869" sldId="273"/>
            <ac:picMk id="13" creationId="{D8D74254-4445-069E-3044-6E31549C9900}"/>
          </ac:picMkLst>
        </pc:picChg>
        <pc:picChg chg="del">
          <ac:chgData name="Dhar, Ankur" userId="cf568bbd-8cbc-46ef-a614-17c96f032a81" providerId="ADAL" clId="{5C30154E-0094-41FD-8038-CF3043A031AC}" dt="2023-01-31T20:53:58.191" v="11" actId="478"/>
          <ac:picMkLst>
            <pc:docMk/>
            <pc:sldMk cId="3100109869" sldId="273"/>
            <ac:picMk id="1032" creationId="{D311E9BA-E914-65FA-8FE5-F622032A7339}"/>
          </ac:picMkLst>
        </pc:picChg>
      </pc:sldChg>
      <pc:sldChg chg="addSp delSp modSp add mod">
        <pc:chgData name="Dhar, Ankur" userId="cf568bbd-8cbc-46ef-a614-17c96f032a81" providerId="ADAL" clId="{5C30154E-0094-41FD-8038-CF3043A031AC}" dt="2023-02-02T18:38:06.011" v="2997" actId="1582"/>
        <pc:sldMkLst>
          <pc:docMk/>
          <pc:sldMk cId="2496851135" sldId="274"/>
        </pc:sldMkLst>
        <pc:spChg chg="mod">
          <ac:chgData name="Dhar, Ankur" userId="cf568bbd-8cbc-46ef-a614-17c96f032a81" providerId="ADAL" clId="{5C30154E-0094-41FD-8038-CF3043A031AC}" dt="2023-01-31T22:03:35.396" v="231" actId="20577"/>
          <ac:spMkLst>
            <pc:docMk/>
            <pc:sldMk cId="2496851135" sldId="274"/>
            <ac:spMk id="236" creationId="{00000000-0000-0000-0000-000000000000}"/>
          </ac:spMkLst>
        </pc:spChg>
        <pc:picChg chg="add mod">
          <ac:chgData name="Dhar, Ankur" userId="cf568bbd-8cbc-46ef-a614-17c96f032a81" providerId="ADAL" clId="{5C30154E-0094-41FD-8038-CF3043A031AC}" dt="2023-01-31T22:03:09.132" v="169" actId="1076"/>
          <ac:picMkLst>
            <pc:docMk/>
            <pc:sldMk cId="2496851135" sldId="274"/>
            <ac:picMk id="2" creationId="{74DFD9FA-4A31-4A3E-547C-E03285C96A94}"/>
          </ac:picMkLst>
        </pc:picChg>
        <pc:picChg chg="del">
          <ac:chgData name="Dhar, Ankur" userId="cf568bbd-8cbc-46ef-a614-17c96f032a81" providerId="ADAL" clId="{5C30154E-0094-41FD-8038-CF3043A031AC}" dt="2023-01-31T21:57:11.810" v="45" actId="478"/>
          <ac:picMkLst>
            <pc:docMk/>
            <pc:sldMk cId="2496851135" sldId="274"/>
            <ac:picMk id="5" creationId="{7E3F7C34-12E7-38A9-5B6E-2783F5AECBC0}"/>
          </ac:picMkLst>
        </pc:picChg>
        <pc:picChg chg="del">
          <ac:chgData name="Dhar, Ankur" userId="cf568bbd-8cbc-46ef-a614-17c96f032a81" providerId="ADAL" clId="{5C30154E-0094-41FD-8038-CF3043A031AC}" dt="2023-01-31T21:57:11.810" v="45" actId="478"/>
          <ac:picMkLst>
            <pc:docMk/>
            <pc:sldMk cId="2496851135" sldId="274"/>
            <ac:picMk id="7" creationId="{E58510C4-5E2B-1E4F-706C-86B7E432AD9F}"/>
          </ac:picMkLst>
        </pc:picChg>
        <pc:picChg chg="mod modCrop">
          <ac:chgData name="Dhar, Ankur" userId="cf568bbd-8cbc-46ef-a614-17c96f032a81" providerId="ADAL" clId="{5C30154E-0094-41FD-8038-CF3043A031AC}" dt="2023-01-31T22:01:44.786" v="163" actId="732"/>
          <ac:picMkLst>
            <pc:docMk/>
            <pc:sldMk cId="2496851135" sldId="274"/>
            <ac:picMk id="8" creationId="{AB64BF3E-088F-BD00-3CEE-CE37B7A3195A}"/>
          </ac:picMkLst>
        </pc:picChg>
        <pc:picChg chg="del">
          <ac:chgData name="Dhar, Ankur" userId="cf568bbd-8cbc-46ef-a614-17c96f032a81" providerId="ADAL" clId="{5C30154E-0094-41FD-8038-CF3043A031AC}" dt="2023-01-31T21:57:11.810" v="45" actId="478"/>
          <ac:picMkLst>
            <pc:docMk/>
            <pc:sldMk cId="2496851135" sldId="274"/>
            <ac:picMk id="10" creationId="{E4CE10B0-FCDA-AAC3-44C6-4C6EA2011C2B}"/>
          </ac:picMkLst>
        </pc:picChg>
        <pc:cxnChg chg="add mod">
          <ac:chgData name="Dhar, Ankur" userId="cf568bbd-8cbc-46ef-a614-17c96f032a81" providerId="ADAL" clId="{5C30154E-0094-41FD-8038-CF3043A031AC}" dt="2023-02-02T18:38:06.011" v="2997" actId="1582"/>
          <ac:cxnSpMkLst>
            <pc:docMk/>
            <pc:sldMk cId="2496851135" sldId="274"/>
            <ac:cxnSpMk id="6" creationId="{BB893A25-2618-70C0-290D-742DAE8C51FD}"/>
          </ac:cxnSpMkLst>
        </pc:cxnChg>
      </pc:sldChg>
      <pc:sldChg chg="addSp delSp modSp add mod modNotes">
        <pc:chgData name="Dhar, Ankur" userId="cf568bbd-8cbc-46ef-a614-17c96f032a81" providerId="ADAL" clId="{5C30154E-0094-41FD-8038-CF3043A031AC}" dt="2023-02-01T19:19:18.050" v="1791" actId="1076"/>
        <pc:sldMkLst>
          <pc:docMk/>
          <pc:sldMk cId="2037737764" sldId="275"/>
        </pc:sldMkLst>
        <pc:spChg chg="mod">
          <ac:chgData name="Dhar, Ankur" userId="cf568bbd-8cbc-46ef-a614-17c96f032a81" providerId="ADAL" clId="{5C30154E-0094-41FD-8038-CF3043A031AC}" dt="2023-02-01T18:05:54.755" v="1372" actId="20577"/>
          <ac:spMkLst>
            <pc:docMk/>
            <pc:sldMk cId="2037737764" sldId="275"/>
            <ac:spMk id="235" creationId="{00000000-0000-0000-0000-000000000000}"/>
          </ac:spMkLst>
        </pc:spChg>
        <pc:spChg chg="mod">
          <ac:chgData name="Dhar, Ankur" userId="cf568bbd-8cbc-46ef-a614-17c96f032a81" providerId="ADAL" clId="{5C30154E-0094-41FD-8038-CF3043A031AC}" dt="2023-02-01T19:16:31.004" v="1786" actId="20577"/>
          <ac:spMkLst>
            <pc:docMk/>
            <pc:sldMk cId="2037737764" sldId="275"/>
            <ac:spMk id="236" creationId="{00000000-0000-0000-0000-000000000000}"/>
          </ac:spMkLst>
        </pc:spChg>
        <pc:picChg chg="del">
          <ac:chgData name="Dhar, Ankur" userId="cf568bbd-8cbc-46ef-a614-17c96f032a81" providerId="ADAL" clId="{5C30154E-0094-41FD-8038-CF3043A031AC}" dt="2023-02-01T18:06:51.770" v="1498" actId="478"/>
          <ac:picMkLst>
            <pc:docMk/>
            <pc:sldMk cId="2037737764" sldId="275"/>
            <ac:picMk id="3" creationId="{C64EDEFA-8B65-1E27-EBCD-A0850ECBF414}"/>
          </ac:picMkLst>
        </pc:picChg>
        <pc:picChg chg="add mod">
          <ac:chgData name="Dhar, Ankur" userId="cf568bbd-8cbc-46ef-a614-17c96f032a81" providerId="ADAL" clId="{5C30154E-0094-41FD-8038-CF3043A031AC}" dt="2023-02-01T19:19:18.050" v="1791" actId="1076"/>
          <ac:picMkLst>
            <pc:docMk/>
            <pc:sldMk cId="2037737764" sldId="275"/>
            <ac:picMk id="5" creationId="{94DC82AE-AFCB-9ECC-E2F7-A0596742A286}"/>
          </ac:picMkLst>
        </pc:picChg>
      </pc:sldChg>
      <pc:sldChg chg="addSp delSp modSp add mod">
        <pc:chgData name="Dhar, Ankur" userId="cf568bbd-8cbc-46ef-a614-17c96f032a81" providerId="ADAL" clId="{5C30154E-0094-41FD-8038-CF3043A031AC}" dt="2023-02-05T23:36:19.934" v="3418" actId="27636"/>
        <pc:sldMkLst>
          <pc:docMk/>
          <pc:sldMk cId="2868373553" sldId="276"/>
        </pc:sldMkLst>
        <pc:spChg chg="mod">
          <ac:chgData name="Dhar, Ankur" userId="cf568bbd-8cbc-46ef-a614-17c96f032a81" providerId="ADAL" clId="{5C30154E-0094-41FD-8038-CF3043A031AC}" dt="2023-02-01T21:39:35.600" v="2313" actId="20577"/>
          <ac:spMkLst>
            <pc:docMk/>
            <pc:sldMk cId="2868373553" sldId="276"/>
            <ac:spMk id="258" creationId="{00000000-0000-0000-0000-000000000000}"/>
          </ac:spMkLst>
        </pc:spChg>
        <pc:spChg chg="mod">
          <ac:chgData name="Dhar, Ankur" userId="cf568bbd-8cbc-46ef-a614-17c96f032a81" providerId="ADAL" clId="{5C30154E-0094-41FD-8038-CF3043A031AC}" dt="2023-02-05T23:36:19.934" v="3418" actId="27636"/>
          <ac:spMkLst>
            <pc:docMk/>
            <pc:sldMk cId="2868373553" sldId="276"/>
            <ac:spMk id="259" creationId="{00000000-0000-0000-0000-000000000000}"/>
          </ac:spMkLst>
        </pc:spChg>
        <pc:picChg chg="del">
          <ac:chgData name="Dhar, Ankur" userId="cf568bbd-8cbc-46ef-a614-17c96f032a81" providerId="ADAL" clId="{5C30154E-0094-41FD-8038-CF3043A031AC}" dt="2023-02-01T21:39:40.133" v="2316" actId="478"/>
          <ac:picMkLst>
            <pc:docMk/>
            <pc:sldMk cId="2868373553" sldId="276"/>
            <ac:picMk id="2" creationId="{D615FF2C-785D-B3A4-DBAA-392D18EE9128}"/>
          </ac:picMkLst>
        </pc:picChg>
        <pc:picChg chg="del">
          <ac:chgData name="Dhar, Ankur" userId="cf568bbd-8cbc-46ef-a614-17c96f032a81" providerId="ADAL" clId="{5C30154E-0094-41FD-8038-CF3043A031AC}" dt="2023-02-01T21:39:38.601" v="2315" actId="478"/>
          <ac:picMkLst>
            <pc:docMk/>
            <pc:sldMk cId="2868373553" sldId="276"/>
            <ac:picMk id="3" creationId="{1F593EB6-ACF3-1BAA-6865-F7CF8AF9AC67}"/>
          </ac:picMkLst>
        </pc:picChg>
        <pc:picChg chg="add mod ord">
          <ac:chgData name="Dhar, Ankur" userId="cf568bbd-8cbc-46ef-a614-17c96f032a81" providerId="ADAL" clId="{5C30154E-0094-41FD-8038-CF3043A031AC}" dt="2023-02-01T21:41:59.748" v="2612" actId="167"/>
          <ac:picMkLst>
            <pc:docMk/>
            <pc:sldMk cId="2868373553" sldId="276"/>
            <ac:picMk id="5" creationId="{611F538D-330F-703C-23D5-66D714183544}"/>
          </ac:picMkLst>
        </pc:picChg>
      </pc:sldChg>
      <pc:sldChg chg="modSp add mod ord">
        <pc:chgData name="Dhar, Ankur" userId="cf568bbd-8cbc-46ef-a614-17c96f032a81" providerId="ADAL" clId="{5C30154E-0094-41FD-8038-CF3043A031AC}" dt="2023-02-02T18:50:34.669" v="3229" actId="27636"/>
        <pc:sldMkLst>
          <pc:docMk/>
          <pc:sldMk cId="2760976704" sldId="277"/>
        </pc:sldMkLst>
        <pc:spChg chg="mod">
          <ac:chgData name="Dhar, Ankur" userId="cf568bbd-8cbc-46ef-a614-17c96f032a81" providerId="ADAL" clId="{5C30154E-0094-41FD-8038-CF3043A031AC}" dt="2023-02-02T18:50:34.669" v="3229" actId="27636"/>
          <ac:spMkLst>
            <pc:docMk/>
            <pc:sldMk cId="2760976704" sldId="277"/>
            <ac:spMk id="3" creationId="{4C790EEA-8689-3B46-AA04-8DE592B69F69}"/>
          </ac:spMkLst>
        </pc:spChg>
        <pc:spChg chg="mod">
          <ac:chgData name="Dhar, Ankur" userId="cf568bbd-8cbc-46ef-a614-17c96f032a81" providerId="ADAL" clId="{5C30154E-0094-41FD-8038-CF3043A031AC}" dt="2023-02-02T18:45:40.582" v="3218" actId="2711"/>
          <ac:spMkLst>
            <pc:docMk/>
            <pc:sldMk cId="2760976704" sldId="277"/>
            <ac:spMk id="10" creationId="{00000000-0000-0000-0000-000000000000}"/>
          </ac:spMkLst>
        </pc:spChg>
        <pc:spChg chg="mod">
          <ac:chgData name="Dhar, Ankur" userId="cf568bbd-8cbc-46ef-a614-17c96f032a81" providerId="ADAL" clId="{5C30154E-0094-41FD-8038-CF3043A031AC}" dt="2023-02-02T18:45:40.582" v="3218" actId="2711"/>
          <ac:spMkLst>
            <pc:docMk/>
            <pc:sldMk cId="2760976704" sldId="277"/>
            <ac:spMk id="14" creationId="{00000000-0000-0000-0000-000000000000}"/>
          </ac:spMkLst>
        </pc:spChg>
        <pc:spChg chg="mod">
          <ac:chgData name="Dhar, Ankur" userId="cf568bbd-8cbc-46ef-a614-17c96f032a81" providerId="ADAL" clId="{5C30154E-0094-41FD-8038-CF3043A031AC}" dt="2023-02-02T18:45:40.582" v="3218" actId="2711"/>
          <ac:spMkLst>
            <pc:docMk/>
            <pc:sldMk cId="2760976704" sldId="277"/>
            <ac:spMk id="17" creationId="{00000000-0000-0000-0000-000000000000}"/>
          </ac:spMkLst>
        </pc:spChg>
        <pc:spChg chg="mod">
          <ac:chgData name="Dhar, Ankur" userId="cf568bbd-8cbc-46ef-a614-17c96f032a81" providerId="ADAL" clId="{5C30154E-0094-41FD-8038-CF3043A031AC}" dt="2023-02-02T18:45:40.582" v="3218" actId="2711"/>
          <ac:spMkLst>
            <pc:docMk/>
            <pc:sldMk cId="2760976704" sldId="277"/>
            <ac:spMk id="19" creationId="{00000000-0000-0000-0000-000000000000}"/>
          </ac:spMkLst>
        </pc:spChg>
        <pc:spChg chg="mod">
          <ac:chgData name="Dhar, Ankur" userId="cf568bbd-8cbc-46ef-a614-17c96f032a81" providerId="ADAL" clId="{5C30154E-0094-41FD-8038-CF3043A031AC}" dt="2023-02-02T18:45:40.582" v="3218" actId="2711"/>
          <ac:spMkLst>
            <pc:docMk/>
            <pc:sldMk cId="2760976704" sldId="277"/>
            <ac:spMk id="21" creationId="{00000000-0000-0000-0000-000000000000}"/>
          </ac:spMkLst>
        </pc:spChg>
        <pc:spChg chg="mod">
          <ac:chgData name="Dhar, Ankur" userId="cf568bbd-8cbc-46ef-a614-17c96f032a81" providerId="ADAL" clId="{5C30154E-0094-41FD-8038-CF3043A031AC}" dt="2023-02-02T18:45:40.582" v="3218" actId="2711"/>
          <ac:spMkLst>
            <pc:docMk/>
            <pc:sldMk cId="2760976704" sldId="277"/>
            <ac:spMk id="24" creationId="{00000000-0000-0000-0000-000000000000}"/>
          </ac:spMkLst>
        </pc:spChg>
        <pc:spChg chg="mod">
          <ac:chgData name="Dhar, Ankur" userId="cf568bbd-8cbc-46ef-a614-17c96f032a81" providerId="ADAL" clId="{5C30154E-0094-41FD-8038-CF3043A031AC}" dt="2023-02-02T18:45:40.582" v="3218" actId="2711"/>
          <ac:spMkLst>
            <pc:docMk/>
            <pc:sldMk cId="2760976704" sldId="277"/>
            <ac:spMk id="25" creationId="{00000000-0000-0000-0000-000000000000}"/>
          </ac:spMkLst>
        </pc:spChg>
        <pc:spChg chg="mod">
          <ac:chgData name="Dhar, Ankur" userId="cf568bbd-8cbc-46ef-a614-17c96f032a81" providerId="ADAL" clId="{5C30154E-0094-41FD-8038-CF3043A031AC}" dt="2023-02-02T18:45:40.582" v="3218" actId="2711"/>
          <ac:spMkLst>
            <pc:docMk/>
            <pc:sldMk cId="2760976704" sldId="277"/>
            <ac:spMk id="26" creationId="{00000000-0000-0000-0000-000000000000}"/>
          </ac:spMkLst>
        </pc:spChg>
        <pc:spChg chg="mod">
          <ac:chgData name="Dhar, Ankur" userId="cf568bbd-8cbc-46ef-a614-17c96f032a81" providerId="ADAL" clId="{5C30154E-0094-41FD-8038-CF3043A031AC}" dt="2023-02-02T18:45:40.582" v="3218" actId="2711"/>
          <ac:spMkLst>
            <pc:docMk/>
            <pc:sldMk cId="2760976704" sldId="277"/>
            <ac:spMk id="27" creationId="{00000000-0000-0000-0000-000000000000}"/>
          </ac:spMkLst>
        </pc:spChg>
        <pc:spChg chg="mod">
          <ac:chgData name="Dhar, Ankur" userId="cf568bbd-8cbc-46ef-a614-17c96f032a81" providerId="ADAL" clId="{5C30154E-0094-41FD-8038-CF3043A031AC}" dt="2023-02-02T18:45:40.582" v="3218" actId="2711"/>
          <ac:spMkLst>
            <pc:docMk/>
            <pc:sldMk cId="2760976704" sldId="277"/>
            <ac:spMk id="28" creationId="{00000000-0000-0000-0000-000000000000}"/>
          </ac:spMkLst>
        </pc:spChg>
      </pc:sldChg>
      <pc:sldChg chg="modSp add mod">
        <pc:chgData name="Dhar, Ankur" userId="cf568bbd-8cbc-46ef-a614-17c96f032a81" providerId="ADAL" clId="{5C30154E-0094-41FD-8038-CF3043A031AC}" dt="2023-02-02T19:27:12.577" v="3391"/>
        <pc:sldMkLst>
          <pc:docMk/>
          <pc:sldMk cId="2027872066" sldId="278"/>
        </pc:sldMkLst>
        <pc:spChg chg="mod">
          <ac:chgData name="Dhar, Ankur" userId="cf568bbd-8cbc-46ef-a614-17c96f032a81" providerId="ADAL" clId="{5C30154E-0094-41FD-8038-CF3043A031AC}" dt="2023-02-02T19:26:01.069" v="3322" actId="1076"/>
          <ac:spMkLst>
            <pc:docMk/>
            <pc:sldMk cId="2027872066" sldId="278"/>
            <ac:spMk id="2" creationId="{B64AEB18-F411-0024-E49E-D8A99FB7F66B}"/>
          </ac:spMkLst>
        </pc:spChg>
        <pc:spChg chg="mod">
          <ac:chgData name="Dhar, Ankur" userId="cf568bbd-8cbc-46ef-a614-17c96f032a81" providerId="ADAL" clId="{5C30154E-0094-41FD-8038-CF3043A031AC}" dt="2023-02-02T18:50:39.675" v="3232"/>
          <ac:spMkLst>
            <pc:docMk/>
            <pc:sldMk cId="2027872066" sldId="278"/>
            <ac:spMk id="3" creationId="{4C790EEA-8689-3B46-AA04-8DE592B69F69}"/>
          </ac:spMkLst>
        </pc:spChg>
        <pc:spChg chg="mod">
          <ac:chgData name="Dhar, Ankur" userId="cf568bbd-8cbc-46ef-a614-17c96f032a81" providerId="ADAL" clId="{5C30154E-0094-41FD-8038-CF3043A031AC}" dt="2023-02-02T19:27:12.577" v="3391"/>
          <ac:spMkLst>
            <pc:docMk/>
            <pc:sldMk cId="2027872066" sldId="278"/>
            <ac:spMk id="7" creationId="{5EBCBC51-B861-B4A8-C390-F4573BF54E3D}"/>
          </ac:spMkLst>
        </pc:spChg>
        <pc:spChg chg="mod">
          <ac:chgData name="Dhar, Ankur" userId="cf568bbd-8cbc-46ef-a614-17c96f032a81" providerId="ADAL" clId="{5C30154E-0094-41FD-8038-CF3043A031AC}" dt="2023-02-02T19:26:01.069" v="3322" actId="1076"/>
          <ac:spMkLst>
            <pc:docMk/>
            <pc:sldMk cId="2027872066" sldId="278"/>
            <ac:spMk id="8" creationId="{C9DF85A4-CCCC-862D-1EDB-33DAF403F21D}"/>
          </ac:spMkLst>
        </pc:spChg>
        <pc:spChg chg="mod">
          <ac:chgData name="Dhar, Ankur" userId="cf568bbd-8cbc-46ef-a614-17c96f032a81" providerId="ADAL" clId="{5C30154E-0094-41FD-8038-CF3043A031AC}" dt="2023-02-02T19:26:01.069" v="3322" actId="1076"/>
          <ac:spMkLst>
            <pc:docMk/>
            <pc:sldMk cId="2027872066" sldId="278"/>
            <ac:spMk id="9" creationId="{3DDBB53A-9A30-CC87-4C02-5F7E7A82780A}"/>
          </ac:spMkLst>
        </pc:spChg>
        <pc:spChg chg="mod">
          <ac:chgData name="Dhar, Ankur" userId="cf568bbd-8cbc-46ef-a614-17c96f032a81" providerId="ADAL" clId="{5C30154E-0094-41FD-8038-CF3043A031AC}" dt="2023-02-02T19:26:01.069" v="3322" actId="1076"/>
          <ac:spMkLst>
            <pc:docMk/>
            <pc:sldMk cId="2027872066" sldId="278"/>
            <ac:spMk id="10" creationId="{4CED9C93-FDF2-A18F-CDD9-D1E1DB4762D7}"/>
          </ac:spMkLst>
        </pc:spChg>
        <pc:spChg chg="mod">
          <ac:chgData name="Dhar, Ankur" userId="cf568bbd-8cbc-46ef-a614-17c96f032a81" providerId="ADAL" clId="{5C30154E-0094-41FD-8038-CF3043A031AC}" dt="2023-02-02T19:26:01.069" v="3322" actId="1076"/>
          <ac:spMkLst>
            <pc:docMk/>
            <pc:sldMk cId="2027872066" sldId="278"/>
            <ac:spMk id="11" creationId="{7EF70FAA-FDDB-739A-F6DD-3DAEE3D24ECA}"/>
          </ac:spMkLst>
        </pc:spChg>
        <pc:spChg chg="mod">
          <ac:chgData name="Dhar, Ankur" userId="cf568bbd-8cbc-46ef-a614-17c96f032a81" providerId="ADAL" clId="{5C30154E-0094-41FD-8038-CF3043A031AC}" dt="2023-02-02T19:26:01.069" v="3322" actId="1076"/>
          <ac:spMkLst>
            <pc:docMk/>
            <pc:sldMk cId="2027872066" sldId="278"/>
            <ac:spMk id="12" creationId="{E0ADA720-357E-7A36-F2B1-E5E448ABD42E}"/>
          </ac:spMkLst>
        </pc:spChg>
      </pc:sldChg>
      <pc:sldChg chg="addSp delSp modSp add del mod">
        <pc:chgData name="Dhar, Ankur" userId="cf568bbd-8cbc-46ef-a614-17c96f032a81" providerId="ADAL" clId="{5C30154E-0094-41FD-8038-CF3043A031AC}" dt="2023-02-02T19:27:56.630" v="3416" actId="20577"/>
        <pc:sldMkLst>
          <pc:docMk/>
          <pc:sldMk cId="1371627719" sldId="279"/>
        </pc:sldMkLst>
        <pc:spChg chg="add mod">
          <ac:chgData name="Dhar, Ankur" userId="cf568bbd-8cbc-46ef-a614-17c96f032a81" providerId="ADAL" clId="{5C30154E-0094-41FD-8038-CF3043A031AC}" dt="2023-02-02T19:27:56.630" v="3416" actId="20577"/>
          <ac:spMkLst>
            <pc:docMk/>
            <pc:sldMk cId="1371627719" sldId="279"/>
            <ac:spMk id="2" creationId="{06C3D403-43B5-69D9-2A55-82078E660219}"/>
          </ac:spMkLst>
        </pc:spChg>
        <pc:spChg chg="mod">
          <ac:chgData name="Dhar, Ankur" userId="cf568bbd-8cbc-46ef-a614-17c96f032a81" providerId="ADAL" clId="{5C30154E-0094-41FD-8038-CF3043A031AC}" dt="2023-02-02T19:27:33.286" v="3411" actId="20577"/>
          <ac:spMkLst>
            <pc:docMk/>
            <pc:sldMk cId="1371627719" sldId="279"/>
            <ac:spMk id="3" creationId="{4C790EEA-8689-3B46-AA04-8DE592B69F69}"/>
          </ac:spMkLst>
        </pc:spChg>
        <pc:spChg chg="mod">
          <ac:chgData name="Dhar, Ankur" userId="cf568bbd-8cbc-46ef-a614-17c96f032a81" providerId="ADAL" clId="{5C30154E-0094-41FD-8038-CF3043A031AC}" dt="2023-02-02T19:06:43.997" v="3279" actId="2711"/>
          <ac:spMkLst>
            <pc:docMk/>
            <pc:sldMk cId="1371627719" sldId="279"/>
            <ac:spMk id="7" creationId="{00000000-0000-0000-0000-000000000000}"/>
          </ac:spMkLst>
        </pc:spChg>
        <pc:picChg chg="add del">
          <ac:chgData name="Dhar, Ankur" userId="cf568bbd-8cbc-46ef-a614-17c96f032a81" providerId="ADAL" clId="{5C30154E-0094-41FD-8038-CF3043A031AC}" dt="2023-02-02T19:27:42.419" v="3415" actId="478"/>
          <ac:picMkLst>
            <pc:docMk/>
            <pc:sldMk cId="1371627719" sldId="279"/>
            <ac:picMk id="5" creationId="{DC604287-4497-2479-ED39-CE632BAD2A03}"/>
          </ac:picMkLst>
        </pc:picChg>
        <pc:picChg chg="mod">
          <ac:chgData name="Dhar, Ankur" userId="cf568bbd-8cbc-46ef-a614-17c96f032a81" providerId="ADAL" clId="{5C30154E-0094-41FD-8038-CF3043A031AC}" dt="2023-02-02T19:06:40.127" v="3278" actId="1076"/>
          <ac:picMkLst>
            <pc:docMk/>
            <pc:sldMk cId="1371627719" sldId="279"/>
            <ac:picMk id="22" creationId="{00000000-0000-0000-0000-000000000000}"/>
          </ac:picMkLst>
        </pc:picChg>
      </pc:sldChg>
      <pc:sldChg chg="modSp add del mod">
        <pc:chgData name="Dhar, Ankur" userId="cf568bbd-8cbc-46ef-a614-17c96f032a81" providerId="ADAL" clId="{5C30154E-0094-41FD-8038-CF3043A031AC}" dt="2023-02-02T19:07:11.031" v="3282" actId="2711"/>
        <pc:sldMkLst>
          <pc:docMk/>
          <pc:sldMk cId="4005355341" sldId="280"/>
        </pc:sldMkLst>
        <pc:spChg chg="mod">
          <ac:chgData name="Dhar, Ankur" userId="cf568bbd-8cbc-46ef-a614-17c96f032a81" providerId="ADAL" clId="{5C30154E-0094-41FD-8038-CF3043A031AC}" dt="2023-02-02T19:07:06.625" v="3281" actId="2711"/>
          <ac:spMkLst>
            <pc:docMk/>
            <pc:sldMk cId="4005355341" sldId="280"/>
            <ac:spMk id="5" creationId="{FCC42350-59B3-5CF7-03A4-38299EA83AA2}"/>
          </ac:spMkLst>
        </pc:spChg>
        <pc:spChg chg="mod">
          <ac:chgData name="Dhar, Ankur" userId="cf568bbd-8cbc-46ef-a614-17c96f032a81" providerId="ADAL" clId="{5C30154E-0094-41FD-8038-CF3043A031AC}" dt="2023-02-02T19:07:11.031" v="3282" actId="2711"/>
          <ac:spMkLst>
            <pc:docMk/>
            <pc:sldMk cId="4005355341" sldId="280"/>
            <ac:spMk id="6" creationId="{00000000-0000-0000-0000-000000000000}"/>
          </ac:spMkLst>
        </pc:spChg>
      </pc:sldChg>
      <pc:sldMasterChg chg="delSldLayout">
        <pc:chgData name="Dhar, Ankur" userId="cf568bbd-8cbc-46ef-a614-17c96f032a81" providerId="ADAL" clId="{5C30154E-0094-41FD-8038-CF3043A031AC}" dt="2023-01-31T20:53:37.137" v="10" actId="2696"/>
        <pc:sldMasterMkLst>
          <pc:docMk/>
          <pc:sldMasterMk cId="0" sldId="2147483674"/>
        </pc:sldMasterMkLst>
        <pc:sldLayoutChg chg="del">
          <pc:chgData name="Dhar, Ankur" userId="cf568bbd-8cbc-46ef-a614-17c96f032a81" providerId="ADAL" clId="{5C30154E-0094-41FD-8038-CF3043A031AC}" dt="2023-01-31T20:53:37.137" v="10" actId="2696"/>
          <pc:sldLayoutMkLst>
            <pc:docMk/>
            <pc:sldMasterMk cId="0" sldId="2147483674"/>
            <pc:sldLayoutMk cId="3401149959" sldId="2147483713"/>
          </pc:sldLayoutMkLst>
        </pc:sldLayoutChg>
      </pc:sldMasterChg>
    </pc:docChg>
  </pc:docChgLst>
  <pc:docChgLst>
    <pc:chgData name="Dhar, Ankur" userId="cf568bbd-8cbc-46ef-a614-17c96f032a81" providerId="ADAL" clId="{13FF1BF2-E4E7-4803-83FC-628DD9780214}"/>
    <pc:docChg chg="undo redo custSel addSld delSld modSld sldOrd delMainMaster">
      <pc:chgData name="Dhar, Ankur" userId="cf568bbd-8cbc-46ef-a614-17c96f032a81" providerId="ADAL" clId="{13FF1BF2-E4E7-4803-83FC-628DD9780214}" dt="2023-02-03T19:29:37.962" v="1778"/>
      <pc:docMkLst>
        <pc:docMk/>
      </pc:docMkLst>
      <pc:sldChg chg="del">
        <pc:chgData name="Dhar, Ankur" userId="cf568bbd-8cbc-46ef-a614-17c96f032a81" providerId="ADAL" clId="{13FF1BF2-E4E7-4803-83FC-628DD9780214}" dt="2023-01-30T17:35:13.879" v="0" actId="47"/>
        <pc:sldMkLst>
          <pc:docMk/>
          <pc:sldMk cId="0" sldId="257"/>
        </pc:sldMkLst>
      </pc:sldChg>
      <pc:sldChg chg="del">
        <pc:chgData name="Dhar, Ankur" userId="cf568bbd-8cbc-46ef-a614-17c96f032a81" providerId="ADAL" clId="{13FF1BF2-E4E7-4803-83FC-628DD9780214}" dt="2023-01-30T17:35:13.879" v="0" actId="47"/>
        <pc:sldMkLst>
          <pc:docMk/>
          <pc:sldMk cId="0" sldId="258"/>
        </pc:sldMkLst>
      </pc:sldChg>
      <pc:sldChg chg="modSp mod ord">
        <pc:chgData name="Dhar, Ankur" userId="cf568bbd-8cbc-46ef-a614-17c96f032a81" providerId="ADAL" clId="{13FF1BF2-E4E7-4803-83FC-628DD9780214}" dt="2023-01-30T22:41:56.815" v="1148"/>
        <pc:sldMkLst>
          <pc:docMk/>
          <pc:sldMk cId="0" sldId="259"/>
        </pc:sldMkLst>
        <pc:spChg chg="mod">
          <ac:chgData name="Dhar, Ankur" userId="cf568bbd-8cbc-46ef-a614-17c96f032a81" providerId="ADAL" clId="{13FF1BF2-E4E7-4803-83FC-628DD9780214}" dt="2023-01-30T19:00:12.856" v="76" actId="20577"/>
          <ac:spMkLst>
            <pc:docMk/>
            <pc:sldMk cId="0" sldId="259"/>
            <ac:spMk id="235" creationId="{00000000-0000-0000-0000-000000000000}"/>
          </ac:spMkLst>
        </pc:spChg>
      </pc:sldChg>
      <pc:sldChg chg="addSp delSp modSp mod">
        <pc:chgData name="Dhar, Ankur" userId="cf568bbd-8cbc-46ef-a614-17c96f032a81" providerId="ADAL" clId="{13FF1BF2-E4E7-4803-83FC-628DD9780214}" dt="2023-02-03T19:29:31.685" v="1776" actId="20577"/>
        <pc:sldMkLst>
          <pc:docMk/>
          <pc:sldMk cId="0" sldId="260"/>
        </pc:sldMkLst>
        <pc:spChg chg="add mod">
          <ac:chgData name="Dhar, Ankur" userId="cf568bbd-8cbc-46ef-a614-17c96f032a81" providerId="ADAL" clId="{13FF1BF2-E4E7-4803-83FC-628DD9780214}" dt="2023-02-03T19:29:31.685" v="1776" actId="20577"/>
          <ac:spMkLst>
            <pc:docMk/>
            <pc:sldMk cId="0" sldId="260"/>
            <ac:spMk id="5" creationId="{E3193019-8A3E-0E1F-8A52-AE7D41AC4E10}"/>
          </ac:spMkLst>
        </pc:spChg>
        <pc:spChg chg="mod">
          <ac:chgData name="Dhar, Ankur" userId="cf568bbd-8cbc-46ef-a614-17c96f032a81" providerId="ADAL" clId="{13FF1BF2-E4E7-4803-83FC-628DD9780214}" dt="2023-01-30T19:00:42.378" v="115" actId="20577"/>
          <ac:spMkLst>
            <pc:docMk/>
            <pc:sldMk cId="0" sldId="260"/>
            <ac:spMk id="241" creationId="{00000000-0000-0000-0000-000000000000}"/>
          </ac:spMkLst>
        </pc:spChg>
        <pc:picChg chg="add mod">
          <ac:chgData name="Dhar, Ankur" userId="cf568bbd-8cbc-46ef-a614-17c96f032a81" providerId="ADAL" clId="{13FF1BF2-E4E7-4803-83FC-628DD9780214}" dt="2023-01-30T19:01:01.416" v="120" actId="1076"/>
          <ac:picMkLst>
            <pc:docMk/>
            <pc:sldMk cId="0" sldId="260"/>
            <ac:picMk id="2" creationId="{907187BC-CA3F-D890-76EB-C015B1854A9D}"/>
          </ac:picMkLst>
        </pc:picChg>
        <pc:picChg chg="del mod">
          <ac:chgData name="Dhar, Ankur" userId="cf568bbd-8cbc-46ef-a614-17c96f032a81" providerId="ADAL" clId="{13FF1BF2-E4E7-4803-83FC-628DD9780214}" dt="2023-01-30T19:00:57.207" v="119" actId="478"/>
          <ac:picMkLst>
            <pc:docMk/>
            <pc:sldMk cId="0" sldId="260"/>
            <ac:picMk id="10" creationId="{3EEDBF7A-1BED-1C35-DC1A-2789202134A0}"/>
          </ac:picMkLst>
        </pc:picChg>
      </pc:sldChg>
      <pc:sldChg chg="del">
        <pc:chgData name="Dhar, Ankur" userId="cf568bbd-8cbc-46ef-a614-17c96f032a81" providerId="ADAL" clId="{13FF1BF2-E4E7-4803-83FC-628DD9780214}" dt="2023-01-30T17:35:49.389" v="1" actId="47"/>
        <pc:sldMkLst>
          <pc:docMk/>
          <pc:sldMk cId="0" sldId="261"/>
        </pc:sldMkLst>
      </pc:sldChg>
      <pc:sldChg chg="delSp del mod">
        <pc:chgData name="Dhar, Ankur" userId="cf568bbd-8cbc-46ef-a614-17c96f032a81" providerId="ADAL" clId="{13FF1BF2-E4E7-4803-83FC-628DD9780214}" dt="2023-01-30T19:01:33.193" v="129" actId="2696"/>
        <pc:sldMkLst>
          <pc:docMk/>
          <pc:sldMk cId="0" sldId="262"/>
        </pc:sldMkLst>
        <pc:picChg chg="del">
          <ac:chgData name="Dhar, Ankur" userId="cf568bbd-8cbc-46ef-a614-17c96f032a81" providerId="ADAL" clId="{13FF1BF2-E4E7-4803-83FC-628DD9780214}" dt="2023-01-30T19:01:16.002" v="122" actId="21"/>
          <ac:picMkLst>
            <pc:docMk/>
            <pc:sldMk cId="0" sldId="262"/>
            <ac:picMk id="252" creationId="{00000000-0000-0000-0000-000000000000}"/>
          </ac:picMkLst>
        </pc:picChg>
      </pc:sldChg>
      <pc:sldChg chg="addSp delSp modSp mod">
        <pc:chgData name="Dhar, Ankur" userId="cf568bbd-8cbc-46ef-a614-17c96f032a81" providerId="ADAL" clId="{13FF1BF2-E4E7-4803-83FC-628DD9780214}" dt="2023-02-03T19:29:35.249" v="1777"/>
        <pc:sldMkLst>
          <pc:docMk/>
          <pc:sldMk cId="0" sldId="263"/>
        </pc:sldMkLst>
        <pc:spChg chg="add mod">
          <ac:chgData name="Dhar, Ankur" userId="cf568bbd-8cbc-46ef-a614-17c96f032a81" providerId="ADAL" clId="{13FF1BF2-E4E7-4803-83FC-628DD9780214}" dt="2023-02-03T19:29:35.249" v="1777"/>
          <ac:spMkLst>
            <pc:docMk/>
            <pc:sldMk cId="0" sldId="263"/>
            <ac:spMk id="2" creationId="{DC6B2981-2811-F2CC-0839-FA7365256326}"/>
          </ac:spMkLst>
        </pc:spChg>
        <pc:picChg chg="add mod modCrop">
          <ac:chgData name="Dhar, Ankur" userId="cf568bbd-8cbc-46ef-a614-17c96f032a81" providerId="ADAL" clId="{13FF1BF2-E4E7-4803-83FC-628DD9780214}" dt="2023-01-30T19:02:43.049" v="186" actId="732"/>
          <ac:picMkLst>
            <pc:docMk/>
            <pc:sldMk cId="0" sldId="263"/>
            <ac:picMk id="2" creationId="{48A28ADA-A0F5-4689-FB22-BAE023D9E6BC}"/>
          </ac:picMkLst>
        </pc:picChg>
        <pc:picChg chg="del">
          <ac:chgData name="Dhar, Ankur" userId="cf568bbd-8cbc-46ef-a614-17c96f032a81" providerId="ADAL" clId="{13FF1BF2-E4E7-4803-83FC-628DD9780214}" dt="2023-01-30T19:01:30.133" v="128" actId="478"/>
          <ac:picMkLst>
            <pc:docMk/>
            <pc:sldMk cId="0" sldId="263"/>
            <ac:picMk id="255" creationId="{00000000-0000-0000-0000-000000000000}"/>
          </ac:picMkLst>
        </pc:picChg>
        <pc:picChg chg="del">
          <ac:chgData name="Dhar, Ankur" userId="cf568bbd-8cbc-46ef-a614-17c96f032a81" providerId="ADAL" clId="{13FF1BF2-E4E7-4803-83FC-628DD9780214}" dt="2023-01-30T19:01:19.695" v="123" actId="478"/>
          <ac:picMkLst>
            <pc:docMk/>
            <pc:sldMk cId="0" sldId="263"/>
            <ac:picMk id="256" creationId="{00000000-0000-0000-0000-000000000000}"/>
          </ac:picMkLst>
        </pc:picChg>
      </pc:sldChg>
      <pc:sldChg chg="del">
        <pc:chgData name="Dhar, Ankur" userId="cf568bbd-8cbc-46ef-a614-17c96f032a81" providerId="ADAL" clId="{13FF1BF2-E4E7-4803-83FC-628DD9780214}" dt="2023-01-30T19:01:38.665" v="130" actId="2696"/>
        <pc:sldMkLst>
          <pc:docMk/>
          <pc:sldMk cId="0" sldId="264"/>
        </pc:sldMkLst>
      </pc:sldChg>
      <pc:sldChg chg="ord">
        <pc:chgData name="Dhar, Ankur" userId="cf568bbd-8cbc-46ef-a614-17c96f032a81" providerId="ADAL" clId="{13FF1BF2-E4E7-4803-83FC-628DD9780214}" dt="2023-01-30T17:36:02.710" v="3"/>
        <pc:sldMkLst>
          <pc:docMk/>
          <pc:sldMk cId="0" sldId="265"/>
        </pc:sldMkLst>
      </pc:sldChg>
      <pc:sldChg chg="addSp delSp modSp add mod modClrScheme chgLayout">
        <pc:chgData name="Dhar, Ankur" userId="cf568bbd-8cbc-46ef-a614-17c96f032a81" providerId="ADAL" clId="{13FF1BF2-E4E7-4803-83FC-628DD9780214}" dt="2023-02-03T19:29:37.962" v="1778"/>
        <pc:sldMkLst>
          <pc:docMk/>
          <pc:sldMk cId="3841067102" sldId="268"/>
        </pc:sldMkLst>
        <pc:spChg chg="mod ord modVis">
          <ac:chgData name="Dhar, Ankur" userId="cf568bbd-8cbc-46ef-a614-17c96f032a81" providerId="ADAL" clId="{13FF1BF2-E4E7-4803-83FC-628DD9780214}" dt="2023-01-30T18:39:31.375" v="26" actId="26606"/>
          <ac:spMkLst>
            <pc:docMk/>
            <pc:sldMk cId="3841067102" sldId="268"/>
            <ac:spMk id="4" creationId="{00000000-0000-0000-0000-000000000000}"/>
          </ac:spMkLst>
        </pc:spChg>
        <pc:spChg chg="del">
          <ac:chgData name="Dhar, Ankur" userId="cf568bbd-8cbc-46ef-a614-17c96f032a81" providerId="ADAL" clId="{13FF1BF2-E4E7-4803-83FC-628DD9780214}" dt="2023-01-30T18:31:43.037" v="18" actId="478"/>
          <ac:spMkLst>
            <pc:docMk/>
            <pc:sldMk cId="3841067102" sldId="268"/>
            <ac:spMk id="5" creationId="{1B66D4DE-7B5F-36C6-AD87-7375C9E5BABD}"/>
          </ac:spMkLst>
        </pc:spChg>
        <pc:spChg chg="add mod">
          <ac:chgData name="Dhar, Ankur" userId="cf568bbd-8cbc-46ef-a614-17c96f032a81" providerId="ADAL" clId="{13FF1BF2-E4E7-4803-83FC-628DD9780214}" dt="2023-02-03T19:29:37.962" v="1778"/>
          <ac:spMkLst>
            <pc:docMk/>
            <pc:sldMk cId="3841067102" sldId="268"/>
            <ac:spMk id="5" creationId="{ED7DC4A6-C7EF-7E04-F04F-CD45BD9945B3}"/>
          </ac:spMkLst>
        </pc:spChg>
        <pc:spChg chg="del">
          <ac:chgData name="Dhar, Ankur" userId="cf568bbd-8cbc-46ef-a614-17c96f032a81" providerId="ADAL" clId="{13FF1BF2-E4E7-4803-83FC-628DD9780214}" dt="2023-01-30T18:23:48.006" v="7" actId="478"/>
          <ac:spMkLst>
            <pc:docMk/>
            <pc:sldMk cId="3841067102" sldId="268"/>
            <ac:spMk id="6" creationId="{C782E807-5FDD-2A76-221C-89A3FAE2BBAC}"/>
          </ac:spMkLst>
        </pc:spChg>
        <pc:spChg chg="mod">
          <ac:chgData name="Dhar, Ankur" userId="cf568bbd-8cbc-46ef-a614-17c96f032a81" providerId="ADAL" clId="{13FF1BF2-E4E7-4803-83FC-628DD9780214}" dt="2023-02-02T21:18:06.617" v="1234" actId="20577"/>
          <ac:spMkLst>
            <pc:docMk/>
            <pc:sldMk cId="3841067102" sldId="268"/>
            <ac:spMk id="258" creationId="{00000000-0000-0000-0000-000000000000}"/>
          </ac:spMkLst>
        </pc:spChg>
        <pc:spChg chg="add del mod replId">
          <ac:chgData name="Dhar, Ankur" userId="cf568bbd-8cbc-46ef-a614-17c96f032a81" providerId="ADAL" clId="{13FF1BF2-E4E7-4803-83FC-628DD9780214}" dt="2023-01-30T18:39:31.375" v="26" actId="26606"/>
          <ac:spMkLst>
            <pc:docMk/>
            <pc:sldMk cId="3841067102" sldId="268"/>
            <ac:spMk id="259" creationId="{00000000-0000-0000-0000-000000000000}"/>
          </ac:spMkLst>
        </pc:spChg>
        <pc:picChg chg="del">
          <ac:chgData name="Dhar, Ankur" userId="cf568bbd-8cbc-46ef-a614-17c96f032a81" providerId="ADAL" clId="{13FF1BF2-E4E7-4803-83FC-628DD9780214}" dt="2023-01-30T18:23:44.414" v="5" actId="478"/>
          <ac:picMkLst>
            <pc:docMk/>
            <pc:sldMk cId="3841067102" sldId="268"/>
            <ac:picMk id="3" creationId="{C076BB35-50DC-AC37-7920-83AB50707C29}"/>
          </ac:picMkLst>
        </pc:picChg>
        <pc:picChg chg="add del mod">
          <ac:chgData name="Dhar, Ankur" userId="cf568bbd-8cbc-46ef-a614-17c96f032a81" providerId="ADAL" clId="{13FF1BF2-E4E7-4803-83FC-628DD9780214}" dt="2023-01-30T18:39:15.526" v="20" actId="478"/>
          <ac:picMkLst>
            <pc:docMk/>
            <pc:sldMk cId="3841067102" sldId="268"/>
            <ac:picMk id="7" creationId="{6A0F4891-4BFB-0663-BB59-E138DCA540AD}"/>
          </ac:picMkLst>
        </pc:picChg>
        <pc:picChg chg="add del mod ord">
          <ac:chgData name="Dhar, Ankur" userId="cf568bbd-8cbc-46ef-a614-17c96f032a81" providerId="ADAL" clId="{13FF1BF2-E4E7-4803-83FC-628DD9780214}" dt="2023-01-30T18:39:14.356" v="19" actId="478"/>
          <ac:picMkLst>
            <pc:docMk/>
            <pc:sldMk cId="3841067102" sldId="268"/>
            <ac:picMk id="9" creationId="{998D2626-6F95-9A87-DA27-6D7D64A9C91D}"/>
          </ac:picMkLst>
        </pc:picChg>
        <pc:picChg chg="add mod">
          <ac:chgData name="Dhar, Ankur" userId="cf568bbd-8cbc-46ef-a614-17c96f032a81" providerId="ADAL" clId="{13FF1BF2-E4E7-4803-83FC-628DD9780214}" dt="2023-01-30T18:39:35.645" v="27" actId="14100"/>
          <ac:picMkLst>
            <pc:docMk/>
            <pc:sldMk cId="3841067102" sldId="268"/>
            <ac:picMk id="11" creationId="{A0231C9A-0C60-FFB1-6AC1-6729BA671A9F}"/>
          </ac:picMkLst>
        </pc:picChg>
        <pc:picChg chg="del">
          <ac:chgData name="Dhar, Ankur" userId="cf568bbd-8cbc-46ef-a614-17c96f032a81" providerId="ADAL" clId="{13FF1BF2-E4E7-4803-83FC-628DD9780214}" dt="2023-01-30T18:31:32.572" v="15" actId="478"/>
          <ac:picMkLst>
            <pc:docMk/>
            <pc:sldMk cId="3841067102" sldId="268"/>
            <ac:picMk id="260" creationId="{00000000-0000-0000-0000-000000000000}"/>
          </ac:picMkLst>
        </pc:picChg>
        <pc:picChg chg="del">
          <ac:chgData name="Dhar, Ankur" userId="cf568bbd-8cbc-46ef-a614-17c96f032a81" providerId="ADAL" clId="{13FF1BF2-E4E7-4803-83FC-628DD9780214}" dt="2023-01-30T18:23:45.784" v="6" actId="478"/>
          <ac:picMkLst>
            <pc:docMk/>
            <pc:sldMk cId="3841067102" sldId="268"/>
            <ac:picMk id="262" creationId="{00000000-0000-0000-0000-000000000000}"/>
          </ac:picMkLst>
        </pc:picChg>
      </pc:sldChg>
      <pc:sldChg chg="delSp add del mod">
        <pc:chgData name="Dhar, Ankur" userId="cf568bbd-8cbc-46ef-a614-17c96f032a81" providerId="ADAL" clId="{13FF1BF2-E4E7-4803-83FC-628DD9780214}" dt="2023-01-30T19:01:06.940" v="121" actId="2696"/>
        <pc:sldMkLst>
          <pc:docMk/>
          <pc:sldMk cId="3314214088" sldId="269"/>
        </pc:sldMkLst>
        <pc:picChg chg="del">
          <ac:chgData name="Dhar, Ankur" userId="cf568bbd-8cbc-46ef-a614-17c96f032a81" providerId="ADAL" clId="{13FF1BF2-E4E7-4803-83FC-628DD9780214}" dt="2023-01-30T19:00:46.556" v="116" actId="21"/>
          <ac:picMkLst>
            <pc:docMk/>
            <pc:sldMk cId="3314214088" sldId="269"/>
            <ac:picMk id="238" creationId="{00000000-0000-0000-0000-000000000000}"/>
          </ac:picMkLst>
        </pc:picChg>
      </pc:sldChg>
      <pc:sldChg chg="addSp modSp mod">
        <pc:chgData name="Dhar, Ankur" userId="cf568bbd-8cbc-46ef-a614-17c96f032a81" providerId="ADAL" clId="{13FF1BF2-E4E7-4803-83FC-628DD9780214}" dt="2023-02-03T19:25:56.720" v="1689"/>
        <pc:sldMkLst>
          <pc:docMk/>
          <pc:sldMk cId="3342745329" sldId="269"/>
        </pc:sldMkLst>
        <pc:spChg chg="mod">
          <ac:chgData name="Dhar, Ankur" userId="cf568bbd-8cbc-46ef-a614-17c96f032a81" providerId="ADAL" clId="{13FF1BF2-E4E7-4803-83FC-628DD9780214}" dt="2023-02-02T21:19:53.330" v="1436" actId="20577"/>
          <ac:spMkLst>
            <pc:docMk/>
            <pc:sldMk cId="3342745329" sldId="269"/>
            <ac:spMk id="3" creationId="{4C790EEA-8689-3B46-AA04-8DE592B69F69}"/>
          </ac:spMkLst>
        </pc:spChg>
        <pc:spChg chg="add mod">
          <ac:chgData name="Dhar, Ankur" userId="cf568bbd-8cbc-46ef-a614-17c96f032a81" providerId="ADAL" clId="{13FF1BF2-E4E7-4803-83FC-628DD9780214}" dt="2023-02-03T19:25:56.720" v="1689"/>
          <ac:spMkLst>
            <pc:docMk/>
            <pc:sldMk cId="3342745329" sldId="269"/>
            <ac:spMk id="4" creationId="{7E7A611D-CA30-ED5D-9709-0CF5574C38E5}"/>
          </ac:spMkLst>
        </pc:spChg>
      </pc:sldChg>
      <pc:sldChg chg="addSp modSp add mod ord">
        <pc:chgData name="Dhar, Ankur" userId="cf568bbd-8cbc-46ef-a614-17c96f032a81" providerId="ADAL" clId="{13FF1BF2-E4E7-4803-83FC-628DD9780214}" dt="2023-02-03T19:25:17.254" v="1642" actId="1076"/>
        <pc:sldMkLst>
          <pc:docMk/>
          <pc:sldMk cId="644800733" sldId="270"/>
        </pc:sldMkLst>
        <pc:spChg chg="add mod">
          <ac:chgData name="Dhar, Ankur" userId="cf568bbd-8cbc-46ef-a614-17c96f032a81" providerId="ADAL" clId="{13FF1BF2-E4E7-4803-83FC-628DD9780214}" dt="2023-02-03T19:25:17.254" v="1642" actId="1076"/>
          <ac:spMkLst>
            <pc:docMk/>
            <pc:sldMk cId="644800733" sldId="270"/>
            <ac:spMk id="5" creationId="{A170FE09-7F21-C6FB-944B-707E6A0C46AE}"/>
          </ac:spMkLst>
        </pc:spChg>
        <pc:spChg chg="mod">
          <ac:chgData name="Dhar, Ankur" userId="cf568bbd-8cbc-46ef-a614-17c96f032a81" providerId="ADAL" clId="{13FF1BF2-E4E7-4803-83FC-628DD9780214}" dt="2023-01-30T19:00:28.220" v="104" actId="20577"/>
          <ac:spMkLst>
            <pc:docMk/>
            <pc:sldMk cId="644800733" sldId="270"/>
            <ac:spMk id="235" creationId="{00000000-0000-0000-0000-000000000000}"/>
          </ac:spMkLst>
        </pc:spChg>
      </pc:sldChg>
      <pc:sldChg chg="addSp modSp add mod ord">
        <pc:chgData name="Dhar, Ankur" userId="cf568bbd-8cbc-46ef-a614-17c96f032a81" providerId="ADAL" clId="{13FF1BF2-E4E7-4803-83FC-628DD9780214}" dt="2023-02-03T19:25:20.026" v="1643"/>
        <pc:sldMkLst>
          <pc:docMk/>
          <pc:sldMk cId="3712795683" sldId="271"/>
        </pc:sldMkLst>
        <pc:spChg chg="add mod">
          <ac:chgData name="Dhar, Ankur" userId="cf568bbd-8cbc-46ef-a614-17c96f032a81" providerId="ADAL" clId="{13FF1BF2-E4E7-4803-83FC-628DD9780214}" dt="2023-02-03T19:25:20.026" v="1643"/>
          <ac:spMkLst>
            <pc:docMk/>
            <pc:sldMk cId="3712795683" sldId="271"/>
            <ac:spMk id="2" creationId="{8DBA5B30-760C-ADC2-FABB-3C87B2ECD135}"/>
          </ac:spMkLst>
        </pc:spChg>
        <pc:spChg chg="mod">
          <ac:chgData name="Dhar, Ankur" userId="cf568bbd-8cbc-46ef-a614-17c96f032a81" providerId="ADAL" clId="{13FF1BF2-E4E7-4803-83FC-628DD9780214}" dt="2023-01-30T19:02:12.639" v="182" actId="20577"/>
          <ac:spMkLst>
            <pc:docMk/>
            <pc:sldMk cId="3712795683" sldId="271"/>
            <ac:spMk id="235" creationId="{00000000-0000-0000-0000-000000000000}"/>
          </ac:spMkLst>
        </pc:spChg>
      </pc:sldChg>
      <pc:sldChg chg="addSp delSp modSp add mod ord">
        <pc:chgData name="Dhar, Ankur" userId="cf568bbd-8cbc-46ef-a614-17c96f032a81" providerId="ADAL" clId="{13FF1BF2-E4E7-4803-83FC-628DD9780214}" dt="2023-02-03T19:27:56.206" v="1739"/>
        <pc:sldMkLst>
          <pc:docMk/>
          <pc:sldMk cId="3226525276" sldId="272"/>
        </pc:sldMkLst>
        <pc:spChg chg="add mod">
          <ac:chgData name="Dhar, Ankur" userId="cf568bbd-8cbc-46ef-a614-17c96f032a81" providerId="ADAL" clId="{13FF1BF2-E4E7-4803-83FC-628DD9780214}" dt="2023-02-03T19:27:56.206" v="1739"/>
          <ac:spMkLst>
            <pc:docMk/>
            <pc:sldMk cId="3226525276" sldId="272"/>
            <ac:spMk id="2" creationId="{8F91DB30-BA42-DF23-B3C1-5AC7CA144025}"/>
          </ac:spMkLst>
        </pc:spChg>
        <pc:spChg chg="add mod">
          <ac:chgData name="Dhar, Ankur" userId="cf568bbd-8cbc-46ef-a614-17c96f032a81" providerId="ADAL" clId="{13FF1BF2-E4E7-4803-83FC-628DD9780214}" dt="2023-01-30T22:42:34.722" v="1165" actId="1076"/>
          <ac:spMkLst>
            <pc:docMk/>
            <pc:sldMk cId="3226525276" sldId="272"/>
            <ac:spMk id="13" creationId="{186B0A21-14DB-1E65-C563-5E4FECFF74F5}"/>
          </ac:spMkLst>
        </pc:spChg>
        <pc:spChg chg="add mod">
          <ac:chgData name="Dhar, Ankur" userId="cf568bbd-8cbc-46ef-a614-17c96f032a81" providerId="ADAL" clId="{13FF1BF2-E4E7-4803-83FC-628DD9780214}" dt="2023-01-30T22:43:00.281" v="1182" actId="1076"/>
          <ac:spMkLst>
            <pc:docMk/>
            <pc:sldMk cId="3226525276" sldId="272"/>
            <ac:spMk id="14" creationId="{A41438BA-A48A-5C10-D7F5-E3A08D0CC266}"/>
          </ac:spMkLst>
        </pc:spChg>
        <pc:spChg chg="mod">
          <ac:chgData name="Dhar, Ankur" userId="cf568bbd-8cbc-46ef-a614-17c96f032a81" providerId="ADAL" clId="{13FF1BF2-E4E7-4803-83FC-628DD9780214}" dt="2023-01-30T21:43:23.146" v="667" actId="20577"/>
          <ac:spMkLst>
            <pc:docMk/>
            <pc:sldMk cId="3226525276" sldId="272"/>
            <ac:spMk id="235" creationId="{00000000-0000-0000-0000-000000000000}"/>
          </ac:spMkLst>
        </pc:spChg>
        <pc:spChg chg="mod">
          <ac:chgData name="Dhar, Ankur" userId="cf568bbd-8cbc-46ef-a614-17c96f032a81" providerId="ADAL" clId="{13FF1BF2-E4E7-4803-83FC-628DD9780214}" dt="2023-01-30T22:39:55.491" v="1139" actId="20577"/>
          <ac:spMkLst>
            <pc:docMk/>
            <pc:sldMk cId="3226525276" sldId="272"/>
            <ac:spMk id="236" creationId="{00000000-0000-0000-0000-000000000000}"/>
          </ac:spMkLst>
        </pc:spChg>
        <pc:graphicFrameChg chg="del modGraphic">
          <ac:chgData name="Dhar, Ankur" userId="cf568bbd-8cbc-46ef-a614-17c96f032a81" providerId="ADAL" clId="{13FF1BF2-E4E7-4803-83FC-628DD9780214}" dt="2023-01-30T21:14:11.702" v="438" actId="478"/>
          <ac:graphicFrameMkLst>
            <pc:docMk/>
            <pc:sldMk cId="3226525276" sldId="272"/>
            <ac:graphicFrameMk id="239" creationId="{00000000-0000-0000-0000-000000000000}"/>
          </ac:graphicFrameMkLst>
        </pc:graphicFrameChg>
        <pc:picChg chg="add del mod">
          <ac:chgData name="Dhar, Ankur" userId="cf568bbd-8cbc-46ef-a614-17c96f032a81" providerId="ADAL" clId="{13FF1BF2-E4E7-4803-83FC-628DD9780214}" dt="2023-01-30T21:43:25.122" v="669" actId="478"/>
          <ac:picMkLst>
            <pc:docMk/>
            <pc:sldMk cId="3226525276" sldId="272"/>
            <ac:picMk id="3" creationId="{3B6EDBEC-8144-FF46-9EE5-D24134855FF4}"/>
          </ac:picMkLst>
        </pc:picChg>
        <pc:picChg chg="add mod ord modCrop">
          <ac:chgData name="Dhar, Ankur" userId="cf568bbd-8cbc-46ef-a614-17c96f032a81" providerId="ADAL" clId="{13FF1BF2-E4E7-4803-83FC-628DD9780214}" dt="2023-01-30T22:42:52.003" v="1180" actId="14100"/>
          <ac:picMkLst>
            <pc:docMk/>
            <pc:sldMk cId="3226525276" sldId="272"/>
            <ac:picMk id="6" creationId="{DA76DF6C-1D9E-4EB7-36D4-6A8953177C6B}"/>
          </ac:picMkLst>
        </pc:picChg>
        <pc:picChg chg="add mod">
          <ac:chgData name="Dhar, Ankur" userId="cf568bbd-8cbc-46ef-a614-17c96f032a81" providerId="ADAL" clId="{13FF1BF2-E4E7-4803-83FC-628DD9780214}" dt="2023-01-30T22:40:10.148" v="1142" actId="14100"/>
          <ac:picMkLst>
            <pc:docMk/>
            <pc:sldMk cId="3226525276" sldId="272"/>
            <ac:picMk id="8" creationId="{4744A81F-3F0E-1621-98FA-3767DCEF94D5}"/>
          </ac:picMkLst>
        </pc:picChg>
        <pc:picChg chg="add del mod modCrop">
          <ac:chgData name="Dhar, Ankur" userId="cf568bbd-8cbc-46ef-a614-17c96f032a81" providerId="ADAL" clId="{13FF1BF2-E4E7-4803-83FC-628DD9780214}" dt="2023-01-30T22:39:27.083" v="1117" actId="478"/>
          <ac:picMkLst>
            <pc:docMk/>
            <pc:sldMk cId="3226525276" sldId="272"/>
            <ac:picMk id="10" creationId="{76A95480-285B-949F-CFC9-3996006090B5}"/>
          </ac:picMkLst>
        </pc:picChg>
        <pc:picChg chg="add mod">
          <ac:chgData name="Dhar, Ankur" userId="cf568bbd-8cbc-46ef-a614-17c96f032a81" providerId="ADAL" clId="{13FF1BF2-E4E7-4803-83FC-628DD9780214}" dt="2023-01-30T22:40:14.475" v="1143" actId="1076"/>
          <ac:picMkLst>
            <pc:docMk/>
            <pc:sldMk cId="3226525276" sldId="272"/>
            <ac:picMk id="12" creationId="{AB8EBB00-42F0-3759-75BD-0B7EC7E0D988}"/>
          </ac:picMkLst>
        </pc:picChg>
        <pc:picChg chg="del mod">
          <ac:chgData name="Dhar, Ankur" userId="cf568bbd-8cbc-46ef-a614-17c96f032a81" providerId="ADAL" clId="{13FF1BF2-E4E7-4803-83FC-628DD9780214}" dt="2023-01-30T19:10:36.251" v="221" actId="478"/>
          <ac:picMkLst>
            <pc:docMk/>
            <pc:sldMk cId="3226525276" sldId="272"/>
            <ac:picMk id="237" creationId="{00000000-0000-0000-0000-000000000000}"/>
          </ac:picMkLst>
        </pc:picChg>
        <pc:picChg chg="del">
          <ac:chgData name="Dhar, Ankur" userId="cf568bbd-8cbc-46ef-a614-17c96f032a81" providerId="ADAL" clId="{13FF1BF2-E4E7-4803-83FC-628DD9780214}" dt="2023-01-30T19:10:35.844" v="219" actId="478"/>
          <ac:picMkLst>
            <pc:docMk/>
            <pc:sldMk cId="3226525276" sldId="272"/>
            <ac:picMk id="238" creationId="{00000000-0000-0000-0000-000000000000}"/>
          </ac:picMkLst>
        </pc:picChg>
        <pc:picChg chg="add del mod">
          <ac:chgData name="Dhar, Ankur" userId="cf568bbd-8cbc-46ef-a614-17c96f032a81" providerId="ADAL" clId="{13FF1BF2-E4E7-4803-83FC-628DD9780214}" dt="2023-01-30T21:28:03.181" v="575" actId="478"/>
          <ac:picMkLst>
            <pc:docMk/>
            <pc:sldMk cId="3226525276" sldId="272"/>
            <ac:picMk id="1026" creationId="{CE4EF52A-4035-4B25-0614-E86EA056FB94}"/>
          </ac:picMkLst>
        </pc:picChg>
        <pc:picChg chg="add del mod">
          <ac:chgData name="Dhar, Ankur" userId="cf568bbd-8cbc-46ef-a614-17c96f032a81" providerId="ADAL" clId="{13FF1BF2-E4E7-4803-83FC-628DD9780214}" dt="2023-01-30T21:28:03.616" v="576" actId="478"/>
          <ac:picMkLst>
            <pc:docMk/>
            <pc:sldMk cId="3226525276" sldId="272"/>
            <ac:picMk id="1028" creationId="{F20EFD43-DD2E-FA96-67A5-28247F0A8348}"/>
          </ac:picMkLst>
        </pc:picChg>
        <pc:picChg chg="add del">
          <ac:chgData name="Dhar, Ankur" userId="cf568bbd-8cbc-46ef-a614-17c96f032a81" providerId="ADAL" clId="{13FF1BF2-E4E7-4803-83FC-628DD9780214}" dt="2023-01-30T21:28:13.326" v="578" actId="478"/>
          <ac:picMkLst>
            <pc:docMk/>
            <pc:sldMk cId="3226525276" sldId="272"/>
            <ac:picMk id="1030" creationId="{20D56412-92F3-797A-6540-C91B2349D2E0}"/>
          </ac:picMkLst>
        </pc:picChg>
        <pc:picChg chg="add del mod">
          <ac:chgData name="Dhar, Ankur" userId="cf568bbd-8cbc-46ef-a614-17c96f032a81" providerId="ADAL" clId="{13FF1BF2-E4E7-4803-83FC-628DD9780214}" dt="2023-01-30T21:43:24.673" v="668" actId="478"/>
          <ac:picMkLst>
            <pc:docMk/>
            <pc:sldMk cId="3226525276" sldId="272"/>
            <ac:picMk id="1032" creationId="{D311E9BA-E914-65FA-8FE5-F622032A7339}"/>
          </ac:picMkLst>
        </pc:picChg>
      </pc:sldChg>
      <pc:sldChg chg="addSp delSp modSp add mod ord">
        <pc:chgData name="Dhar, Ankur" userId="cf568bbd-8cbc-46ef-a614-17c96f032a81" providerId="ADAL" clId="{13FF1BF2-E4E7-4803-83FC-628DD9780214}" dt="2023-02-03T19:27:44.178" v="1737" actId="20577"/>
        <pc:sldMkLst>
          <pc:docMk/>
          <pc:sldMk cId="3100109869" sldId="273"/>
        </pc:sldMkLst>
        <pc:spChg chg="add mod">
          <ac:chgData name="Dhar, Ankur" userId="cf568bbd-8cbc-46ef-a614-17c96f032a81" providerId="ADAL" clId="{13FF1BF2-E4E7-4803-83FC-628DD9780214}" dt="2023-02-03T19:27:44.178" v="1737" actId="20577"/>
          <ac:spMkLst>
            <pc:docMk/>
            <pc:sldMk cId="3100109869" sldId="273"/>
            <ac:spMk id="2" creationId="{0A35E0E6-1E81-5F4A-1286-FF639671F3D8}"/>
          </ac:spMkLst>
        </pc:spChg>
        <pc:spChg chg="add del">
          <ac:chgData name="Dhar, Ankur" userId="cf568bbd-8cbc-46ef-a614-17c96f032a81" providerId="ADAL" clId="{13FF1BF2-E4E7-4803-83FC-628DD9780214}" dt="2023-01-30T21:42:06.469" v="631" actId="478"/>
          <ac:spMkLst>
            <pc:docMk/>
            <pc:sldMk cId="3100109869" sldId="273"/>
            <ac:spMk id="8" creationId="{38FE6FF6-F2F5-0D76-9E6E-68F293F712D6}"/>
          </ac:spMkLst>
        </pc:spChg>
        <pc:spChg chg="mod">
          <ac:chgData name="Dhar, Ankur" userId="cf568bbd-8cbc-46ef-a614-17c96f032a81" providerId="ADAL" clId="{13FF1BF2-E4E7-4803-83FC-628DD9780214}" dt="2023-01-30T21:33:01.864" v="605" actId="20577"/>
          <ac:spMkLst>
            <pc:docMk/>
            <pc:sldMk cId="3100109869" sldId="273"/>
            <ac:spMk id="235" creationId="{00000000-0000-0000-0000-000000000000}"/>
          </ac:spMkLst>
        </pc:spChg>
        <pc:spChg chg="mod">
          <ac:chgData name="Dhar, Ankur" userId="cf568bbd-8cbc-46ef-a614-17c96f032a81" providerId="ADAL" clId="{13FF1BF2-E4E7-4803-83FC-628DD9780214}" dt="2023-01-30T21:39:23.873" v="623" actId="14100"/>
          <ac:spMkLst>
            <pc:docMk/>
            <pc:sldMk cId="3100109869" sldId="273"/>
            <ac:spMk id="236" creationId="{00000000-0000-0000-0000-000000000000}"/>
          </ac:spMkLst>
        </pc:spChg>
        <pc:picChg chg="del">
          <ac:chgData name="Dhar, Ankur" userId="cf568bbd-8cbc-46ef-a614-17c96f032a81" providerId="ADAL" clId="{13FF1BF2-E4E7-4803-83FC-628DD9780214}" dt="2023-01-30T21:33:52.168" v="606" actId="478"/>
          <ac:picMkLst>
            <pc:docMk/>
            <pc:sldMk cId="3100109869" sldId="273"/>
            <ac:picMk id="3" creationId="{3B6EDBEC-8144-FF46-9EE5-D24134855FF4}"/>
          </ac:picMkLst>
        </pc:picChg>
        <pc:picChg chg="add mod">
          <ac:chgData name="Dhar, Ankur" userId="cf568bbd-8cbc-46ef-a614-17c96f032a81" providerId="ADAL" clId="{13FF1BF2-E4E7-4803-83FC-628DD9780214}" dt="2023-01-30T21:39:14.673" v="621" actId="14100"/>
          <ac:picMkLst>
            <pc:docMk/>
            <pc:sldMk cId="3100109869" sldId="273"/>
            <ac:picMk id="5" creationId="{7E3F7C34-12E7-38A9-5B6E-2783F5AECBC0}"/>
          </ac:picMkLst>
        </pc:picChg>
        <pc:picChg chg="add mod">
          <ac:chgData name="Dhar, Ankur" userId="cf568bbd-8cbc-46ef-a614-17c96f032a81" providerId="ADAL" clId="{13FF1BF2-E4E7-4803-83FC-628DD9780214}" dt="2023-01-30T21:42:53.193" v="640" actId="1076"/>
          <ac:picMkLst>
            <pc:docMk/>
            <pc:sldMk cId="3100109869" sldId="273"/>
            <ac:picMk id="7" creationId="{E58510C4-5E2B-1E4F-706C-86B7E432AD9F}"/>
          </ac:picMkLst>
        </pc:picChg>
        <pc:picChg chg="add mod modCrop">
          <ac:chgData name="Dhar, Ankur" userId="cf568bbd-8cbc-46ef-a614-17c96f032a81" providerId="ADAL" clId="{13FF1BF2-E4E7-4803-83FC-628DD9780214}" dt="2023-01-30T21:42:57.522" v="641" actId="1076"/>
          <ac:picMkLst>
            <pc:docMk/>
            <pc:sldMk cId="3100109869" sldId="273"/>
            <ac:picMk id="10" creationId="{E4CE10B0-FCDA-AAC3-44C6-4C6EA2011C2B}"/>
          </ac:picMkLst>
        </pc:picChg>
        <pc:picChg chg="mod">
          <ac:chgData name="Dhar, Ankur" userId="cf568bbd-8cbc-46ef-a614-17c96f032a81" providerId="ADAL" clId="{13FF1BF2-E4E7-4803-83FC-628DD9780214}" dt="2023-01-30T21:39:40.746" v="626" actId="14100"/>
          <ac:picMkLst>
            <pc:docMk/>
            <pc:sldMk cId="3100109869" sldId="273"/>
            <ac:picMk id="1032" creationId="{D311E9BA-E914-65FA-8FE5-F622032A7339}"/>
          </ac:picMkLst>
        </pc:picChg>
      </pc:sldChg>
      <pc:sldChg chg="addSp delSp modSp mod">
        <pc:chgData name="Dhar, Ankur" userId="cf568bbd-8cbc-46ef-a614-17c96f032a81" providerId="ADAL" clId="{13FF1BF2-E4E7-4803-83FC-628DD9780214}" dt="2023-02-03T19:27:54.241" v="1738"/>
        <pc:sldMkLst>
          <pc:docMk/>
          <pc:sldMk cId="2496851135" sldId="274"/>
        </pc:sldMkLst>
        <pc:spChg chg="add mod">
          <ac:chgData name="Dhar, Ankur" userId="cf568bbd-8cbc-46ef-a614-17c96f032a81" providerId="ADAL" clId="{13FF1BF2-E4E7-4803-83FC-628DD9780214}" dt="2023-02-03T19:27:54.241" v="1738"/>
          <ac:spMkLst>
            <pc:docMk/>
            <pc:sldMk cId="2496851135" sldId="274"/>
            <ac:spMk id="3" creationId="{C157560A-4AC9-0FE2-2500-77C08315E91D}"/>
          </ac:spMkLst>
        </pc:spChg>
        <pc:spChg chg="mod">
          <ac:chgData name="Dhar, Ankur" userId="cf568bbd-8cbc-46ef-a614-17c96f032a81" providerId="ADAL" clId="{13FF1BF2-E4E7-4803-83FC-628DD9780214}" dt="2023-02-02T22:27:53.001" v="1543" actId="20577"/>
          <ac:spMkLst>
            <pc:docMk/>
            <pc:sldMk cId="2496851135" sldId="274"/>
            <ac:spMk id="236" creationId="{00000000-0000-0000-0000-000000000000}"/>
          </ac:spMkLst>
        </pc:spChg>
        <pc:picChg chg="add mod ord">
          <ac:chgData name="Dhar, Ankur" userId="cf568bbd-8cbc-46ef-a614-17c96f032a81" providerId="ADAL" clId="{13FF1BF2-E4E7-4803-83FC-628DD9780214}" dt="2023-02-02T22:28:17.872" v="1552" actId="167"/>
          <ac:picMkLst>
            <pc:docMk/>
            <pc:sldMk cId="2496851135" sldId="274"/>
            <ac:picMk id="5" creationId="{4F6F380A-AC04-7848-8089-F190DBC83AE0}"/>
          </ac:picMkLst>
        </pc:picChg>
        <pc:picChg chg="del">
          <ac:chgData name="Dhar, Ankur" userId="cf568bbd-8cbc-46ef-a614-17c96f032a81" providerId="ADAL" clId="{13FF1BF2-E4E7-4803-83FC-628DD9780214}" dt="2023-02-02T22:28:11.517" v="1550" actId="478"/>
          <ac:picMkLst>
            <pc:docMk/>
            <pc:sldMk cId="2496851135" sldId="274"/>
            <ac:picMk id="8" creationId="{AB64BF3E-088F-BD00-3CEE-CE37B7A3195A}"/>
          </ac:picMkLst>
        </pc:picChg>
        <pc:cxnChg chg="del">
          <ac:chgData name="Dhar, Ankur" userId="cf568bbd-8cbc-46ef-a614-17c96f032a81" providerId="ADAL" clId="{13FF1BF2-E4E7-4803-83FC-628DD9780214}" dt="2023-02-02T22:28:20.858" v="1553" actId="478"/>
          <ac:cxnSpMkLst>
            <pc:docMk/>
            <pc:sldMk cId="2496851135" sldId="274"/>
            <ac:cxnSpMk id="6" creationId="{BB893A25-2618-70C0-290D-742DAE8C51FD}"/>
          </ac:cxnSpMkLst>
        </pc:cxnChg>
      </pc:sldChg>
      <pc:sldChg chg="addSp modSp mod">
        <pc:chgData name="Dhar, Ankur" userId="cf568bbd-8cbc-46ef-a614-17c96f032a81" providerId="ADAL" clId="{13FF1BF2-E4E7-4803-83FC-628DD9780214}" dt="2023-02-03T19:27:35.498" v="1728" actId="20577"/>
        <pc:sldMkLst>
          <pc:docMk/>
          <pc:sldMk cId="2037737764" sldId="275"/>
        </pc:sldMkLst>
        <pc:spChg chg="add mod">
          <ac:chgData name="Dhar, Ankur" userId="cf568bbd-8cbc-46ef-a614-17c96f032a81" providerId="ADAL" clId="{13FF1BF2-E4E7-4803-83FC-628DD9780214}" dt="2023-02-03T19:27:35.498" v="1728" actId="20577"/>
          <ac:spMkLst>
            <pc:docMk/>
            <pc:sldMk cId="2037737764" sldId="275"/>
            <ac:spMk id="2" creationId="{95937FAF-6BA6-DC68-9BEE-F38525FE0321}"/>
          </ac:spMkLst>
        </pc:spChg>
      </pc:sldChg>
      <pc:sldChg chg="modSp mod">
        <pc:chgData name="Dhar, Ankur" userId="cf568bbd-8cbc-46ef-a614-17c96f032a81" providerId="ADAL" clId="{13FF1BF2-E4E7-4803-83FC-628DD9780214}" dt="2023-02-02T21:20:22.430" v="1499" actId="20577"/>
        <pc:sldMkLst>
          <pc:docMk/>
          <pc:sldMk cId="2868373553" sldId="276"/>
        </pc:sldMkLst>
        <pc:spChg chg="mod">
          <ac:chgData name="Dhar, Ankur" userId="cf568bbd-8cbc-46ef-a614-17c96f032a81" providerId="ADAL" clId="{13FF1BF2-E4E7-4803-83FC-628DD9780214}" dt="2023-02-02T21:20:22.430" v="1499" actId="20577"/>
          <ac:spMkLst>
            <pc:docMk/>
            <pc:sldMk cId="2868373553" sldId="276"/>
            <ac:spMk id="259" creationId="{00000000-0000-0000-0000-000000000000}"/>
          </ac:spMkLst>
        </pc:spChg>
      </pc:sldChg>
      <pc:sldChg chg="addSp modSp mod">
        <pc:chgData name="Dhar, Ankur" userId="cf568bbd-8cbc-46ef-a614-17c96f032a81" providerId="ADAL" clId="{13FF1BF2-E4E7-4803-83FC-628DD9780214}" dt="2023-02-03T19:25:50.416" v="1686" actId="14100"/>
        <pc:sldMkLst>
          <pc:docMk/>
          <pc:sldMk cId="2760976704" sldId="277"/>
        </pc:sldMkLst>
        <pc:spChg chg="add mod">
          <ac:chgData name="Dhar, Ankur" userId="cf568bbd-8cbc-46ef-a614-17c96f032a81" providerId="ADAL" clId="{13FF1BF2-E4E7-4803-83FC-628DD9780214}" dt="2023-02-03T19:25:50.416" v="1686" actId="14100"/>
          <ac:spMkLst>
            <pc:docMk/>
            <pc:sldMk cId="2760976704" sldId="277"/>
            <ac:spMk id="2" creationId="{06D84C7A-0956-9703-AB45-B68E10CA9021}"/>
          </ac:spMkLst>
        </pc:spChg>
      </pc:sldChg>
      <pc:sldChg chg="addSp modSp">
        <pc:chgData name="Dhar, Ankur" userId="cf568bbd-8cbc-46ef-a614-17c96f032a81" providerId="ADAL" clId="{13FF1BF2-E4E7-4803-83FC-628DD9780214}" dt="2023-02-03T19:25:53.794" v="1687"/>
        <pc:sldMkLst>
          <pc:docMk/>
          <pc:sldMk cId="2027872066" sldId="278"/>
        </pc:sldMkLst>
        <pc:spChg chg="add mod">
          <ac:chgData name="Dhar, Ankur" userId="cf568bbd-8cbc-46ef-a614-17c96f032a81" providerId="ADAL" clId="{13FF1BF2-E4E7-4803-83FC-628DD9780214}" dt="2023-02-03T19:25:53.794" v="1687"/>
          <ac:spMkLst>
            <pc:docMk/>
            <pc:sldMk cId="2027872066" sldId="278"/>
            <ac:spMk id="4" creationId="{C02809D4-AB32-D65B-C69B-4256011062D5}"/>
          </ac:spMkLst>
        </pc:spChg>
      </pc:sldChg>
      <pc:sldChg chg="addSp modSp mod">
        <pc:chgData name="Dhar, Ankur" userId="cf568bbd-8cbc-46ef-a614-17c96f032a81" providerId="ADAL" clId="{13FF1BF2-E4E7-4803-83FC-628DD9780214}" dt="2023-02-03T19:25:55.571" v="1688"/>
        <pc:sldMkLst>
          <pc:docMk/>
          <pc:sldMk cId="1371627719" sldId="279"/>
        </pc:sldMkLst>
        <pc:spChg chg="mod">
          <ac:chgData name="Dhar, Ankur" userId="cf568bbd-8cbc-46ef-a614-17c96f032a81" providerId="ADAL" clId="{13FF1BF2-E4E7-4803-83FC-628DD9780214}" dt="2023-02-02T21:18:52.436" v="1361" actId="20577"/>
          <ac:spMkLst>
            <pc:docMk/>
            <pc:sldMk cId="1371627719" sldId="279"/>
            <ac:spMk id="2" creationId="{06C3D403-43B5-69D9-2A55-82078E660219}"/>
          </ac:spMkLst>
        </pc:spChg>
        <pc:spChg chg="add mod">
          <ac:chgData name="Dhar, Ankur" userId="cf568bbd-8cbc-46ef-a614-17c96f032a81" providerId="ADAL" clId="{13FF1BF2-E4E7-4803-83FC-628DD9780214}" dt="2023-02-03T19:25:55.571" v="1688"/>
          <ac:spMkLst>
            <pc:docMk/>
            <pc:sldMk cId="1371627719" sldId="279"/>
            <ac:spMk id="4" creationId="{D008A67C-6E25-7B22-F0BD-A2C3A9BBFA4C}"/>
          </ac:spMkLst>
        </pc:spChg>
      </pc:sldChg>
      <pc:sldChg chg="addSp modSp mod">
        <pc:chgData name="Dhar, Ankur" userId="cf568bbd-8cbc-46ef-a614-17c96f032a81" providerId="ADAL" clId="{13FF1BF2-E4E7-4803-83FC-628DD9780214}" dt="2023-02-03T19:25:58.031" v="1690"/>
        <pc:sldMkLst>
          <pc:docMk/>
          <pc:sldMk cId="4005355341" sldId="280"/>
        </pc:sldMkLst>
        <pc:spChg chg="mod">
          <ac:chgData name="Dhar, Ankur" userId="cf568bbd-8cbc-46ef-a614-17c96f032a81" providerId="ADAL" clId="{13FF1BF2-E4E7-4803-83FC-628DD9780214}" dt="2023-02-02T21:20:00.254" v="1472" actId="20577"/>
          <ac:spMkLst>
            <pc:docMk/>
            <pc:sldMk cId="4005355341" sldId="280"/>
            <ac:spMk id="3" creationId="{4C790EEA-8689-3B46-AA04-8DE592B69F69}"/>
          </ac:spMkLst>
        </pc:spChg>
        <pc:spChg chg="add mod">
          <ac:chgData name="Dhar, Ankur" userId="cf568bbd-8cbc-46ef-a614-17c96f032a81" providerId="ADAL" clId="{13FF1BF2-E4E7-4803-83FC-628DD9780214}" dt="2023-02-03T19:25:58.031" v="1690"/>
          <ac:spMkLst>
            <pc:docMk/>
            <pc:sldMk cId="4005355341" sldId="280"/>
            <ac:spMk id="7" creationId="{BF0CDD08-4588-35EE-56E5-1E9DF50C8482}"/>
          </ac:spMkLst>
        </pc:spChg>
      </pc:sldChg>
      <pc:sldMasterChg chg="del delSldLayout">
        <pc:chgData name="Dhar, Ankur" userId="cf568bbd-8cbc-46ef-a614-17c96f032a81" providerId="ADAL" clId="{13FF1BF2-E4E7-4803-83FC-628DD9780214}" dt="2023-01-30T17:35:13.879" v="0" actId="47"/>
        <pc:sldMasterMkLst>
          <pc:docMk/>
          <pc:sldMasterMk cId="0" sldId="2147483661"/>
        </pc:sldMasterMkLst>
        <pc:sldLayoutChg chg="del">
          <pc:chgData name="Dhar, Ankur" userId="cf568bbd-8cbc-46ef-a614-17c96f032a81" providerId="ADAL" clId="{13FF1BF2-E4E7-4803-83FC-628DD9780214}" dt="2023-01-30T17:35:13.879" v="0" actId="47"/>
          <pc:sldLayoutMkLst>
            <pc:docMk/>
            <pc:sldMasterMk cId="0" sldId="2147483661"/>
            <pc:sldLayoutMk cId="0" sldId="2147483662"/>
          </pc:sldLayoutMkLst>
        </pc:sldLayoutChg>
        <pc:sldLayoutChg chg="del">
          <pc:chgData name="Dhar, Ankur" userId="cf568bbd-8cbc-46ef-a614-17c96f032a81" providerId="ADAL" clId="{13FF1BF2-E4E7-4803-83FC-628DD9780214}" dt="2023-01-30T17:35:13.879" v="0" actId="47"/>
          <pc:sldLayoutMkLst>
            <pc:docMk/>
            <pc:sldMasterMk cId="0" sldId="2147483661"/>
            <pc:sldLayoutMk cId="0" sldId="2147483663"/>
          </pc:sldLayoutMkLst>
        </pc:sldLayoutChg>
        <pc:sldLayoutChg chg="del">
          <pc:chgData name="Dhar, Ankur" userId="cf568bbd-8cbc-46ef-a614-17c96f032a81" providerId="ADAL" clId="{13FF1BF2-E4E7-4803-83FC-628DD9780214}" dt="2023-01-30T17:35:13.879" v="0" actId="47"/>
          <pc:sldLayoutMkLst>
            <pc:docMk/>
            <pc:sldMasterMk cId="0" sldId="2147483661"/>
            <pc:sldLayoutMk cId="0" sldId="2147483664"/>
          </pc:sldLayoutMkLst>
        </pc:sldLayoutChg>
        <pc:sldLayoutChg chg="del">
          <pc:chgData name="Dhar, Ankur" userId="cf568bbd-8cbc-46ef-a614-17c96f032a81" providerId="ADAL" clId="{13FF1BF2-E4E7-4803-83FC-628DD9780214}" dt="2023-01-30T17:35:13.879" v="0" actId="47"/>
          <pc:sldLayoutMkLst>
            <pc:docMk/>
            <pc:sldMasterMk cId="0" sldId="2147483661"/>
            <pc:sldLayoutMk cId="0" sldId="2147483665"/>
          </pc:sldLayoutMkLst>
        </pc:sldLayoutChg>
        <pc:sldLayoutChg chg="del">
          <pc:chgData name="Dhar, Ankur" userId="cf568bbd-8cbc-46ef-a614-17c96f032a81" providerId="ADAL" clId="{13FF1BF2-E4E7-4803-83FC-628DD9780214}" dt="2023-01-30T17:35:13.879" v="0" actId="47"/>
          <pc:sldLayoutMkLst>
            <pc:docMk/>
            <pc:sldMasterMk cId="0" sldId="2147483661"/>
            <pc:sldLayoutMk cId="0" sldId="2147483666"/>
          </pc:sldLayoutMkLst>
        </pc:sldLayoutChg>
        <pc:sldLayoutChg chg="del">
          <pc:chgData name="Dhar, Ankur" userId="cf568bbd-8cbc-46ef-a614-17c96f032a81" providerId="ADAL" clId="{13FF1BF2-E4E7-4803-83FC-628DD9780214}" dt="2023-01-30T17:35:13.879" v="0" actId="47"/>
          <pc:sldLayoutMkLst>
            <pc:docMk/>
            <pc:sldMasterMk cId="0" sldId="2147483661"/>
            <pc:sldLayoutMk cId="0" sldId="2147483667"/>
          </pc:sldLayoutMkLst>
        </pc:sldLayoutChg>
        <pc:sldLayoutChg chg="del">
          <pc:chgData name="Dhar, Ankur" userId="cf568bbd-8cbc-46ef-a614-17c96f032a81" providerId="ADAL" clId="{13FF1BF2-E4E7-4803-83FC-628DD9780214}" dt="2023-01-30T17:35:13.879" v="0" actId="47"/>
          <pc:sldLayoutMkLst>
            <pc:docMk/>
            <pc:sldMasterMk cId="0" sldId="2147483661"/>
            <pc:sldLayoutMk cId="0" sldId="2147483668"/>
          </pc:sldLayoutMkLst>
        </pc:sldLayoutChg>
        <pc:sldLayoutChg chg="del">
          <pc:chgData name="Dhar, Ankur" userId="cf568bbd-8cbc-46ef-a614-17c96f032a81" providerId="ADAL" clId="{13FF1BF2-E4E7-4803-83FC-628DD9780214}" dt="2023-01-30T17:35:13.879" v="0" actId="47"/>
          <pc:sldLayoutMkLst>
            <pc:docMk/>
            <pc:sldMasterMk cId="0" sldId="2147483661"/>
            <pc:sldLayoutMk cId="0" sldId="2147483669"/>
          </pc:sldLayoutMkLst>
        </pc:sldLayoutChg>
        <pc:sldLayoutChg chg="del">
          <pc:chgData name="Dhar, Ankur" userId="cf568bbd-8cbc-46ef-a614-17c96f032a81" providerId="ADAL" clId="{13FF1BF2-E4E7-4803-83FC-628DD9780214}" dt="2023-01-30T17:35:13.879" v="0" actId="47"/>
          <pc:sldLayoutMkLst>
            <pc:docMk/>
            <pc:sldMasterMk cId="0" sldId="2147483661"/>
            <pc:sldLayoutMk cId="0" sldId="2147483670"/>
          </pc:sldLayoutMkLst>
        </pc:sldLayoutChg>
        <pc:sldLayoutChg chg="del">
          <pc:chgData name="Dhar, Ankur" userId="cf568bbd-8cbc-46ef-a614-17c96f032a81" providerId="ADAL" clId="{13FF1BF2-E4E7-4803-83FC-628DD9780214}" dt="2023-01-30T17:35:13.879" v="0" actId="47"/>
          <pc:sldLayoutMkLst>
            <pc:docMk/>
            <pc:sldMasterMk cId="0" sldId="2147483661"/>
            <pc:sldLayoutMk cId="0" sldId="2147483671"/>
          </pc:sldLayoutMkLst>
        </pc:sldLayoutChg>
        <pc:sldLayoutChg chg="del">
          <pc:chgData name="Dhar, Ankur" userId="cf568bbd-8cbc-46ef-a614-17c96f032a81" providerId="ADAL" clId="{13FF1BF2-E4E7-4803-83FC-628DD9780214}" dt="2023-01-30T17:35:13.879" v="0" actId="47"/>
          <pc:sldLayoutMkLst>
            <pc:docMk/>
            <pc:sldMasterMk cId="0" sldId="2147483661"/>
            <pc:sldLayoutMk cId="0" sldId="2147483672"/>
          </pc:sldLayoutMkLst>
        </pc:sldLayoutChg>
        <pc:sldLayoutChg chg="del">
          <pc:chgData name="Dhar, Ankur" userId="cf568bbd-8cbc-46ef-a614-17c96f032a81" providerId="ADAL" clId="{13FF1BF2-E4E7-4803-83FC-628DD9780214}" dt="2023-01-30T17:35:13.879" v="0" actId="47"/>
          <pc:sldLayoutMkLst>
            <pc:docMk/>
            <pc:sldMasterMk cId="0" sldId="2147483661"/>
            <pc:sldLayoutMk cId="0" sldId="214748367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211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en-US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21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213" name="PlaceHolder 4"/>
          <p:cNvSpPr>
            <a:spLocks noGrp="1"/>
          </p:cNvSpPr>
          <p:nvPr>
            <p:ph type="dt" idx="7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buNone/>
              <a:defRPr lang="en-US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214" name="PlaceHolder 5"/>
          <p:cNvSpPr>
            <a:spLocks noGrp="1"/>
          </p:cNvSpPr>
          <p:nvPr>
            <p:ph type="ftr" idx="8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>
              <a:defRPr lang="en-US" sz="1400" b="0" strike="noStrike" spc="-1">
                <a:latin typeface="Times New Roman"/>
              </a:defRPr>
            </a:lvl1pPr>
          </a:lstStyle>
          <a:p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215" name="PlaceHolder 6"/>
          <p:cNvSpPr>
            <a:spLocks noGrp="1"/>
          </p:cNvSpPr>
          <p:nvPr>
            <p:ph type="sldNum" idx="9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buNone/>
              <a:defRPr lang="en-US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fld id="{33B6E461-1DBE-4CBE-84CB-D68DE5C48B14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27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6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274" name="PlaceHolder 3"/>
          <p:cNvSpPr>
            <a:spLocks noGrp="1"/>
          </p:cNvSpPr>
          <p:nvPr>
            <p:ph type="sldNum" idx="13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en-US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05C9F4B0-98F3-4C9A-9B26-96B3630EAE6A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304" name="PlaceHolder 3"/>
          <p:cNvSpPr>
            <a:spLocks noGrp="1"/>
          </p:cNvSpPr>
          <p:nvPr>
            <p:ph type="sldNum" idx="23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rgbClr val="000000"/>
                </a:solidFill>
                <a:latin typeface="Calibri"/>
                <a:ea typeface="Calibri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79CD77E6-8C45-4299-A30F-56E653DDB3DC}" type="slidenum">
              <a:rPr lang="en-US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19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pPr algn="r">
              <a:buNone/>
            </a:pPr>
            <a:fld id="{33B6E461-1DBE-4CBE-84CB-D68DE5C48B14}" type="slidenum">
              <a:rPr lang="en-US" sz="1400" b="0" strike="noStrike" spc="-1" smtClean="0">
                <a:latin typeface="Times New Roman"/>
              </a:rPr>
              <a:t>4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18817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pPr algn="r">
              <a:buNone/>
            </a:pPr>
            <a:fld id="{33B6E461-1DBE-4CBE-84CB-D68DE5C48B14}" type="slidenum">
              <a:rPr lang="en-US" sz="1400" b="0" strike="noStrike" spc="-1" smtClean="0">
                <a:latin typeface="Times New Roman"/>
              </a:rPr>
              <a:t>7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54117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prstGeom prst="rect">
            <a:avLst/>
          </a:prstGeom>
          <a:ln w="0">
            <a:noFill/>
          </a:ln>
        </p:spPr>
      </p:sp>
      <p:sp>
        <p:nvSpPr>
          <p:cNvPr id="282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20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283" name="PlaceHolder 3"/>
          <p:cNvSpPr>
            <a:spLocks noGrp="1"/>
          </p:cNvSpPr>
          <p:nvPr>
            <p:ph type="sldNum" idx="16"/>
          </p:nvPr>
        </p:nvSpPr>
        <p:spPr>
          <a:xfrm>
            <a:off x="4399200" y="9555480"/>
            <a:ext cx="3372480" cy="502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en-US" sz="14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6CA00A49-E8AC-454E-9889-209F28F6D60E}" type="slidenum">
              <a:rPr lang="en-US" sz="1400" b="0" strike="noStrike" spc="-1">
                <a:latin typeface="Times New Roman"/>
              </a:rPr>
              <a:t>8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29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292" name="PlaceHolder 3"/>
          <p:cNvSpPr>
            <a:spLocks noGrp="1"/>
          </p:cNvSpPr>
          <p:nvPr>
            <p:ph type="sldNum" idx="19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rgbClr val="000000"/>
                </a:solidFill>
                <a:latin typeface="Calibri"/>
                <a:ea typeface="Calibri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84AF3FFF-9535-48B1-9C8D-4ECE44446FA1}" type="slidenum">
              <a:rPr lang="en-US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9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29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000" b="0" strike="noStrike" spc="-1" dirty="0">
              <a:latin typeface="Arial"/>
            </a:endParaRPr>
          </a:p>
        </p:txBody>
      </p:sp>
      <p:sp>
        <p:nvSpPr>
          <p:cNvPr id="295" name="PlaceHolder 3"/>
          <p:cNvSpPr>
            <a:spLocks noGrp="1"/>
          </p:cNvSpPr>
          <p:nvPr>
            <p:ph type="sldNum" idx="20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rgbClr val="000000"/>
                </a:solidFill>
                <a:latin typeface="Calibri"/>
                <a:ea typeface="Calibri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11DE4DAE-D819-4717-998C-90B47D3AB640}" type="slidenum">
              <a:rPr lang="en-US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10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86779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29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000" b="0" strike="noStrike" spc="-1" dirty="0">
              <a:latin typeface="Arial"/>
            </a:endParaRPr>
          </a:p>
        </p:txBody>
      </p:sp>
      <p:sp>
        <p:nvSpPr>
          <p:cNvPr id="295" name="PlaceHolder 3"/>
          <p:cNvSpPr>
            <a:spLocks noGrp="1"/>
          </p:cNvSpPr>
          <p:nvPr>
            <p:ph type="sldNum" idx="20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rgbClr val="000000"/>
                </a:solidFill>
                <a:latin typeface="Calibri"/>
                <a:ea typeface="Calibri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11DE4DAE-D819-4717-998C-90B47D3AB640}" type="slidenum">
              <a:rPr lang="en-US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16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538994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6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301" name="PlaceHolder 3"/>
          <p:cNvSpPr>
            <a:spLocks noGrp="1"/>
          </p:cNvSpPr>
          <p:nvPr>
            <p:ph type="sldNum" idx="22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en-US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CE6CE718-70D1-4DA6-BB52-EFCAB3FF97BD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17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29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298" name="PlaceHolder 3"/>
          <p:cNvSpPr>
            <a:spLocks noGrp="1"/>
          </p:cNvSpPr>
          <p:nvPr>
            <p:ph type="sldNum" idx="21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rgbClr val="000000"/>
                </a:solidFill>
                <a:latin typeface="Calibri"/>
                <a:ea typeface="Calibri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54F511B9-F8B3-4F80-880E-5068683EF817}" type="slidenum">
              <a:rPr lang="en-US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18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4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026EAB28-93CB-4397-93D7-BF61725C36B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7403C13-9B53-42D5-B94A-1DA5B9EE2D26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70807370-5947-479A-B2C9-D6101A5AB4EA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EB88067-E894-48D8-B7A3-99DA90E193CE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1E44E7D-7175-4C69-9D7A-4513CF798851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B49F9C59-62D5-46D4-8B8C-69D903289A72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B1251A3-01A8-44C1-B3F5-24195FEDDB77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438EC5A-8258-4629-B781-303453B8327E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F4CF2B6-A79B-4732-BF99-0F255A78E9DA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105A735-2F1F-4208-8B27-9E9CCD09A66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7AAF812-6640-4586-844A-79D58D215267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C973DEB-7F08-4E72-98BB-96692ED576E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- 1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344577E-F773-6C4C-AE60-FB719D99A4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1110216"/>
            <a:ext cx="1055370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6701"/>
            <a:ext cx="105537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BB537D-0377-5545-B569-90793CDE1E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1605068"/>
            <a:ext cx="10553700" cy="4452832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07D5798C-8E10-C74E-AF93-6DB41CB884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SECTION TITLE AND/OR DEPARTMENT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FBC5010-DCB3-A04E-8966-BD99F4CA7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441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D9E793CD-1E1F-43C7-A084-972C7D25E445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B300FDD2-BA8A-44FF-8070-5DEBD99293D3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56691DC8-A258-482A-9172-E883CCA1C364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F53934A4-8AD3-4464-8D5D-3FA1BBFAB9B2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CE7E3C54-A60C-40CC-A095-ED3E4794BCAE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02208410-E45A-48EE-AA25-9DA186E1B5CF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0EECC623-2B49-4EA2-9CBC-7194FBEEDD02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A603C222-7CE0-4B5B-AED0-6DD3F02FAD88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8FAB383B-E69A-4EDA-B9A0-188A47481026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6C9D6F0E-5779-4D24-9F35-7C7E28799A43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2C63B6F7-2744-4F7E-ABBC-F3111562757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5BE3999F-9EBE-4569-83DF-2C4406C86037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3F89BBAF-30FC-4C6C-9DC9-495548CFF786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77DC04DC-2120-4BDF-9108-CF82979FD10C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53E80FDE-6C10-491E-9AF2-473BED8CC7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D35E9C65-D598-4E40-AC91-F750C1A75BE1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8D28B24A-B895-4E39-A4B2-8CCB92672A88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C7762D16-7E5E-4C3D-8230-E695D735FD58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E66A8261-DCE6-4B1B-8B92-4FE8D13B0B2C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73A57869-24DF-413C-A697-FE10C1525E07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348598B4-B983-4252-AC91-DBBDA9CE5037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E939C0F7-E5DB-4766-9ED6-6500E6FE78F5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452634EA-FBDB-411B-8C1D-1D92847D9C93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66748CBD-DC99-4490-8EB6-C4B855870F38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tion 1">
  <p:cSld name="Title Slide - Option 1">
    <p:bg>
      <p:bgPr>
        <a:gradFill>
          <a:gsLst>
            <a:gs pos="0">
              <a:srgbClr val="E04F39"/>
            </a:gs>
            <a:gs pos="15000">
              <a:srgbClr val="E04F39"/>
            </a:gs>
            <a:gs pos="50000">
              <a:srgbClr val="AF2D24"/>
            </a:gs>
            <a:gs pos="100000">
              <a:srgbClr val="8C1515"/>
            </a:gs>
          </a:gsLst>
          <a:lin ang="8100000" scaled="0"/>
        </a:gra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46869" y="6156021"/>
            <a:ext cx="2022942" cy="3371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" name="Google Shape;24;p35"/>
          <p:cNvCxnSpPr/>
          <p:nvPr/>
        </p:nvCxnSpPr>
        <p:spPr>
          <a:xfrm>
            <a:off x="800100" y="3762332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" name="Google Shape;25;p35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10553700" cy="21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5"/>
          <p:cNvSpPr txBox="1">
            <a:spLocks noGrp="1"/>
          </p:cNvSpPr>
          <p:nvPr>
            <p:ph type="subTitle" idx="1"/>
          </p:nvPr>
        </p:nvSpPr>
        <p:spPr>
          <a:xfrm>
            <a:off x="779950" y="2814950"/>
            <a:ext cx="10553700" cy="7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5"/>
          <p:cNvSpPr txBox="1">
            <a:spLocks noGrp="1"/>
          </p:cNvSpPr>
          <p:nvPr>
            <p:ph type="subTitle" idx="2"/>
          </p:nvPr>
        </p:nvSpPr>
        <p:spPr>
          <a:xfrm>
            <a:off x="814125" y="3985200"/>
            <a:ext cx="5202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5"/>
          <p:cNvSpPr txBox="1">
            <a:spLocks noGrp="1"/>
          </p:cNvSpPr>
          <p:nvPr>
            <p:ph type="subTitle" idx="3"/>
          </p:nvPr>
        </p:nvSpPr>
        <p:spPr>
          <a:xfrm>
            <a:off x="814125" y="4364975"/>
            <a:ext cx="5202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34723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tion 3A">
  <p:cSld name="Title Slide - Option 3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Google Shape;30;p36"/>
          <p:cNvCxnSpPr/>
          <p:nvPr/>
        </p:nvCxnSpPr>
        <p:spPr>
          <a:xfrm>
            <a:off x="0" y="5868971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1" name="Google Shape;31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46869" y="6156021"/>
            <a:ext cx="2022942" cy="337157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36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7023600" cy="21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4800"/>
              <a:buNone/>
              <a:defRPr b="1">
                <a:solidFill>
                  <a:srgbClr val="8C151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6"/>
          <p:cNvSpPr txBox="1">
            <a:spLocks noGrp="1"/>
          </p:cNvSpPr>
          <p:nvPr>
            <p:ph type="subTitle" idx="1"/>
          </p:nvPr>
        </p:nvSpPr>
        <p:spPr>
          <a:xfrm>
            <a:off x="814125" y="3985200"/>
            <a:ext cx="6982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36"/>
          <p:cNvSpPr txBox="1">
            <a:spLocks noGrp="1"/>
          </p:cNvSpPr>
          <p:nvPr>
            <p:ph type="subTitle" idx="2"/>
          </p:nvPr>
        </p:nvSpPr>
        <p:spPr>
          <a:xfrm>
            <a:off x="814125" y="4364975"/>
            <a:ext cx="6982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36"/>
          <p:cNvSpPr txBox="1">
            <a:spLocks noGrp="1"/>
          </p:cNvSpPr>
          <p:nvPr>
            <p:ph type="subTitle" idx="3"/>
          </p:nvPr>
        </p:nvSpPr>
        <p:spPr>
          <a:xfrm>
            <a:off x="779950" y="2814950"/>
            <a:ext cx="7023600" cy="7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04901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696">
          <p15:clr>
            <a:srgbClr val="FBAE40"/>
          </p15:clr>
        </p15:guide>
        <p15:guide id="4" orient="horz" pos="26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tion 4">
  <p:cSld name="Title Slide - Option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95982" y="6156021"/>
            <a:ext cx="2022942" cy="337157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37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7023600" cy="21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4800"/>
              <a:buNone/>
              <a:defRPr b="1">
                <a:solidFill>
                  <a:srgbClr val="8C151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7"/>
          <p:cNvSpPr txBox="1">
            <a:spLocks noGrp="1"/>
          </p:cNvSpPr>
          <p:nvPr>
            <p:ph type="subTitle" idx="1"/>
          </p:nvPr>
        </p:nvSpPr>
        <p:spPr>
          <a:xfrm>
            <a:off x="814125" y="3985200"/>
            <a:ext cx="6982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37"/>
          <p:cNvSpPr txBox="1">
            <a:spLocks noGrp="1"/>
          </p:cNvSpPr>
          <p:nvPr>
            <p:ph type="subTitle" idx="2"/>
          </p:nvPr>
        </p:nvSpPr>
        <p:spPr>
          <a:xfrm>
            <a:off x="814125" y="4364975"/>
            <a:ext cx="6982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37"/>
          <p:cNvSpPr txBox="1">
            <a:spLocks noGrp="1"/>
          </p:cNvSpPr>
          <p:nvPr>
            <p:ph type="subTitle" idx="3"/>
          </p:nvPr>
        </p:nvSpPr>
        <p:spPr>
          <a:xfrm>
            <a:off x="779950" y="2814950"/>
            <a:ext cx="7023600" cy="7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34349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tion 3 Layout">
  <p:cSld name="Title Slide - Option 3 Layou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38" descr="A picture containing ocean floor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46869" y="6156021"/>
            <a:ext cx="2022942" cy="3371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" name="Google Shape;48;p38"/>
          <p:cNvCxnSpPr/>
          <p:nvPr/>
        </p:nvCxnSpPr>
        <p:spPr>
          <a:xfrm>
            <a:off x="800100" y="3762332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9" name="Google Shape;49;p38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10553700" cy="21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8"/>
          <p:cNvSpPr txBox="1">
            <a:spLocks noGrp="1"/>
          </p:cNvSpPr>
          <p:nvPr>
            <p:ph type="subTitle" idx="1"/>
          </p:nvPr>
        </p:nvSpPr>
        <p:spPr>
          <a:xfrm>
            <a:off x="779950" y="2814950"/>
            <a:ext cx="10553700" cy="7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8"/>
          <p:cNvSpPr txBox="1">
            <a:spLocks noGrp="1"/>
          </p:cNvSpPr>
          <p:nvPr>
            <p:ph type="subTitle" idx="2"/>
          </p:nvPr>
        </p:nvSpPr>
        <p:spPr>
          <a:xfrm>
            <a:off x="814125" y="3985200"/>
            <a:ext cx="5202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8"/>
          <p:cNvSpPr txBox="1">
            <a:spLocks noGrp="1"/>
          </p:cNvSpPr>
          <p:nvPr>
            <p:ph type="subTitle" idx="3"/>
          </p:nvPr>
        </p:nvSpPr>
        <p:spPr>
          <a:xfrm>
            <a:off x="814125" y="4364975"/>
            <a:ext cx="5202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96351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tion 3B">
  <p:cSld name="Title Slide - Option 3B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" name="Google Shape;55;p39"/>
          <p:cNvCxnSpPr/>
          <p:nvPr/>
        </p:nvCxnSpPr>
        <p:spPr>
          <a:xfrm>
            <a:off x="0" y="5868971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6" name="Google Shape;56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46869" y="6156021"/>
            <a:ext cx="2022942" cy="337157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39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7023600" cy="21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4800"/>
              <a:buNone/>
              <a:defRPr b="1">
                <a:solidFill>
                  <a:srgbClr val="8C151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9"/>
          <p:cNvSpPr txBox="1">
            <a:spLocks noGrp="1"/>
          </p:cNvSpPr>
          <p:nvPr>
            <p:ph type="subTitle" idx="1"/>
          </p:nvPr>
        </p:nvSpPr>
        <p:spPr>
          <a:xfrm>
            <a:off x="814125" y="3985200"/>
            <a:ext cx="6982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39"/>
          <p:cNvSpPr txBox="1">
            <a:spLocks noGrp="1"/>
          </p:cNvSpPr>
          <p:nvPr>
            <p:ph type="subTitle" idx="2"/>
          </p:nvPr>
        </p:nvSpPr>
        <p:spPr>
          <a:xfrm>
            <a:off x="814125" y="4364975"/>
            <a:ext cx="6982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39"/>
          <p:cNvSpPr txBox="1">
            <a:spLocks noGrp="1"/>
          </p:cNvSpPr>
          <p:nvPr>
            <p:ph type="subTitle" idx="3"/>
          </p:nvPr>
        </p:nvSpPr>
        <p:spPr>
          <a:xfrm>
            <a:off x="779950" y="2814950"/>
            <a:ext cx="7023600" cy="7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83683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696">
          <p15:clr>
            <a:srgbClr val="FBAE40"/>
          </p15:clr>
        </p15:guide>
        <p15:guide id="4" orient="horz" pos="26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tion 3C">
  <p:cSld name="Title Slide - Option 3C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" name="Google Shape;63;p40"/>
          <p:cNvCxnSpPr/>
          <p:nvPr/>
        </p:nvCxnSpPr>
        <p:spPr>
          <a:xfrm>
            <a:off x="0" y="5868971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4" name="Google Shape;64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46869" y="6156021"/>
            <a:ext cx="2022942" cy="337157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40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7023600" cy="21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4800"/>
              <a:buNone/>
              <a:defRPr b="1">
                <a:solidFill>
                  <a:srgbClr val="8C151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0"/>
          <p:cNvSpPr txBox="1">
            <a:spLocks noGrp="1"/>
          </p:cNvSpPr>
          <p:nvPr>
            <p:ph type="subTitle" idx="1"/>
          </p:nvPr>
        </p:nvSpPr>
        <p:spPr>
          <a:xfrm>
            <a:off x="814125" y="3985200"/>
            <a:ext cx="6982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40"/>
          <p:cNvSpPr txBox="1">
            <a:spLocks noGrp="1"/>
          </p:cNvSpPr>
          <p:nvPr>
            <p:ph type="subTitle" idx="2"/>
          </p:nvPr>
        </p:nvSpPr>
        <p:spPr>
          <a:xfrm>
            <a:off x="814125" y="4364975"/>
            <a:ext cx="6982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40"/>
          <p:cNvSpPr txBox="1">
            <a:spLocks noGrp="1"/>
          </p:cNvSpPr>
          <p:nvPr>
            <p:ph type="subTitle" idx="3"/>
          </p:nvPr>
        </p:nvSpPr>
        <p:spPr>
          <a:xfrm>
            <a:off x="779950" y="2814950"/>
            <a:ext cx="7023600" cy="7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8263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696">
          <p15:clr>
            <a:srgbClr val="FBAE40"/>
          </p15:clr>
        </p15:guide>
        <p15:guide id="4" orient="horz" pos="26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tion 5">
  <p:cSld name="Title Slide - Option 5">
    <p:bg>
      <p:bgPr>
        <a:solidFill>
          <a:srgbClr val="D4D1D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Google Shape;70;p41"/>
          <p:cNvCxnSpPr/>
          <p:nvPr/>
        </p:nvCxnSpPr>
        <p:spPr>
          <a:xfrm>
            <a:off x="0" y="4191000"/>
            <a:ext cx="7340828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1" name="Google Shape;71;p41"/>
          <p:cNvCxnSpPr/>
          <p:nvPr/>
        </p:nvCxnSpPr>
        <p:spPr>
          <a:xfrm>
            <a:off x="0" y="5868971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2" name="Google Shape;7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46869" y="6156021"/>
            <a:ext cx="2022942" cy="337157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41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6471600" cy="21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4800"/>
              <a:buNone/>
              <a:defRPr b="1">
                <a:solidFill>
                  <a:srgbClr val="8C151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1"/>
          <p:cNvSpPr txBox="1">
            <a:spLocks noGrp="1"/>
          </p:cNvSpPr>
          <p:nvPr>
            <p:ph type="subTitle" idx="1"/>
          </p:nvPr>
        </p:nvSpPr>
        <p:spPr>
          <a:xfrm>
            <a:off x="779374" y="2835638"/>
            <a:ext cx="6471600" cy="7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41"/>
          <p:cNvSpPr txBox="1">
            <a:spLocks noGrp="1"/>
          </p:cNvSpPr>
          <p:nvPr>
            <p:ph type="subTitle" idx="2"/>
          </p:nvPr>
        </p:nvSpPr>
        <p:spPr>
          <a:xfrm>
            <a:off x="814125" y="4442400"/>
            <a:ext cx="6430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41"/>
          <p:cNvSpPr txBox="1">
            <a:spLocks noGrp="1"/>
          </p:cNvSpPr>
          <p:nvPr>
            <p:ph type="subTitle" idx="3"/>
          </p:nvPr>
        </p:nvSpPr>
        <p:spPr>
          <a:xfrm>
            <a:off x="814125" y="4822175"/>
            <a:ext cx="6430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41"/>
          <p:cNvSpPr>
            <a:spLocks noGrp="1"/>
          </p:cNvSpPr>
          <p:nvPr>
            <p:ph type="pic" idx="4"/>
          </p:nvPr>
        </p:nvSpPr>
        <p:spPr>
          <a:xfrm>
            <a:off x="7340825" y="-13800"/>
            <a:ext cx="4898700" cy="58812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35448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696">
          <p15:clr>
            <a:srgbClr val="FBAE40"/>
          </p15:clr>
        </p15:guide>
        <p15:guide id="4" orient="horz" pos="26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Option 3A - Printable">
  <p:cSld name="Title Slide - Option 3A - Printable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" name="Google Shape;80;p42"/>
          <p:cNvCxnSpPr/>
          <p:nvPr/>
        </p:nvCxnSpPr>
        <p:spPr>
          <a:xfrm>
            <a:off x="0" y="5868971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1" name="Google Shape;81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46869" y="6156021"/>
            <a:ext cx="2022943" cy="337157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42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7023600" cy="21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4800"/>
              <a:buNone/>
              <a:defRPr b="1">
                <a:solidFill>
                  <a:srgbClr val="8C151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42"/>
          <p:cNvSpPr txBox="1">
            <a:spLocks noGrp="1"/>
          </p:cNvSpPr>
          <p:nvPr>
            <p:ph type="subTitle" idx="1"/>
          </p:nvPr>
        </p:nvSpPr>
        <p:spPr>
          <a:xfrm>
            <a:off x="814125" y="3985200"/>
            <a:ext cx="6982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42"/>
          <p:cNvSpPr txBox="1">
            <a:spLocks noGrp="1"/>
          </p:cNvSpPr>
          <p:nvPr>
            <p:ph type="subTitle" idx="2"/>
          </p:nvPr>
        </p:nvSpPr>
        <p:spPr>
          <a:xfrm>
            <a:off x="814125" y="4364975"/>
            <a:ext cx="6982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42"/>
          <p:cNvSpPr txBox="1">
            <a:spLocks noGrp="1"/>
          </p:cNvSpPr>
          <p:nvPr>
            <p:ph type="subTitle" idx="3"/>
          </p:nvPr>
        </p:nvSpPr>
        <p:spPr>
          <a:xfrm>
            <a:off x="779950" y="2814950"/>
            <a:ext cx="7023600" cy="7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87" name="Google Shape;87;p42"/>
          <p:cNvPicPr preferRelativeResize="0"/>
          <p:nvPr/>
        </p:nvPicPr>
        <p:blipFill rotWithShape="1">
          <a:blip r:embed="rId4">
            <a:alphaModFix/>
          </a:blip>
          <a:srcRect t="3128" r="12372"/>
          <a:stretch/>
        </p:blipFill>
        <p:spPr>
          <a:xfrm>
            <a:off x="9028919" y="-10344"/>
            <a:ext cx="3173424" cy="44685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42949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 - Option 3C - Printable">
  <p:cSld name="1_Title Slide - Option 3C - Printabl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9" name="Google Shape;89;p43"/>
          <p:cNvCxnSpPr/>
          <p:nvPr/>
        </p:nvCxnSpPr>
        <p:spPr>
          <a:xfrm>
            <a:off x="0" y="5868971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0" name="Google Shape;90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46869" y="6156021"/>
            <a:ext cx="2022943" cy="337157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43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7023600" cy="21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4800"/>
              <a:buNone/>
              <a:defRPr b="1">
                <a:solidFill>
                  <a:srgbClr val="8C151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43"/>
          <p:cNvSpPr txBox="1">
            <a:spLocks noGrp="1"/>
          </p:cNvSpPr>
          <p:nvPr>
            <p:ph type="subTitle" idx="1"/>
          </p:nvPr>
        </p:nvSpPr>
        <p:spPr>
          <a:xfrm>
            <a:off x="814125" y="3985200"/>
            <a:ext cx="6982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43"/>
          <p:cNvSpPr txBox="1">
            <a:spLocks noGrp="1"/>
          </p:cNvSpPr>
          <p:nvPr>
            <p:ph type="subTitle" idx="2"/>
          </p:nvPr>
        </p:nvSpPr>
        <p:spPr>
          <a:xfrm>
            <a:off x="814125" y="4364975"/>
            <a:ext cx="6982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43"/>
          <p:cNvSpPr txBox="1">
            <a:spLocks noGrp="1"/>
          </p:cNvSpPr>
          <p:nvPr>
            <p:ph type="subTitle" idx="3"/>
          </p:nvPr>
        </p:nvSpPr>
        <p:spPr>
          <a:xfrm>
            <a:off x="779950" y="2814950"/>
            <a:ext cx="7023600" cy="7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96" name="Google Shape;96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19614" y="-2769"/>
            <a:ext cx="4985499" cy="54022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41245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Option 3B - Printable">
  <p:cSld name="Title Slide - Option 3B - Printable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8" name="Google Shape;98;p44"/>
          <p:cNvCxnSpPr/>
          <p:nvPr/>
        </p:nvCxnSpPr>
        <p:spPr>
          <a:xfrm>
            <a:off x="0" y="5868971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9" name="Google Shape;99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46869" y="6156021"/>
            <a:ext cx="2022943" cy="337157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44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7023600" cy="21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4800"/>
              <a:buNone/>
              <a:defRPr b="1">
                <a:solidFill>
                  <a:srgbClr val="8C151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44"/>
          <p:cNvSpPr txBox="1">
            <a:spLocks noGrp="1"/>
          </p:cNvSpPr>
          <p:nvPr>
            <p:ph type="subTitle" idx="1"/>
          </p:nvPr>
        </p:nvSpPr>
        <p:spPr>
          <a:xfrm>
            <a:off x="814125" y="3985200"/>
            <a:ext cx="6982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44"/>
          <p:cNvSpPr txBox="1">
            <a:spLocks noGrp="1"/>
          </p:cNvSpPr>
          <p:nvPr>
            <p:ph type="subTitle" idx="2"/>
          </p:nvPr>
        </p:nvSpPr>
        <p:spPr>
          <a:xfrm>
            <a:off x="814125" y="4364975"/>
            <a:ext cx="6982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44"/>
          <p:cNvSpPr txBox="1">
            <a:spLocks noGrp="1"/>
          </p:cNvSpPr>
          <p:nvPr>
            <p:ph type="subTitle" idx="3"/>
          </p:nvPr>
        </p:nvSpPr>
        <p:spPr>
          <a:xfrm>
            <a:off x="779950" y="2814950"/>
            <a:ext cx="7023600" cy="7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05" name="Google Shape;105;p44"/>
          <p:cNvPicPr preferRelativeResize="0"/>
          <p:nvPr/>
        </p:nvPicPr>
        <p:blipFill rotWithShape="1">
          <a:blip r:embed="rId4">
            <a:alphaModFix/>
          </a:blip>
          <a:srcRect t="11535" r="16100"/>
          <a:stretch/>
        </p:blipFill>
        <p:spPr>
          <a:xfrm>
            <a:off x="8647488" y="-10344"/>
            <a:ext cx="3565202" cy="50120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5594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tion 5 - Printable">
  <p:cSld name="Title Slide - Option 5 - Printable">
    <p:bg>
      <p:bgPr>
        <a:solidFill>
          <a:schemeClr val="lt1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7" name="Google Shape;107;p45"/>
          <p:cNvCxnSpPr/>
          <p:nvPr/>
        </p:nvCxnSpPr>
        <p:spPr>
          <a:xfrm>
            <a:off x="0" y="4191000"/>
            <a:ext cx="7340828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8" name="Google Shape;108;p45"/>
          <p:cNvCxnSpPr/>
          <p:nvPr/>
        </p:nvCxnSpPr>
        <p:spPr>
          <a:xfrm>
            <a:off x="0" y="5868971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9" name="Google Shape;109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46869" y="6156021"/>
            <a:ext cx="2022942" cy="337157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45"/>
          <p:cNvSpPr>
            <a:spLocks noGrp="1"/>
          </p:cNvSpPr>
          <p:nvPr>
            <p:ph type="pic" idx="2"/>
          </p:nvPr>
        </p:nvSpPr>
        <p:spPr>
          <a:xfrm>
            <a:off x="7353300" y="-13800"/>
            <a:ext cx="4872300" cy="5882700"/>
          </a:xfrm>
          <a:prstGeom prst="rect">
            <a:avLst/>
          </a:prstGeom>
          <a:noFill/>
          <a:ln>
            <a:noFill/>
          </a:ln>
        </p:spPr>
      </p:sp>
      <p:sp>
        <p:nvSpPr>
          <p:cNvPr id="112" name="Google Shape;112;p45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5947200" cy="21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4800"/>
              <a:buNone/>
              <a:defRPr b="1">
                <a:solidFill>
                  <a:srgbClr val="8C151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45"/>
          <p:cNvSpPr txBox="1">
            <a:spLocks noGrp="1"/>
          </p:cNvSpPr>
          <p:nvPr>
            <p:ph type="subTitle" idx="1"/>
          </p:nvPr>
        </p:nvSpPr>
        <p:spPr>
          <a:xfrm>
            <a:off x="779950" y="2814950"/>
            <a:ext cx="5940000" cy="7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45"/>
          <p:cNvSpPr txBox="1">
            <a:spLocks noGrp="1"/>
          </p:cNvSpPr>
          <p:nvPr>
            <p:ph type="subTitle" idx="3"/>
          </p:nvPr>
        </p:nvSpPr>
        <p:spPr>
          <a:xfrm>
            <a:off x="814125" y="4442400"/>
            <a:ext cx="5947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45"/>
          <p:cNvSpPr txBox="1">
            <a:spLocks noGrp="1"/>
          </p:cNvSpPr>
          <p:nvPr>
            <p:ph type="subTitle" idx="4"/>
          </p:nvPr>
        </p:nvSpPr>
        <p:spPr>
          <a:xfrm>
            <a:off x="814125" y="4822175"/>
            <a:ext cx="5947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76069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696">
          <p15:clr>
            <a:srgbClr val="FBAE40"/>
          </p15:clr>
        </p15:guide>
        <p15:guide id="4" orient="horz" pos="26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Layout">
  <p:cSld name="Blank Layou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46"/>
          <p:cNvSpPr txBox="1">
            <a:spLocks noGrp="1"/>
          </p:cNvSpPr>
          <p:nvPr>
            <p:ph type="body" idx="1"/>
          </p:nvPr>
        </p:nvSpPr>
        <p:spPr>
          <a:xfrm>
            <a:off x="838200" y="1819275"/>
            <a:ext cx="10515600" cy="4560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56616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2pPr>
            <a:lvl3pPr marL="1371600" lvl="2" indent="-35433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77315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- 1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344577E-F773-6C4C-AE60-FB719D99A4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1110216"/>
            <a:ext cx="1055370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6701"/>
            <a:ext cx="105537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BB537D-0377-5545-B569-90793CDE1E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1605068"/>
            <a:ext cx="10553700" cy="4452832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07D5798C-8E10-C74E-AF93-6DB41CB884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SECTION TITLE AND/OR DEPARTMENT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FBC5010-DCB3-A04E-8966-BD99F4CA7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2161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64;p28"/>
          <p:cNvSpPr/>
          <p:nvPr/>
        </p:nvSpPr>
        <p:spPr>
          <a:xfrm>
            <a:off x="0" y="5869080"/>
            <a:ext cx="1219140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rgbClr val="3F3F3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" name="Google Shape;265;p28"/>
          <p:cNvPicPr/>
          <p:nvPr/>
        </p:nvPicPr>
        <p:blipFill>
          <a:blip r:embed="rId14"/>
          <a:stretch/>
        </p:blipFill>
        <p:spPr>
          <a:xfrm>
            <a:off x="759960" y="6147720"/>
            <a:ext cx="1734120" cy="330480"/>
          </a:xfrm>
          <a:prstGeom prst="rect">
            <a:avLst/>
          </a:prstGeom>
          <a:ln w="0">
            <a:noFill/>
          </a:ln>
        </p:spPr>
      </p:pic>
      <p:pic>
        <p:nvPicPr>
          <p:cNvPr id="2" name="Google Shape;266;p28"/>
          <p:cNvPicPr/>
          <p:nvPr/>
        </p:nvPicPr>
        <p:blipFill>
          <a:blip r:embed="rId15"/>
          <a:stretch/>
        </p:blipFill>
        <p:spPr>
          <a:xfrm>
            <a:off x="9347040" y="6156000"/>
            <a:ext cx="2022120" cy="336600"/>
          </a:xfrm>
          <a:prstGeom prst="rect">
            <a:avLst/>
          </a:prstGeom>
          <a:ln w="0">
            <a:noFill/>
          </a:ln>
        </p:spPr>
      </p:pic>
      <p:pic>
        <p:nvPicPr>
          <p:cNvPr id="3" name="Google Shape;271;p28"/>
          <p:cNvPicPr/>
          <p:nvPr/>
        </p:nvPicPr>
        <p:blipFill>
          <a:blip r:embed="rId16"/>
          <a:stretch/>
        </p:blipFill>
        <p:spPr>
          <a:xfrm>
            <a:off x="7219440" y="-2880"/>
            <a:ext cx="4984920" cy="540144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traight Connector 13"/>
          <p:cNvSpPr/>
          <p:nvPr/>
        </p:nvSpPr>
        <p:spPr>
          <a:xfrm>
            <a:off x="799920" y="927000"/>
            <a:ext cx="10553760" cy="360"/>
          </a:xfrm>
          <a:prstGeom prst="line">
            <a:avLst/>
          </a:prstGeom>
          <a:ln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4" name="PlaceHolder 1"/>
          <p:cNvSpPr>
            <a:spLocks noGrp="1"/>
          </p:cNvSpPr>
          <p:nvPr>
            <p:ph type="ftr" idx="2"/>
          </p:nvPr>
        </p:nvSpPr>
        <p:spPr>
          <a:xfrm>
            <a:off x="1634400" y="6282720"/>
            <a:ext cx="5851440" cy="364320"/>
          </a:xfrm>
          <a:prstGeom prst="rect">
            <a:avLst/>
          </a:prstGeom>
          <a:noFill/>
          <a:ln w="0">
            <a:noFill/>
          </a:ln>
        </p:spPr>
        <p:txBody>
          <a:bodyPr lIns="0" tIns="45000" rIns="90000" bIns="45000" anchor="ctr">
            <a:noAutofit/>
          </a:bodyPr>
          <a:lstStyle>
            <a:lvl1pPr>
              <a:lnSpc>
                <a:spcPct val="100000"/>
              </a:lnSpc>
              <a:buNone/>
              <a:defRPr lang="en-US" sz="1100" b="0" strike="noStrike" spc="-1">
                <a:solidFill>
                  <a:srgbClr val="A8A8A8"/>
                </a:solidFill>
                <a:latin typeface="Lato"/>
                <a:ea typeface="Arial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lang="en-US" sz="1100" b="0" strike="noStrike" spc="-1">
                <a:solidFill>
                  <a:srgbClr val="A8A8A8"/>
                </a:solidFill>
                <a:latin typeface="Lato"/>
                <a:ea typeface="Arial"/>
              </a:rPr>
              <a:t>&lt;footer&gt;</a:t>
            </a:r>
            <a:endParaRPr lang="en-US" sz="1100" b="0" strike="noStrike" spc="-1">
              <a:latin typeface="Times New Roman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sldNum" idx="3"/>
          </p:nvPr>
        </p:nvSpPr>
        <p:spPr>
          <a:xfrm>
            <a:off x="8610480" y="62827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0" bIns="45000" anchor="ctr">
            <a:noAutofit/>
          </a:bodyPr>
          <a:lstStyle>
            <a:lvl1pPr algn="r">
              <a:lnSpc>
                <a:spcPct val="100000"/>
              </a:lnSpc>
              <a:buNone/>
              <a:defRPr lang="en-US" sz="1100" b="0" strike="noStrike" spc="-1">
                <a:solidFill>
                  <a:srgbClr val="A8A8A8"/>
                </a:solidFill>
                <a:latin typeface="Lato"/>
                <a:ea typeface="Arial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23E9F978-0130-446E-B5BD-27588420BD26}" type="slidenum">
              <a:rPr lang="en-US" sz="1100" b="0" strike="noStrike" spc="-1">
                <a:solidFill>
                  <a:srgbClr val="A8A8A8"/>
                </a:solidFill>
                <a:latin typeface="Lato"/>
                <a:ea typeface="Arial"/>
              </a:rPr>
              <a:t>‹#›</a:t>
            </a:fld>
            <a:endParaRPr lang="en-US" sz="1100" b="0" strike="noStrike" spc="-1">
              <a:latin typeface="Times New Roman"/>
            </a:endParaRPr>
          </a:p>
        </p:txBody>
      </p:sp>
      <p:sp>
        <p:nvSpPr>
          <p:cNvPr id="86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87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71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298;p32"/>
          <p:cNvPicPr/>
          <p:nvPr/>
        </p:nvPicPr>
        <p:blipFill>
          <a:blip r:embed="rId14"/>
          <a:stretch/>
        </p:blipFill>
        <p:spPr>
          <a:xfrm>
            <a:off x="788760" y="6361920"/>
            <a:ext cx="642600" cy="211680"/>
          </a:xfrm>
          <a:prstGeom prst="rect">
            <a:avLst/>
          </a:prstGeom>
          <a:ln w="0">
            <a:noFill/>
          </a:ln>
        </p:spPr>
      </p:pic>
      <p:sp>
        <p:nvSpPr>
          <p:cNvPr id="125" name="Google Shape;302;p33"/>
          <p:cNvSpPr/>
          <p:nvPr/>
        </p:nvSpPr>
        <p:spPr>
          <a:xfrm>
            <a:off x="800280" y="927000"/>
            <a:ext cx="1055304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rgbClr val="8C1515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6" name="PlaceHolder 1"/>
          <p:cNvSpPr>
            <a:spLocks noGrp="1"/>
          </p:cNvSpPr>
          <p:nvPr>
            <p:ph type="body"/>
          </p:nvPr>
        </p:nvSpPr>
        <p:spPr>
          <a:xfrm>
            <a:off x="800280" y="1110240"/>
            <a:ext cx="10553400" cy="398160"/>
          </a:xfrm>
          <a:prstGeom prst="rect">
            <a:avLst/>
          </a:prstGeom>
          <a:noFill/>
          <a:ln w="0">
            <a:noFill/>
          </a:ln>
        </p:spPr>
        <p:txBody>
          <a:bodyPr lIns="0" tIns="45000" rIns="90000" bIns="45000" anchor="t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B83A4B"/>
              </a:buClr>
              <a:buFont typeface="Arial"/>
              <a:buChar char="•"/>
            </a:pPr>
            <a:r>
              <a:rPr lang="en-US" sz="2000" b="0" strike="noStrike" spc="-1">
                <a:solidFill>
                  <a:srgbClr val="B83A4B"/>
                </a:solidFill>
                <a:latin typeface="Lato"/>
                <a:ea typeface="DejaVu Sans"/>
              </a:rPr>
              <a:t>Click to edit Subtitle style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title"/>
          </p:nvPr>
        </p:nvSpPr>
        <p:spPr>
          <a:xfrm>
            <a:off x="800280" y="266760"/>
            <a:ext cx="10553400" cy="631800"/>
          </a:xfrm>
          <a:prstGeom prst="rect">
            <a:avLst/>
          </a:prstGeom>
          <a:noFill/>
          <a:ln w="0">
            <a:noFill/>
          </a:ln>
        </p:spPr>
        <p:txBody>
          <a:bodyPr lIns="0" anchor="b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Click to edit title style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Straight Connector 13"/>
          <p:cNvSpPr/>
          <p:nvPr/>
        </p:nvSpPr>
        <p:spPr>
          <a:xfrm>
            <a:off x="799920" y="927000"/>
            <a:ext cx="10553760" cy="360"/>
          </a:xfrm>
          <a:prstGeom prst="line">
            <a:avLst/>
          </a:prstGeom>
          <a:ln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9" name="PlaceHolder 3"/>
          <p:cNvSpPr>
            <a:spLocks noGrp="1"/>
          </p:cNvSpPr>
          <p:nvPr>
            <p:ph type="body"/>
          </p:nvPr>
        </p:nvSpPr>
        <p:spPr>
          <a:xfrm>
            <a:off x="800280" y="1605240"/>
            <a:ext cx="10553400" cy="4452480"/>
          </a:xfrm>
          <a:prstGeom prst="rect">
            <a:avLst/>
          </a:prstGeom>
          <a:noFill/>
          <a:ln w="0">
            <a:noFill/>
          </a:ln>
        </p:spPr>
        <p:txBody>
          <a:bodyPr lIns="0" tIns="45000" rIns="90000" bIns="45000" anchor="t">
            <a:noAutofit/>
          </a:bodyPr>
          <a:lstStyle/>
          <a:p>
            <a:pPr marL="228600" indent="-228600">
              <a:lnSpc>
                <a:spcPct val="120000"/>
              </a:lnSpc>
              <a:spcBef>
                <a:spcPts val="1001"/>
              </a:spcBef>
              <a:buClr>
                <a:srgbClr val="40404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404040"/>
                </a:solidFill>
                <a:latin typeface="Arial"/>
                <a:ea typeface="DejaVu Sans"/>
              </a:rPr>
              <a:t>Click to edit Master text styles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marL="685800" lvl="1" indent="-228600">
              <a:lnSpc>
                <a:spcPct val="12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404040"/>
                </a:solidFill>
                <a:latin typeface="Arial"/>
                <a:ea typeface="DejaVu Sans"/>
              </a:rPr>
              <a:t>Second level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marL="1143000" lvl="2" indent="-228600">
              <a:lnSpc>
                <a:spcPct val="12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lang="en-US" sz="2000" b="0" strike="noStrike" spc="-1">
                <a:solidFill>
                  <a:srgbClr val="404040"/>
                </a:solidFill>
                <a:latin typeface="Arial"/>
                <a:ea typeface="DejaVu Sans"/>
              </a:rPr>
              <a:t>Third level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marL="1600200" lvl="3" indent="-228600">
              <a:lnSpc>
                <a:spcPct val="12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404040"/>
                </a:solidFill>
                <a:latin typeface="Arial"/>
                <a:ea typeface="DejaVu Sans"/>
              </a:rPr>
              <a:t>Fourth level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marL="2057400" lvl="4" indent="-228600">
              <a:lnSpc>
                <a:spcPct val="12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404040"/>
                </a:solidFill>
                <a:latin typeface="Arial"/>
                <a:ea typeface="DejaVu Sans"/>
              </a:rPr>
              <a:t>Fifth level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4"/>
          <p:cNvSpPr>
            <a:spLocks noGrp="1"/>
          </p:cNvSpPr>
          <p:nvPr>
            <p:ph type="ftr" idx="4"/>
          </p:nvPr>
        </p:nvSpPr>
        <p:spPr>
          <a:xfrm>
            <a:off x="1634400" y="6282720"/>
            <a:ext cx="5851800" cy="364680"/>
          </a:xfrm>
          <a:prstGeom prst="rect">
            <a:avLst/>
          </a:prstGeom>
          <a:noFill/>
          <a:ln w="0">
            <a:noFill/>
          </a:ln>
        </p:spPr>
        <p:txBody>
          <a:bodyPr lIns="0" anchor="ctr">
            <a:noAutofit/>
          </a:bodyPr>
          <a:lstStyle>
            <a:lvl1pPr>
              <a:lnSpc>
                <a:spcPct val="100000"/>
              </a:lnSpc>
              <a:buNone/>
              <a:defRPr lang="en-US" sz="1100" b="0" strike="noStrike" spc="-1">
                <a:solidFill>
                  <a:srgbClr val="404040"/>
                </a:solidFill>
                <a:latin typeface="Lato"/>
                <a:ea typeface="DejaVu Sans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lang="en-US" sz="1100" b="0" strike="noStrike" spc="-1">
                <a:solidFill>
                  <a:srgbClr val="404040"/>
                </a:solidFill>
                <a:latin typeface="Lato"/>
                <a:ea typeface="DejaVu Sans"/>
              </a:rPr>
              <a:t>&lt;footer&gt;</a:t>
            </a:r>
            <a:endParaRPr lang="en-US" sz="1100" b="0" strike="noStrike" spc="-1">
              <a:latin typeface="Times New Roman"/>
            </a:endParaRPr>
          </a:p>
        </p:txBody>
      </p:sp>
      <p:sp>
        <p:nvSpPr>
          <p:cNvPr id="131" name="PlaceHolder 5"/>
          <p:cNvSpPr>
            <a:spLocks noGrp="1"/>
          </p:cNvSpPr>
          <p:nvPr>
            <p:ph type="sldNum" idx="5"/>
          </p:nvPr>
        </p:nvSpPr>
        <p:spPr>
          <a:xfrm>
            <a:off x="8610480" y="62827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rIns="0" anchor="ctr">
            <a:no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en-US" sz="1100" b="0" strike="noStrike" spc="-1">
                <a:solidFill>
                  <a:srgbClr val="404040"/>
                </a:solidFill>
                <a:latin typeface="Lato"/>
                <a:ea typeface="Lato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3FC93F78-37DD-45D1-97C3-42DC3E7D1826}" type="slidenum">
              <a:rPr lang="en-US" sz="1100" b="0" strike="noStrike" spc="-1">
                <a:solidFill>
                  <a:srgbClr val="404040"/>
                </a:solidFill>
                <a:latin typeface="Lato"/>
                <a:ea typeface="Lato"/>
              </a:rPr>
              <a:t>‹#›</a:t>
            </a:fld>
            <a:endParaRPr lang="en-US" sz="11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298;p32"/>
          <p:cNvPicPr/>
          <p:nvPr/>
        </p:nvPicPr>
        <p:blipFill>
          <a:blip r:embed="rId15"/>
          <a:stretch/>
        </p:blipFill>
        <p:spPr>
          <a:xfrm>
            <a:off x="788760" y="6361920"/>
            <a:ext cx="642600" cy="211680"/>
          </a:xfrm>
          <a:prstGeom prst="rect">
            <a:avLst/>
          </a:prstGeom>
          <a:ln w="0">
            <a:noFill/>
          </a:ln>
        </p:spPr>
      </p:pic>
      <p:sp>
        <p:nvSpPr>
          <p:cNvPr id="169" name="Google Shape;465;p48"/>
          <p:cNvSpPr/>
          <p:nvPr/>
        </p:nvSpPr>
        <p:spPr>
          <a:xfrm>
            <a:off x="800280" y="2522160"/>
            <a:ext cx="1055304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rgbClr val="8C1515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0" name="Google Shape;466;p48"/>
          <p:cNvSpPr/>
          <p:nvPr/>
        </p:nvSpPr>
        <p:spPr>
          <a:xfrm>
            <a:off x="0" y="-14040"/>
            <a:ext cx="12191400" cy="210960"/>
          </a:xfrm>
          <a:prstGeom prst="rect">
            <a:avLst/>
          </a:prstGeom>
          <a:solidFill>
            <a:srgbClr val="D4D1D1">
              <a:alpha val="25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1" name="PlaceHolder 1"/>
          <p:cNvSpPr>
            <a:spLocks noGrp="1"/>
          </p:cNvSpPr>
          <p:nvPr>
            <p:ph type="sldNum" idx="6"/>
          </p:nvPr>
        </p:nvSpPr>
        <p:spPr>
          <a:xfrm>
            <a:off x="8610480" y="62827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0" bIns="45000" anchor="ctr">
            <a:no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en-US" sz="1100" b="0" strike="noStrike" spc="-1">
                <a:solidFill>
                  <a:srgbClr val="3F3F3F"/>
                </a:solidFill>
                <a:latin typeface="Lato"/>
                <a:ea typeface="Lato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5A4B4CD4-8C30-4A3D-8D98-0DCD9A8E8488}" type="slidenum">
              <a:rPr lang="en-US" sz="1100" b="0" strike="noStrike" spc="-1">
                <a:solidFill>
                  <a:srgbClr val="3F3F3F"/>
                </a:solidFill>
                <a:latin typeface="Lato"/>
                <a:ea typeface="Lato"/>
              </a:rPr>
              <a:t>‹#›</a:t>
            </a:fld>
            <a:endParaRPr lang="en-US" sz="1100" b="0" strike="noStrike" spc="-1">
              <a:latin typeface="Times New Roman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73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0"/>
          <p:cNvSpPr txBox="1">
            <a:spLocks noGrp="1"/>
          </p:cNvSpPr>
          <p:nvPr>
            <p:ph type="title"/>
          </p:nvPr>
        </p:nvSpPr>
        <p:spPr>
          <a:xfrm>
            <a:off x="800100" y="636586"/>
            <a:ext cx="10553700" cy="1074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4800"/>
              <a:buFont typeface="Lato"/>
              <a:buNone/>
              <a:defRPr sz="4800" b="0" i="0" u="none" strike="noStrike" cap="none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0"/>
          <p:cNvSpPr txBox="1">
            <a:spLocks noGrp="1"/>
          </p:cNvSpPr>
          <p:nvPr>
            <p:ph type="body" idx="1"/>
          </p:nvPr>
        </p:nvSpPr>
        <p:spPr>
          <a:xfrm>
            <a:off x="800100" y="1998482"/>
            <a:ext cx="10553700" cy="3996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 sz="16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392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92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036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60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28167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28167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Font typeface="Arial"/>
              <a:buChar char="•"/>
              <a:defRPr sz="1400" b="0" i="1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73807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>
          <p15:clr>
            <a:srgbClr val="F26B43"/>
          </p15:clr>
        </p15:guide>
        <p15:guide id="2" orient="horz" pos="408">
          <p15:clr>
            <a:srgbClr val="F26B43"/>
          </p15:clr>
        </p15:guide>
        <p15:guide id="3" orient="horz" pos="1104">
          <p15:clr>
            <a:srgbClr val="F26B43"/>
          </p15:clr>
        </p15:guide>
        <p15:guide id="4" orient="horz" pos="1464">
          <p15:clr>
            <a:srgbClr val="F26B43"/>
          </p15:clr>
        </p15:guide>
        <p15:guide id="5" pos="3840">
          <p15:clr>
            <a:srgbClr val="F26B43"/>
          </p15:clr>
        </p15:guide>
        <p15:guide id="6" pos="504">
          <p15:clr>
            <a:srgbClr val="F26B43"/>
          </p15:clr>
        </p15:guide>
        <p15:guide id="7" pos="7152">
          <p15:clr>
            <a:srgbClr val="F26B43"/>
          </p15:clr>
        </p15:guide>
        <p15:guide id="8" orient="horz" pos="3984">
          <p15:clr>
            <a:srgbClr val="F26B43"/>
          </p15:clr>
        </p15:guide>
        <p15:guide id="9" orient="horz" pos="4128">
          <p15:clr>
            <a:srgbClr val="F26B43"/>
          </p15:clr>
        </p15:guide>
        <p15:guide id="10" orient="horz" pos="3816">
          <p15:clr>
            <a:srgbClr val="F26B43"/>
          </p15:clr>
        </p15:guide>
        <p15:guide id="11" pos="43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subTitle"/>
          </p:nvPr>
        </p:nvSpPr>
        <p:spPr>
          <a:xfrm>
            <a:off x="813960" y="3985200"/>
            <a:ext cx="6981480" cy="399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28600" indent="-2286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000" b="0" strike="noStrike" spc="-1">
                <a:solidFill>
                  <a:srgbClr val="404040"/>
                </a:solidFill>
                <a:latin typeface="Lato"/>
                <a:ea typeface="Lato"/>
              </a:rPr>
              <a:t>Ankur Dhar 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 type="subTitle"/>
          </p:nvPr>
        </p:nvSpPr>
        <p:spPr>
          <a:xfrm>
            <a:off x="813960" y="4365000"/>
            <a:ext cx="6981480" cy="399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28600" indent="-228600">
              <a:lnSpc>
                <a:spcPct val="100000"/>
              </a:lnSpc>
              <a:spcBef>
                <a:spcPts val="499"/>
              </a:spcBef>
              <a:buNone/>
              <a:tabLst>
                <a:tab pos="0" algn="l"/>
              </a:tabLst>
            </a:pPr>
            <a:r>
              <a:rPr lang="en-US" sz="2000" spc="-1" dirty="0">
                <a:solidFill>
                  <a:srgbClr val="434343"/>
                </a:solidFill>
                <a:latin typeface="Lato"/>
                <a:ea typeface="Lato"/>
              </a:rPr>
              <a:t>02</a:t>
            </a:r>
            <a:r>
              <a:rPr lang="en-US" sz="2000" b="0" strike="noStrike" spc="-1" dirty="0">
                <a:solidFill>
                  <a:srgbClr val="434343"/>
                </a:solidFill>
                <a:latin typeface="Lato"/>
                <a:ea typeface="Lato"/>
              </a:rPr>
              <a:t>/07/2023</a:t>
            </a:r>
            <a:endParaRPr lang="en-US" sz="2000" b="0" strike="noStrike" spc="-1" dirty="0">
              <a:latin typeface="Arial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 type="title"/>
          </p:nvPr>
        </p:nvSpPr>
        <p:spPr>
          <a:xfrm>
            <a:off x="772560" y="1158091"/>
            <a:ext cx="8357400" cy="2312640"/>
          </a:xfrm>
          <a:prstGeom prst="rect">
            <a:avLst/>
          </a:prstGeom>
          <a:noFill/>
          <a:ln w="0">
            <a:noFill/>
          </a:ln>
        </p:spPr>
        <p:txBody>
          <a:bodyPr lIns="0" tIns="45000" rIns="90000" bIns="45000" anchor="b">
            <a:noAutofit/>
          </a:bodyPr>
          <a:lstStyle/>
          <a:p>
            <a:pPr>
              <a:lnSpc>
                <a:spcPct val="100000"/>
              </a:lnSpc>
              <a:spcBef>
                <a:spcPts val="499"/>
              </a:spcBef>
              <a:buNone/>
              <a:tabLst>
                <a:tab pos="0" algn="l"/>
              </a:tabLst>
            </a:pPr>
            <a:r>
              <a:rPr lang="en-US" sz="4800" b="1" strike="noStrike" spc="-1" dirty="0">
                <a:solidFill>
                  <a:srgbClr val="8C1515"/>
                </a:solidFill>
                <a:latin typeface="Lato"/>
                <a:ea typeface="Lato"/>
              </a:rPr>
              <a:t>C</a:t>
            </a:r>
            <a:r>
              <a:rPr lang="en-US" sz="4800" b="1" strike="noStrike" spc="-1" baseline="30000" dirty="0">
                <a:solidFill>
                  <a:srgbClr val="8C1515"/>
                </a:solidFill>
                <a:latin typeface="Lato"/>
                <a:ea typeface="Lato"/>
              </a:rPr>
              <a:t>3</a:t>
            </a:r>
            <a:r>
              <a:rPr lang="en-US" sz="4800" b="1" strike="noStrike" spc="-1" dirty="0">
                <a:solidFill>
                  <a:srgbClr val="8C1515"/>
                </a:solidFill>
                <a:latin typeface="Lato"/>
                <a:ea typeface="Lato"/>
              </a:rPr>
              <a:t> Structure Development</a:t>
            </a:r>
            <a:br>
              <a:rPr lang="en-US" sz="4800" b="1" strike="noStrike" spc="-1" dirty="0">
                <a:solidFill>
                  <a:srgbClr val="8C1515"/>
                </a:solidFill>
                <a:latin typeface="Lato"/>
                <a:ea typeface="Lato"/>
              </a:rPr>
            </a:br>
            <a:r>
              <a:rPr lang="en-US" sz="4800" b="1" strike="noStrike" spc="-1" dirty="0">
                <a:solidFill>
                  <a:srgbClr val="8C1515"/>
                </a:solidFill>
                <a:latin typeface="Lato"/>
                <a:ea typeface="Lato"/>
              </a:rPr>
              <a:t>Updates</a:t>
            </a:r>
            <a:endParaRPr lang="en-US" sz="4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9" name="Google Shape;477;p49"/>
          <p:cNvPicPr/>
          <p:nvPr/>
        </p:nvPicPr>
        <p:blipFill>
          <a:blip r:embed="rId3"/>
          <a:srcRect t="4791" b="3359"/>
          <a:stretch/>
        </p:blipFill>
        <p:spPr>
          <a:xfrm>
            <a:off x="539640" y="1844640"/>
            <a:ext cx="914760" cy="884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800280" y="266760"/>
            <a:ext cx="10553040" cy="631440"/>
          </a:xfrm>
          <a:prstGeom prst="rect">
            <a:avLst/>
          </a:prstGeom>
          <a:noFill/>
          <a:ln w="0">
            <a:noFill/>
          </a:ln>
        </p:spPr>
        <p:txBody>
          <a:bodyPr lIns="0" tIns="45000" rIns="90000" bIns="45000" anchor="b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3200" b="0" strike="noStrike" spc="-1" dirty="0">
                <a:solidFill>
                  <a:srgbClr val="A4001D"/>
                </a:solidFill>
                <a:latin typeface="Lato"/>
                <a:ea typeface="DejaVu Sans"/>
              </a:rPr>
              <a:t>Measuring Perturbation Effects on Bead Pull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9" name="PlaceHolder 2"/>
          <p:cNvSpPr>
            <a:spLocks noGrp="1"/>
          </p:cNvSpPr>
          <p:nvPr>
            <p:ph/>
          </p:nvPr>
        </p:nvSpPr>
        <p:spPr>
          <a:xfrm>
            <a:off x="800281" y="988920"/>
            <a:ext cx="10658748" cy="2668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marL="343080" indent="-332640">
              <a:lnSpc>
                <a:spcPct val="120000"/>
              </a:lnSpc>
              <a:spcBef>
                <a:spcPts val="1001"/>
              </a:spcBef>
              <a:spcAft>
                <a:spcPts val="300"/>
              </a:spcAft>
              <a:buClr>
                <a:srgbClr val="981E32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latin typeface="Lato"/>
                <a:ea typeface="Lato"/>
              </a:rPr>
              <a:t>Cavities 5 and 16 are mirrored across the structure, and have reciprocal effects on the overall field structure</a:t>
            </a:r>
          </a:p>
          <a:p>
            <a:pPr marL="343080" indent="-332640">
              <a:lnSpc>
                <a:spcPct val="120000"/>
              </a:lnSpc>
              <a:spcBef>
                <a:spcPts val="1001"/>
              </a:spcBef>
              <a:spcAft>
                <a:spcPts val="300"/>
              </a:spcAft>
              <a:buClr>
                <a:srgbClr val="981E32"/>
              </a:buClr>
              <a:buFont typeface="Arial"/>
              <a:buChar char="•"/>
            </a:pPr>
            <a:r>
              <a:rPr lang="en-US" sz="2400" spc="-1" dirty="0">
                <a:solidFill>
                  <a:srgbClr val="000000"/>
                </a:solidFill>
                <a:latin typeface="Lato"/>
                <a:ea typeface="Lato"/>
              </a:rPr>
              <a:t>Tuning cavities based on these differential measurements allows us to tune the cavities relative to each other to restore field flatness</a:t>
            </a:r>
            <a:endParaRPr lang="en-US" sz="2400" b="0" strike="noStrike" spc="-1" dirty="0">
              <a:solidFill>
                <a:srgbClr val="000000"/>
              </a:solidFill>
              <a:latin typeface="Lato"/>
              <a:ea typeface="Lato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61ACF54-66AD-4F49-BAE9-AD2A8D7954AF}" type="slidenum">
              <a:rPr lang="en-US" smtClean="0"/>
              <a:t>10</a:t>
            </a:fld>
            <a:endParaRPr lang="en-US"/>
          </a:p>
        </p:txBody>
      </p:sp>
      <p:pic>
        <p:nvPicPr>
          <p:cNvPr id="2" name="Picture 1" descr="Chart, scatter chart&#10;&#10;Description automatically generated">
            <a:extLst>
              <a:ext uri="{FF2B5EF4-FFF2-40B4-BE49-F238E27FC236}">
                <a16:creationId xmlns:a16="http://schemas.microsoft.com/office/drawing/2014/main" id="{D615FF2C-785D-B3A4-DBAA-392D18EE91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3429000"/>
            <a:ext cx="6096000" cy="3429000"/>
          </a:xfrm>
          <a:prstGeom prst="rect">
            <a:avLst/>
          </a:prstGeom>
        </p:spPr>
      </p:pic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1F593EB6-ACF3-1BAA-6865-F7CF8AF9AC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8397"/>
            <a:ext cx="6331520" cy="35614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7DC4A6-C7EF-7E04-F04F-CD45BD9945B3}"/>
              </a:ext>
            </a:extLst>
          </p:cNvPr>
          <p:cNvSpPr txBox="1"/>
          <p:nvPr/>
        </p:nvSpPr>
        <p:spPr>
          <a:xfrm>
            <a:off x="9564740" y="420340"/>
            <a:ext cx="2744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Lato" panose="020F0502020204030203" pitchFamily="34" charset="0"/>
              </a:rPr>
              <a:t>Point of Contact: Ankur Dhar adhar@slac.stanford.edu</a:t>
            </a:r>
          </a:p>
        </p:txBody>
      </p:sp>
    </p:spTree>
    <p:extLst>
      <p:ext uri="{BB962C8B-B14F-4D97-AF65-F5344CB8AC3E}">
        <p14:creationId xmlns:p14="http://schemas.microsoft.com/office/powerpoint/2010/main" val="3841067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C790EEA-8689-3B46-AA04-8DE592B69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0" strike="noStrike" spc="-1" dirty="0">
                <a:solidFill>
                  <a:srgbClr val="A4001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Modeling Perturbation using ACE3P</a:t>
            </a:r>
            <a:endParaRPr lang="en-CA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3742" y="976909"/>
            <a:ext cx="7517625" cy="2465294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5100918" y="1828800"/>
            <a:ext cx="627529" cy="457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778189" y="1521023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ϵ</a:t>
            </a:r>
            <a:r>
              <a:rPr lang="en-US" baseline="-25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522259" y="1828800"/>
            <a:ext cx="627529" cy="457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199530" y="1521023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ϵ</a:t>
            </a:r>
            <a:r>
              <a:rPr lang="en-US" baseline="-25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5876941" y="1828800"/>
            <a:ext cx="627529" cy="457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554212" y="1521023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ϵ</a:t>
            </a:r>
            <a:r>
              <a:rPr lang="en-US" baseline="-25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7855859" y="1600200"/>
            <a:ext cx="627529" cy="457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533130" y="1292423"/>
            <a:ext cx="471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ϵ</a:t>
            </a:r>
            <a:r>
              <a:rPr lang="en-US" baseline="-25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8917" y="1203835"/>
            <a:ext cx="4593835" cy="2429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3080" indent="-332640">
              <a:lnSpc>
                <a:spcPct val="120000"/>
              </a:lnSpc>
              <a:spcBef>
                <a:spcPts val="1001"/>
              </a:spcBef>
              <a:spcAft>
                <a:spcPts val="300"/>
              </a:spcAft>
              <a:buClr>
                <a:srgbClr val="981E32"/>
              </a:buClr>
              <a:buFont typeface="Arial"/>
              <a:buChar char="•"/>
            </a:pP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Each cavity has a dielectric bead with a relative permittivity to induce tuning</a:t>
            </a:r>
          </a:p>
          <a:p>
            <a:pPr marL="343080" indent="-332640">
              <a:lnSpc>
                <a:spcPct val="120000"/>
              </a:lnSpc>
              <a:spcBef>
                <a:spcPts val="1001"/>
              </a:spcBef>
              <a:spcAft>
                <a:spcPts val="300"/>
              </a:spcAft>
              <a:buClr>
                <a:srgbClr val="981E32"/>
              </a:buClr>
              <a:buFont typeface="Arial"/>
              <a:buChar char="•"/>
            </a:pP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Each bead can be turned ON or OFF in simulation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250" y="3986317"/>
            <a:ext cx="8193546" cy="260648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166695" y="3717430"/>
            <a:ext cx="661591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ϵ</a:t>
            </a:r>
            <a:r>
              <a:rPr lang="en-US" sz="1800" i="1" u="sng" baseline="-25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</a:t>
            </a:r>
            <a:r>
              <a:rPr lang="en-US" sz="1800" baseline="-25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=1,2,,..20,i≠10 </a:t>
            </a:r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=1,</a:t>
            </a:r>
            <a:r>
              <a:rPr lang="el-GR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ϵ </a:t>
            </a:r>
            <a:r>
              <a:rPr lang="en-US" sz="1800" baseline="-25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10  </a:t>
            </a:r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= 3.5 →  Overall pi mode shift of -15 kHz    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267005" y="5795683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 perturbation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954607" y="5130945"/>
            <a:ext cx="1673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DE6C3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Only Cell 10 perturbed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244552" y="6529701"/>
            <a:ext cx="1906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Frequency [GHz]</a:t>
            </a:r>
          </a:p>
        </p:txBody>
      </p:sp>
      <p:sp>
        <p:nvSpPr>
          <p:cNvPr id="28" name="TextBox 27"/>
          <p:cNvSpPr txBox="1"/>
          <p:nvPr/>
        </p:nvSpPr>
        <p:spPr>
          <a:xfrm rot="16200000">
            <a:off x="1210098" y="4845018"/>
            <a:ext cx="105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S11 [dB]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D84C7A-0956-9703-AB45-B68E10CA9021}"/>
              </a:ext>
            </a:extLst>
          </p:cNvPr>
          <p:cNvSpPr txBox="1"/>
          <p:nvPr/>
        </p:nvSpPr>
        <p:spPr>
          <a:xfrm>
            <a:off x="9133917" y="420340"/>
            <a:ext cx="3058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Lato" panose="020F0502020204030203" pitchFamily="34" charset="0"/>
              </a:rPr>
              <a:t>Point of Contact: Mohamed Othman mothman@slac.stanford.edu</a:t>
            </a:r>
          </a:p>
        </p:txBody>
      </p:sp>
    </p:spTree>
    <p:extLst>
      <p:ext uri="{BB962C8B-B14F-4D97-AF65-F5344CB8AC3E}">
        <p14:creationId xmlns:p14="http://schemas.microsoft.com/office/powerpoint/2010/main" val="2760976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C790EEA-8689-3B46-AA04-8DE592B69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266701"/>
            <a:ext cx="11875994" cy="632152"/>
          </a:xfrm>
        </p:spPr>
        <p:txBody>
          <a:bodyPr>
            <a:normAutofit/>
          </a:bodyPr>
          <a:lstStyle/>
          <a:p>
            <a:r>
              <a:rPr lang="en-US" sz="3200" b="0" strike="noStrike" spc="-1" dirty="0">
                <a:solidFill>
                  <a:srgbClr val="A4001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Perturbation Approach</a:t>
            </a:r>
            <a:endParaRPr lang="en-CA" dirty="0">
              <a:latin typeface="Lato" panose="020F050202020403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BCBC51-B861-B4A8-C390-F4573BF54E3D}"/>
              </a:ext>
            </a:extLst>
          </p:cNvPr>
          <p:cNvSpPr txBox="1"/>
          <p:nvPr/>
        </p:nvSpPr>
        <p:spPr>
          <a:xfrm flipH="1">
            <a:off x="636268" y="1153851"/>
            <a:ext cx="9638700" cy="127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3080" indent="-332640">
              <a:lnSpc>
                <a:spcPct val="120000"/>
              </a:lnSpc>
              <a:spcBef>
                <a:spcPts val="1001"/>
              </a:spcBef>
              <a:spcAft>
                <a:spcPts val="300"/>
              </a:spcAft>
              <a:buClr>
                <a:srgbClr val="981E32"/>
              </a:buClr>
              <a:buFont typeface="Arial"/>
              <a:buChar char="•"/>
            </a:pP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First, calculate derivatives of </a:t>
            </a:r>
            <a:r>
              <a:rPr lang="el-GR" sz="2000" b="0" strike="noStrike" spc="-1" dirty="0">
                <a:solidFill>
                  <a:srgbClr val="000000"/>
                </a:solidFill>
                <a:latin typeface="Lato"/>
                <a:ea typeface="Lato"/>
              </a:rPr>
              <a:t>π</a:t>
            </a: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mode frequency of each cell versus  change in dielectric constant </a:t>
            </a:r>
            <a:r>
              <a:rPr lang="el-GR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ε</a:t>
            </a:r>
            <a:r>
              <a:rPr lang="en-US" sz="2000" baseline="-25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aseline="-25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lvl="2" indent="-285750">
              <a:buFont typeface="Arial" panose="020B0604020202020204" pitchFamily="34" charset="0"/>
              <a:buChar char="•"/>
            </a:pPr>
            <a:endParaRPr lang="en-US" sz="2000" baseline="-25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9DF85A4-CCCC-862D-1EDB-33DAF403F21D}"/>
                  </a:ext>
                </a:extLst>
              </p:cNvPr>
              <p:cNvSpPr txBox="1"/>
              <p:nvPr/>
            </p:nvSpPr>
            <p:spPr>
              <a:xfrm>
                <a:off x="4559151" y="1790761"/>
                <a:ext cx="3585853" cy="8920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=1,2,…,20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9DF85A4-CCCC-862D-1EDB-33DAF403F2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9151" y="1790761"/>
                <a:ext cx="3585853" cy="89203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3DDBB53A-9A30-CC87-4C02-5F7E7A82780A}"/>
              </a:ext>
            </a:extLst>
          </p:cNvPr>
          <p:cNvSpPr txBox="1"/>
          <p:nvPr/>
        </p:nvSpPr>
        <p:spPr>
          <a:xfrm flipH="1">
            <a:off x="636268" y="2781071"/>
            <a:ext cx="10736582" cy="910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3080" indent="-332640">
              <a:lnSpc>
                <a:spcPct val="120000"/>
              </a:lnSpc>
              <a:spcBef>
                <a:spcPts val="1001"/>
              </a:spcBef>
              <a:spcAft>
                <a:spcPts val="300"/>
              </a:spcAft>
              <a:buClr>
                <a:srgbClr val="981E32"/>
              </a:buClr>
              <a:buFont typeface="Arial"/>
              <a:buChar char="•"/>
            </a:pP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Calculate derivatives of field amplitude of each cell versus change in dielectric constant </a:t>
            </a:r>
            <a:r>
              <a:rPr lang="el-GR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ε</a:t>
            </a:r>
            <a:r>
              <a:rPr lang="en-US" sz="2000" baseline="-25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aseline="-25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lvl="2" indent="-285750">
              <a:buFont typeface="Arial" panose="020B0604020202020204" pitchFamily="34" charset="0"/>
              <a:buChar char="•"/>
            </a:pPr>
            <a:endParaRPr lang="en-US" sz="2000" baseline="-25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CED9C93-FDF2-A18F-CDD9-D1E1DB4762D7}"/>
                  </a:ext>
                </a:extLst>
              </p:cNvPr>
              <p:cNvSpPr txBox="1"/>
              <p:nvPr/>
            </p:nvSpPr>
            <p:spPr>
              <a:xfrm>
                <a:off x="4326330" y="3241927"/>
                <a:ext cx="4051494" cy="9408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=1,2,…,20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CED9C93-FDF2-A18F-CDD9-D1E1DB4762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6330" y="3241927"/>
                <a:ext cx="4051494" cy="94083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7EF70FAA-FDDB-739A-F6DD-3DAEE3D24ECA}"/>
              </a:ext>
            </a:extLst>
          </p:cNvPr>
          <p:cNvSpPr txBox="1"/>
          <p:nvPr/>
        </p:nvSpPr>
        <p:spPr>
          <a:xfrm flipH="1">
            <a:off x="636268" y="4238379"/>
            <a:ext cx="10736582" cy="910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3080" indent="-332640">
              <a:lnSpc>
                <a:spcPct val="120000"/>
              </a:lnSpc>
              <a:spcBef>
                <a:spcPts val="1001"/>
              </a:spcBef>
              <a:spcAft>
                <a:spcPts val="300"/>
              </a:spcAft>
              <a:buClr>
                <a:srgbClr val="981E32"/>
              </a:buClr>
              <a:buFont typeface="Arial"/>
              <a:buChar char="•"/>
            </a:pP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Calculate derivatives of field amplitude of each cell versus against frequency shift</a:t>
            </a:r>
            <a:endParaRPr lang="en-US" sz="2000" baseline="-25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aseline="-25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lvl="2" indent="-285750">
              <a:buFont typeface="Arial" panose="020B0604020202020204" pitchFamily="34" charset="0"/>
              <a:buChar char="•"/>
            </a:pPr>
            <a:endParaRPr lang="en-US" sz="2000" baseline="-25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0ADA720-357E-7A36-F2B1-E5E448ABD42E}"/>
                  </a:ext>
                </a:extLst>
              </p:cNvPr>
              <p:cNvSpPr txBox="1"/>
              <p:nvPr/>
            </p:nvSpPr>
            <p:spPr>
              <a:xfrm>
                <a:off x="2369087" y="4663542"/>
                <a:ext cx="6699975" cy="10617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𝜕𝜀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=1,2,…,20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0ADA720-357E-7A36-F2B1-E5E448ABD4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9087" y="4663542"/>
                <a:ext cx="6699975" cy="106170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B64AEB18-F411-0024-E49E-D8A99FB7F66B}"/>
              </a:ext>
            </a:extLst>
          </p:cNvPr>
          <p:cNvSpPr txBox="1"/>
          <p:nvPr/>
        </p:nvSpPr>
        <p:spPr>
          <a:xfrm>
            <a:off x="1362075" y="5925553"/>
            <a:ext cx="1963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Symmetric matrix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2809D4-AB32-D65B-C69B-4256011062D5}"/>
              </a:ext>
            </a:extLst>
          </p:cNvPr>
          <p:cNvSpPr txBox="1"/>
          <p:nvPr/>
        </p:nvSpPr>
        <p:spPr>
          <a:xfrm>
            <a:off x="9133917" y="420340"/>
            <a:ext cx="3058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Lato" panose="020F0502020204030203" pitchFamily="34" charset="0"/>
              </a:rPr>
              <a:t>Point of Contact: Mohamed Othman mothman@slac.stanford.edu</a:t>
            </a:r>
          </a:p>
        </p:txBody>
      </p:sp>
    </p:spTree>
    <p:extLst>
      <p:ext uri="{BB962C8B-B14F-4D97-AF65-F5344CB8AC3E}">
        <p14:creationId xmlns:p14="http://schemas.microsoft.com/office/powerpoint/2010/main" val="20278720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C790EEA-8689-3B46-AA04-8DE592B69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>
                <a:latin typeface="Lato" panose="020F0502020204030203" pitchFamily="34" charset="0"/>
              </a:rPr>
              <a:t>π</a:t>
            </a:r>
            <a:r>
              <a:rPr lang="en-CA" dirty="0">
                <a:latin typeface="Lato" panose="020F0502020204030203" pitchFamily="34" charset="0"/>
              </a:rPr>
              <a:t> mode Frequency Perturbation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9210"/>
            <a:ext cx="12617278" cy="5069543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7533130" y="1292423"/>
            <a:ext cx="397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ϵ</a:t>
            </a:r>
            <a:r>
              <a:rPr kumimoji="0" lang="en-US" sz="14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732965" y="2556446"/>
            <a:ext cx="393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ϵ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691318" y="2556446"/>
            <a:ext cx="393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ϵ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668986" y="2577964"/>
            <a:ext cx="393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ϵ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0627339" y="2577964"/>
            <a:ext cx="393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ϵ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4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716421" y="4223737"/>
            <a:ext cx="393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ϵ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674774" y="4223737"/>
            <a:ext cx="393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ϵ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6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652442" y="4245255"/>
            <a:ext cx="393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ϵ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0610795" y="4245255"/>
            <a:ext cx="393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ϵ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8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716421" y="5926440"/>
            <a:ext cx="393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ϵ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9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674774" y="5926440"/>
            <a:ext cx="4876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ϵ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10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-1010533" y="3065445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Frequency Shift [kHz]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C3D403-43B5-69D9-2A55-82078E660219}"/>
              </a:ext>
            </a:extLst>
          </p:cNvPr>
          <p:cNvSpPr txBox="1"/>
          <p:nvPr/>
        </p:nvSpPr>
        <p:spPr>
          <a:xfrm>
            <a:off x="6426560" y="4645365"/>
            <a:ext cx="4593835" cy="2596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3080" indent="-332640">
              <a:lnSpc>
                <a:spcPct val="120000"/>
              </a:lnSpc>
              <a:spcBef>
                <a:spcPts val="1001"/>
              </a:spcBef>
              <a:spcAft>
                <a:spcPts val="300"/>
              </a:spcAft>
              <a:buClr>
                <a:srgbClr val="981E32"/>
              </a:buClr>
              <a:buFont typeface="Arial"/>
              <a:buChar char="•"/>
            </a:pP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End cells affect the </a:t>
            </a:r>
            <a:r>
              <a:rPr lang="el-GR" sz="2400" b="0" strike="noStrike" spc="-1" dirty="0">
                <a:solidFill>
                  <a:srgbClr val="000000"/>
                </a:solidFill>
                <a:latin typeface="Lato"/>
                <a:ea typeface="Lato"/>
              </a:rPr>
              <a:t>π</a:t>
            </a: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mode more strongly than inner cells</a:t>
            </a:r>
          </a:p>
          <a:p>
            <a:pPr marL="343080" indent="-332640">
              <a:lnSpc>
                <a:spcPct val="120000"/>
              </a:lnSpc>
              <a:spcBef>
                <a:spcPts val="1001"/>
              </a:spcBef>
              <a:spcAft>
                <a:spcPts val="300"/>
              </a:spcAft>
              <a:buClr>
                <a:srgbClr val="981E32"/>
              </a:buClr>
              <a:buFont typeface="Arial"/>
              <a:buChar char="•"/>
            </a:pP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This allows for tuning each cavity by tracking </a:t>
            </a:r>
            <a:r>
              <a:rPr lang="el-GR" sz="2400" b="0" strike="noStrike" spc="-1" dirty="0">
                <a:solidFill>
                  <a:srgbClr val="000000"/>
                </a:solidFill>
                <a:latin typeface="Lato"/>
                <a:ea typeface="Lato"/>
              </a:rPr>
              <a:t>π</a:t>
            </a: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mode only</a:t>
            </a:r>
          </a:p>
          <a:p>
            <a:pPr marL="343080" indent="-332640">
              <a:lnSpc>
                <a:spcPct val="120000"/>
              </a:lnSpc>
              <a:spcBef>
                <a:spcPts val="1001"/>
              </a:spcBef>
              <a:spcAft>
                <a:spcPts val="300"/>
              </a:spcAft>
              <a:buClr>
                <a:srgbClr val="981E32"/>
              </a:buClr>
              <a:buFont typeface="Arial"/>
              <a:buChar char="•"/>
            </a:pPr>
            <a:endParaRPr lang="en-US" sz="2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08A67C-6E25-7B22-F0BD-A2C3A9BBFA4C}"/>
              </a:ext>
            </a:extLst>
          </p:cNvPr>
          <p:cNvSpPr txBox="1"/>
          <p:nvPr/>
        </p:nvSpPr>
        <p:spPr>
          <a:xfrm>
            <a:off x="9133917" y="420340"/>
            <a:ext cx="3058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Lato" panose="020F0502020204030203" pitchFamily="34" charset="0"/>
              </a:rPr>
              <a:t>Point of Contact: Mohamed Othman mothman@slac.stanford.edu</a:t>
            </a:r>
          </a:p>
        </p:txBody>
      </p:sp>
    </p:spTree>
    <p:extLst>
      <p:ext uri="{BB962C8B-B14F-4D97-AF65-F5344CB8AC3E}">
        <p14:creationId xmlns:p14="http://schemas.microsoft.com/office/powerpoint/2010/main" val="1371627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C790EEA-8689-3B46-AA04-8DE592B69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266701"/>
            <a:ext cx="11875994" cy="632152"/>
          </a:xfrm>
        </p:spPr>
        <p:txBody>
          <a:bodyPr>
            <a:normAutofit/>
          </a:bodyPr>
          <a:lstStyle/>
          <a:p>
            <a:r>
              <a:rPr lang="en-CA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Field Profile Perturbation: Varying </a:t>
            </a:r>
            <a:r>
              <a:rPr lang="el-GR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ϵ</a:t>
            </a:r>
            <a:r>
              <a:rPr lang="en-US" baseline="-25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</a:t>
            </a:r>
            <a:r>
              <a:rPr lang="en-CA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55" y="1570784"/>
            <a:ext cx="12062845" cy="349427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484259" y="1478305"/>
            <a:ext cx="2047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only changing </a:t>
            </a:r>
            <a:r>
              <a:rPr kumimoji="0" lang="el-G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ϵ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000395" y="4975412"/>
            <a:ext cx="737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z [m]</a:t>
            </a:r>
            <a:endParaRPr kumimoji="0" lang="en-US" sz="2000" b="0" i="0" u="none" strike="noStrike" kern="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 rot="16200000">
            <a:off x="-625499" y="3155623"/>
            <a:ext cx="16514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E Field [V/m]</a:t>
            </a:r>
            <a:endParaRPr kumimoji="0" lang="en-US" sz="2000" b="0" i="0" u="none" strike="noStrike" kern="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463540" y="2332003"/>
            <a:ext cx="384048" cy="18288"/>
            <a:chOff x="5463540" y="2332003"/>
            <a:chExt cx="384048" cy="18288"/>
          </a:xfrm>
        </p:grpSpPr>
        <p:sp>
          <p:nvSpPr>
            <p:cNvPr id="8" name="Oval 7"/>
            <p:cNvSpPr/>
            <p:nvPr/>
          </p:nvSpPr>
          <p:spPr>
            <a:xfrm>
              <a:off x="5463540" y="2332003"/>
              <a:ext cx="18288" cy="182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5646420" y="2332003"/>
              <a:ext cx="18288" cy="182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5737860" y="2332003"/>
              <a:ext cx="18288" cy="182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5829300" y="2332003"/>
              <a:ext cx="18288" cy="182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554980" y="2332003"/>
              <a:ext cx="18288" cy="182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463540" y="2632677"/>
            <a:ext cx="384048" cy="18288"/>
            <a:chOff x="5334000" y="2596920"/>
            <a:chExt cx="384048" cy="18288"/>
          </a:xfrm>
        </p:grpSpPr>
        <p:sp>
          <p:nvSpPr>
            <p:cNvPr id="42" name="Oval 41"/>
            <p:cNvSpPr/>
            <p:nvPr/>
          </p:nvSpPr>
          <p:spPr>
            <a:xfrm>
              <a:off x="5334000" y="2596920"/>
              <a:ext cx="18288" cy="18288"/>
            </a:xfrm>
            <a:prstGeom prst="ellipse">
              <a:avLst/>
            </a:prstGeom>
            <a:solidFill>
              <a:srgbClr val="0432FF"/>
            </a:solidFill>
            <a:ln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5516880" y="2596920"/>
              <a:ext cx="18288" cy="18288"/>
            </a:xfrm>
            <a:prstGeom prst="ellipse">
              <a:avLst/>
            </a:prstGeom>
            <a:solidFill>
              <a:srgbClr val="0432FF"/>
            </a:solidFill>
            <a:ln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5608320" y="2596920"/>
              <a:ext cx="18288" cy="18288"/>
            </a:xfrm>
            <a:prstGeom prst="ellipse">
              <a:avLst/>
            </a:prstGeom>
            <a:solidFill>
              <a:srgbClr val="0432FF"/>
            </a:solidFill>
            <a:ln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5699760" y="2596920"/>
              <a:ext cx="18288" cy="18288"/>
            </a:xfrm>
            <a:prstGeom prst="ellipse">
              <a:avLst/>
            </a:prstGeom>
            <a:solidFill>
              <a:srgbClr val="0432FF"/>
            </a:solidFill>
            <a:ln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5425440" y="2596920"/>
              <a:ext cx="18288" cy="18288"/>
            </a:xfrm>
            <a:prstGeom prst="ellipse">
              <a:avLst/>
            </a:prstGeom>
            <a:solidFill>
              <a:srgbClr val="0432FF"/>
            </a:solidFill>
            <a:ln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463540" y="2933351"/>
            <a:ext cx="384048" cy="18288"/>
            <a:chOff x="5334000" y="2596920"/>
            <a:chExt cx="384048" cy="18288"/>
          </a:xfrm>
          <a:solidFill>
            <a:srgbClr val="11FF11"/>
          </a:solidFill>
        </p:grpSpPr>
        <p:sp>
          <p:nvSpPr>
            <p:cNvPr id="48" name="Oval 47"/>
            <p:cNvSpPr/>
            <p:nvPr/>
          </p:nvSpPr>
          <p:spPr>
            <a:xfrm>
              <a:off x="5334000" y="2596920"/>
              <a:ext cx="18288" cy="18288"/>
            </a:xfrm>
            <a:prstGeom prst="ellipse">
              <a:avLst/>
            </a:prstGeom>
            <a:grpFill/>
            <a:ln>
              <a:solidFill>
                <a:srgbClr val="11FF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5516880" y="2596920"/>
              <a:ext cx="18288" cy="18288"/>
            </a:xfrm>
            <a:prstGeom prst="ellipse">
              <a:avLst/>
            </a:prstGeom>
            <a:grpFill/>
            <a:ln>
              <a:solidFill>
                <a:srgbClr val="11FF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5608320" y="2596920"/>
              <a:ext cx="18288" cy="18288"/>
            </a:xfrm>
            <a:prstGeom prst="ellipse">
              <a:avLst/>
            </a:prstGeom>
            <a:grpFill/>
            <a:ln>
              <a:solidFill>
                <a:srgbClr val="11FF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5699760" y="2596920"/>
              <a:ext cx="18288" cy="18288"/>
            </a:xfrm>
            <a:prstGeom prst="ellipse">
              <a:avLst/>
            </a:prstGeom>
            <a:grpFill/>
            <a:ln>
              <a:solidFill>
                <a:srgbClr val="11FF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5425440" y="2596920"/>
              <a:ext cx="18288" cy="18288"/>
            </a:xfrm>
            <a:prstGeom prst="ellipse">
              <a:avLst/>
            </a:prstGeom>
            <a:grpFill/>
            <a:ln>
              <a:solidFill>
                <a:srgbClr val="11FF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5477256" y="3234025"/>
            <a:ext cx="384048" cy="18288"/>
            <a:chOff x="5334000" y="2596920"/>
            <a:chExt cx="384048" cy="18288"/>
          </a:xfrm>
        </p:grpSpPr>
        <p:sp>
          <p:nvSpPr>
            <p:cNvPr id="54" name="Oval 53"/>
            <p:cNvSpPr/>
            <p:nvPr/>
          </p:nvSpPr>
          <p:spPr>
            <a:xfrm>
              <a:off x="5334000" y="2596920"/>
              <a:ext cx="18288" cy="18288"/>
            </a:xfrm>
            <a:prstGeom prst="ellipse">
              <a:avLst/>
            </a:prstGeom>
            <a:solidFill>
              <a:srgbClr val="0432FF"/>
            </a:solidFill>
            <a:ln>
              <a:solidFill>
                <a:srgbClr val="FF5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5516880" y="2596920"/>
              <a:ext cx="18288" cy="18288"/>
            </a:xfrm>
            <a:prstGeom prst="ellipse">
              <a:avLst/>
            </a:prstGeom>
            <a:solidFill>
              <a:srgbClr val="0432FF"/>
            </a:solidFill>
            <a:ln>
              <a:solidFill>
                <a:srgbClr val="FF5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5608320" y="2596920"/>
              <a:ext cx="18288" cy="18288"/>
            </a:xfrm>
            <a:prstGeom prst="ellipse">
              <a:avLst/>
            </a:prstGeom>
            <a:solidFill>
              <a:srgbClr val="0432FF"/>
            </a:solidFill>
            <a:ln>
              <a:solidFill>
                <a:srgbClr val="FF5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5699760" y="2596920"/>
              <a:ext cx="18288" cy="18288"/>
            </a:xfrm>
            <a:prstGeom prst="ellipse">
              <a:avLst/>
            </a:prstGeom>
            <a:solidFill>
              <a:srgbClr val="0432FF"/>
            </a:solidFill>
            <a:ln>
              <a:solidFill>
                <a:srgbClr val="FF5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5425440" y="2596920"/>
              <a:ext cx="18288" cy="18288"/>
            </a:xfrm>
            <a:prstGeom prst="ellipse">
              <a:avLst/>
            </a:prstGeom>
            <a:solidFill>
              <a:srgbClr val="0432FF"/>
            </a:solidFill>
            <a:ln>
              <a:solidFill>
                <a:srgbClr val="FF5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5481828" y="3534697"/>
            <a:ext cx="384048" cy="18288"/>
            <a:chOff x="5334000" y="2596920"/>
            <a:chExt cx="384048" cy="18288"/>
          </a:xfrm>
        </p:grpSpPr>
        <p:sp>
          <p:nvSpPr>
            <p:cNvPr id="74" name="Oval 73"/>
            <p:cNvSpPr/>
            <p:nvPr/>
          </p:nvSpPr>
          <p:spPr>
            <a:xfrm>
              <a:off x="5334000" y="2596920"/>
              <a:ext cx="18288" cy="18288"/>
            </a:xfrm>
            <a:prstGeom prst="ellipse">
              <a:avLst/>
            </a:prstGeom>
            <a:solidFill>
              <a:srgbClr val="0432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5516880" y="2596920"/>
              <a:ext cx="18288" cy="18288"/>
            </a:xfrm>
            <a:prstGeom prst="ellipse">
              <a:avLst/>
            </a:prstGeom>
            <a:solidFill>
              <a:srgbClr val="0432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5608320" y="2596920"/>
              <a:ext cx="18288" cy="18288"/>
            </a:xfrm>
            <a:prstGeom prst="ellipse">
              <a:avLst/>
            </a:prstGeom>
            <a:solidFill>
              <a:srgbClr val="0432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5699760" y="2596920"/>
              <a:ext cx="18288" cy="18288"/>
            </a:xfrm>
            <a:prstGeom prst="ellipse">
              <a:avLst/>
            </a:prstGeom>
            <a:solidFill>
              <a:srgbClr val="0432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endParaRPr>
            </a:p>
          </p:txBody>
        </p:sp>
        <p:sp>
          <p:nvSpPr>
            <p:cNvPr id="78" name="Oval 77"/>
            <p:cNvSpPr/>
            <p:nvPr/>
          </p:nvSpPr>
          <p:spPr>
            <a:xfrm>
              <a:off x="5425440" y="2596920"/>
              <a:ext cx="18288" cy="18288"/>
            </a:xfrm>
            <a:prstGeom prst="ellipse">
              <a:avLst/>
            </a:prstGeom>
            <a:solidFill>
              <a:srgbClr val="0432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endParaRPr>
            </a:p>
          </p:txBody>
        </p:sp>
      </p:grpSp>
      <p:sp>
        <p:nvSpPr>
          <p:cNvPr id="82" name="TextBox 81"/>
          <p:cNvSpPr txBox="1"/>
          <p:nvPr/>
        </p:nvSpPr>
        <p:spPr>
          <a:xfrm>
            <a:off x="5945710" y="2129861"/>
            <a:ext cx="9557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ϵ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1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=0.5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5939028" y="2479956"/>
            <a:ext cx="9557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ϵ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1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=0.9</a:t>
            </a:r>
            <a:endParaRPr kumimoji="0" lang="en-US" sz="2000" b="0" i="0" u="none" strike="noStrike" kern="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927422" y="2772490"/>
            <a:ext cx="978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ϵ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1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 =1.8</a:t>
            </a:r>
            <a:endParaRPr kumimoji="0" lang="en-US" sz="2000" b="0" i="0" u="none" strike="noStrike" kern="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5920740" y="3122585"/>
            <a:ext cx="978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ϵ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1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 =2.2</a:t>
            </a:r>
            <a:endParaRPr kumimoji="0" lang="en-US" sz="2000" b="0" i="0" u="none" strike="noStrike" kern="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5939028" y="3415119"/>
            <a:ext cx="978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ϵ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1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 =3.5</a:t>
            </a:r>
            <a:endParaRPr kumimoji="0" lang="en-US" sz="2000" b="0" i="0" u="none" strike="noStrike" kern="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51E212-2B9D-BDA9-F3FD-3FF1F34AADBF}"/>
              </a:ext>
            </a:extLst>
          </p:cNvPr>
          <p:cNvSpPr txBox="1"/>
          <p:nvPr/>
        </p:nvSpPr>
        <p:spPr>
          <a:xfrm>
            <a:off x="6484259" y="5789565"/>
            <a:ext cx="5301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This is repeated for all other cells and values of </a:t>
            </a:r>
            <a:r>
              <a:rPr kumimoji="0" lang="el-G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ϵ</a:t>
            </a:r>
            <a:r>
              <a: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1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7A611D-CA30-ED5D-9709-0CF5574C38E5}"/>
              </a:ext>
            </a:extLst>
          </p:cNvPr>
          <p:cNvSpPr txBox="1"/>
          <p:nvPr/>
        </p:nvSpPr>
        <p:spPr>
          <a:xfrm>
            <a:off x="9133917" y="420340"/>
            <a:ext cx="3058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Lato" panose="020F0502020204030203" pitchFamily="34" charset="0"/>
              </a:rPr>
              <a:t>Point of Contact: Mohamed Othman mothman@slac.stanford.edu</a:t>
            </a:r>
          </a:p>
        </p:txBody>
      </p:sp>
    </p:spTree>
    <p:extLst>
      <p:ext uri="{BB962C8B-B14F-4D97-AF65-F5344CB8AC3E}">
        <p14:creationId xmlns:p14="http://schemas.microsoft.com/office/powerpoint/2010/main" val="33427453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C790EEA-8689-3B46-AA04-8DE592B69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266701"/>
            <a:ext cx="11875994" cy="632152"/>
          </a:xfrm>
        </p:spPr>
        <p:txBody>
          <a:bodyPr>
            <a:normAutofit/>
          </a:bodyPr>
          <a:lstStyle/>
          <a:p>
            <a:r>
              <a:rPr lang="en-CA" dirty="0">
                <a:latin typeface="Lato" panose="020F0502020204030203" pitchFamily="34" charset="0"/>
              </a:rPr>
              <a:t>Field Profile </a:t>
            </a:r>
            <a:r>
              <a:rPr lang="en-CA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Perturbation </a:t>
            </a:r>
            <a:r>
              <a:rPr lang="en-CA" dirty="0">
                <a:latin typeface="Lato" panose="020F0502020204030203" pitchFamily="34" charset="0"/>
              </a:rPr>
              <a:t>: Varying </a:t>
            </a:r>
            <a:r>
              <a:rPr lang="el-GR" dirty="0"/>
              <a:t>ϵ</a:t>
            </a:r>
            <a:r>
              <a:rPr lang="en-US" baseline="-25000" dirty="0"/>
              <a:t>1 </a:t>
            </a:r>
            <a:endParaRPr lang="en-CA" dirty="0">
              <a:latin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1623"/>
            <a:ext cx="12223797" cy="49766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31945" y="6068291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ϵ</a:t>
            </a:r>
            <a:r>
              <a:rPr kumimoji="0" lang="en-US" sz="24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1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ED38F4-6B2E-9C28-03AB-50D826F7E4B4}"/>
              </a:ext>
            </a:extLst>
          </p:cNvPr>
          <p:cNvSpPr txBox="1"/>
          <p:nvPr/>
        </p:nvSpPr>
        <p:spPr>
          <a:xfrm rot="16200000">
            <a:off x="-752475" y="3275111"/>
            <a:ext cx="16385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% E Field change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C42350-59B3-5CF7-03A4-38299EA83AA2}"/>
              </a:ext>
            </a:extLst>
          </p:cNvPr>
          <p:cNvSpPr txBox="1"/>
          <p:nvPr/>
        </p:nvSpPr>
        <p:spPr>
          <a:xfrm>
            <a:off x="7248525" y="6419850"/>
            <a:ext cx="3578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This is repeated for all other cells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0CDD08-4588-35EE-56E5-1E9DF50C8482}"/>
              </a:ext>
            </a:extLst>
          </p:cNvPr>
          <p:cNvSpPr txBox="1"/>
          <p:nvPr/>
        </p:nvSpPr>
        <p:spPr>
          <a:xfrm>
            <a:off x="9133917" y="420340"/>
            <a:ext cx="3058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Lato" panose="020F0502020204030203" pitchFamily="34" charset="0"/>
              </a:rPr>
              <a:t>Point of Contact: Mohamed Othman mothman@slac.stanford.edu</a:t>
            </a:r>
          </a:p>
        </p:txBody>
      </p:sp>
    </p:spTree>
    <p:extLst>
      <p:ext uri="{BB962C8B-B14F-4D97-AF65-F5344CB8AC3E}">
        <p14:creationId xmlns:p14="http://schemas.microsoft.com/office/powerpoint/2010/main" val="4005355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611F538D-330F-703C-23D5-66D714183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431" y="1886857"/>
            <a:ext cx="8837587" cy="4971143"/>
          </a:xfrm>
          <a:prstGeom prst="rect">
            <a:avLst/>
          </a:prstGeom>
        </p:spPr>
      </p:pic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800280" y="266760"/>
            <a:ext cx="10553040" cy="631440"/>
          </a:xfrm>
          <a:prstGeom prst="rect">
            <a:avLst/>
          </a:prstGeom>
          <a:noFill/>
          <a:ln w="0">
            <a:noFill/>
          </a:ln>
        </p:spPr>
        <p:txBody>
          <a:bodyPr lIns="0" tIns="45000" rIns="90000" bIns="45000" anchor="b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3200" b="0" strike="noStrike" spc="-1" dirty="0">
                <a:solidFill>
                  <a:srgbClr val="A4001D"/>
                </a:solidFill>
                <a:latin typeface="Lato"/>
                <a:ea typeface="DejaVu Sans"/>
              </a:rPr>
              <a:t>Preliminary Tuning </a:t>
            </a:r>
            <a:r>
              <a:rPr lang="en-US" sz="3200" spc="-1" dirty="0">
                <a:solidFill>
                  <a:srgbClr val="A4001D"/>
                </a:solidFill>
                <a:latin typeface="Lato"/>
                <a:ea typeface="DejaVu Sans"/>
              </a:rPr>
              <a:t>R</a:t>
            </a:r>
            <a:r>
              <a:rPr lang="en-US" sz="3200" b="0" strike="noStrike" spc="-1" dirty="0">
                <a:solidFill>
                  <a:srgbClr val="A4001D"/>
                </a:solidFill>
                <a:latin typeface="Lato"/>
                <a:ea typeface="DejaVu Sans"/>
              </a:rPr>
              <a:t>esults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9" name="PlaceHolder 2"/>
          <p:cNvSpPr>
            <a:spLocks noGrp="1"/>
          </p:cNvSpPr>
          <p:nvPr>
            <p:ph/>
          </p:nvPr>
        </p:nvSpPr>
        <p:spPr>
          <a:xfrm>
            <a:off x="800281" y="988919"/>
            <a:ext cx="10658748" cy="1393333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85000" lnSpcReduction="10000"/>
          </a:bodyPr>
          <a:lstStyle/>
          <a:p>
            <a:pPr marL="343080" indent="-332640">
              <a:lnSpc>
                <a:spcPct val="120000"/>
              </a:lnSpc>
              <a:spcBef>
                <a:spcPts val="1001"/>
              </a:spcBef>
              <a:spcAft>
                <a:spcPts val="300"/>
              </a:spcAft>
              <a:buClr>
                <a:srgbClr val="981E32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latin typeface="Lato"/>
                <a:ea typeface="Lato"/>
              </a:rPr>
              <a:t>With this information, the first pass of tuning has been successful in improving field flatness</a:t>
            </a:r>
          </a:p>
          <a:p>
            <a:pPr marL="343080" indent="-332640">
              <a:lnSpc>
                <a:spcPct val="120000"/>
              </a:lnSpc>
              <a:spcBef>
                <a:spcPts val="1001"/>
              </a:spcBef>
              <a:spcAft>
                <a:spcPts val="300"/>
              </a:spcAft>
              <a:buClr>
                <a:srgbClr val="981E32"/>
              </a:buClr>
              <a:buFont typeface="Arial"/>
              <a:buChar char="•"/>
            </a:pPr>
            <a:r>
              <a:rPr lang="en-US" sz="2400" spc="-1" dirty="0">
                <a:solidFill>
                  <a:srgbClr val="000000"/>
                </a:solidFill>
                <a:latin typeface="Lato"/>
                <a:ea typeface="Lato"/>
              </a:rPr>
              <a:t>Structure will be brazed one more time to fix leaks before final tuning to 2.856 GHz</a:t>
            </a:r>
            <a:endParaRPr lang="en-US" sz="2400" b="0" strike="noStrike" spc="-1" dirty="0">
              <a:solidFill>
                <a:srgbClr val="000000"/>
              </a:solidFill>
              <a:latin typeface="Lato"/>
              <a:ea typeface="Lato"/>
            </a:endParaRPr>
          </a:p>
          <a:p>
            <a:pPr marL="10440" indent="-228600">
              <a:lnSpc>
                <a:spcPct val="120000"/>
              </a:lnSpc>
              <a:spcBef>
                <a:spcPts val="1001"/>
              </a:spcBef>
              <a:spcAft>
                <a:spcPts val="300"/>
              </a:spcAft>
              <a:buNone/>
              <a:tabLst>
                <a:tab pos="0" algn="l"/>
              </a:tabLst>
            </a:pP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61ACF54-66AD-4F49-BAE9-AD2A8D7954A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3735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title"/>
          </p:nvPr>
        </p:nvSpPr>
        <p:spPr>
          <a:xfrm>
            <a:off x="800280" y="2616120"/>
            <a:ext cx="10553040" cy="1213200"/>
          </a:xfrm>
          <a:prstGeom prst="rect">
            <a:avLst/>
          </a:prstGeom>
          <a:noFill/>
          <a:ln w="0">
            <a:noFill/>
          </a:ln>
        </p:spPr>
        <p:txBody>
          <a:bodyPr lIns="0" tIns="45000" rIns="90000" bIns="45000" anchor="t">
            <a:normAutofit/>
          </a:bodyPr>
          <a:lstStyle/>
          <a:p>
            <a:pPr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600" b="1" strike="noStrike" spc="-1">
                <a:solidFill>
                  <a:srgbClr val="8C1515"/>
                </a:solidFill>
                <a:latin typeface="Lato"/>
                <a:ea typeface="Lato"/>
              </a:rPr>
              <a:t>Questions?</a:t>
            </a:r>
            <a:endParaRPr lang="en-US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7" name="PlaceHolder 2"/>
          <p:cNvSpPr>
            <a:spLocks noGrp="1"/>
          </p:cNvSpPr>
          <p:nvPr>
            <p:ph type="sldNum" idx="12"/>
          </p:nvPr>
        </p:nvSpPr>
        <p:spPr>
          <a:xfrm>
            <a:off x="8610480" y="62827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0" bIns="45000" anchor="ctr">
            <a:no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en-US" sz="1100" b="0" strike="noStrike" spc="-1">
                <a:solidFill>
                  <a:srgbClr val="3F3F3F"/>
                </a:solidFill>
                <a:latin typeface="Lato"/>
                <a:ea typeface="Lato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BB628B4C-AFBA-44C8-803F-BF7D4609F40B}" type="slidenum">
              <a:rPr lang="en-US" sz="1100" b="0" strike="noStrike" spc="-1">
                <a:solidFill>
                  <a:srgbClr val="3F3F3F"/>
                </a:solidFill>
                <a:latin typeface="Lato"/>
                <a:ea typeface="Lato"/>
              </a:rPr>
              <a:t>17</a:t>
            </a:fld>
            <a:endParaRPr lang="en-US" sz="1100" b="0" strike="noStrike" spc="-1">
              <a:latin typeface="Times New Roma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title"/>
          </p:nvPr>
        </p:nvSpPr>
        <p:spPr>
          <a:xfrm>
            <a:off x="800280" y="266760"/>
            <a:ext cx="10553040" cy="631440"/>
          </a:xfrm>
          <a:prstGeom prst="rect">
            <a:avLst/>
          </a:prstGeom>
          <a:noFill/>
          <a:ln w="0">
            <a:noFill/>
          </a:ln>
        </p:spPr>
        <p:txBody>
          <a:bodyPr lIns="0" tIns="45000" rIns="90000" bIns="45000" anchor="b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3200" b="0" strike="noStrike" spc="-1">
                <a:solidFill>
                  <a:srgbClr val="A4001D"/>
                </a:solidFill>
                <a:latin typeface="Lato"/>
                <a:ea typeface="DejaVu Sans"/>
              </a:rPr>
              <a:t>Future Test Plans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TextBox 2"/>
          <p:cNvSpPr/>
          <p:nvPr/>
        </p:nvSpPr>
        <p:spPr>
          <a:xfrm>
            <a:off x="3047400" y="3244320"/>
            <a:ext cx="6094440" cy="36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89A080DF-CCB7-4DEA-A8BA-90730DF2550F}" type="slidenum">
              <a:rPr/>
              <a:t>18</a:t>
            </a:fld>
            <a:endParaRPr/>
          </a:p>
        </p:txBody>
      </p:sp>
      <p:sp>
        <p:nvSpPr>
          <p:cNvPr id="5" name="PlaceHolder 2">
            <a:extLst>
              <a:ext uri="{FF2B5EF4-FFF2-40B4-BE49-F238E27FC236}">
                <a16:creationId xmlns:a16="http://schemas.microsoft.com/office/drawing/2014/main" id="{8759B66C-D0CB-DC42-F7B0-8F6262B8DFB9}"/>
              </a:ext>
            </a:extLst>
          </p:cNvPr>
          <p:cNvSpPr txBox="1">
            <a:spLocks/>
          </p:cNvSpPr>
          <p:nvPr/>
        </p:nvSpPr>
        <p:spPr>
          <a:xfrm>
            <a:off x="800280" y="988919"/>
            <a:ext cx="10602826" cy="3061042"/>
          </a:xfrm>
          <a:prstGeom prst="rect">
            <a:avLst/>
          </a:prstGeom>
          <a:noFill/>
          <a:ln w="0">
            <a:noFill/>
          </a:ln>
        </p:spPr>
        <p:txBody>
          <a:bodyPr lIns="0" tIns="45000" rIns="90000" bIns="4500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440" indent="-228600">
              <a:lnSpc>
                <a:spcPct val="120000"/>
              </a:lnSpc>
              <a:spcBef>
                <a:spcPts val="1001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en-US" sz="2200" spc="-1" dirty="0">
                <a:solidFill>
                  <a:srgbClr val="000000"/>
                </a:solidFill>
                <a:latin typeface="Lato"/>
                <a:ea typeface="Lato"/>
              </a:rPr>
              <a:t>Once tuned, various proposals to testing the structure are in preparation</a:t>
            </a:r>
            <a:r>
              <a:rPr lang="en-US" sz="2200" b="0" strike="noStrike" spc="-1" dirty="0">
                <a:solidFill>
                  <a:srgbClr val="000000"/>
                </a:solidFill>
                <a:latin typeface="Lato"/>
                <a:ea typeface="Lato"/>
              </a:rPr>
              <a:t>:</a:t>
            </a:r>
            <a:endParaRPr lang="en-US" sz="2200" spc="-1" dirty="0">
              <a:solidFill>
                <a:srgbClr val="000000"/>
              </a:solidFill>
              <a:latin typeface="Lato"/>
              <a:ea typeface="Lato"/>
            </a:endParaRPr>
          </a:p>
          <a:p>
            <a:pPr marL="343080" indent="-332640">
              <a:lnSpc>
                <a:spcPct val="120000"/>
              </a:lnSpc>
              <a:spcBef>
                <a:spcPts val="1001"/>
              </a:spcBef>
              <a:spcAft>
                <a:spcPts val="300"/>
              </a:spcAft>
              <a:buClr>
                <a:srgbClr val="981E32"/>
              </a:buClr>
              <a:buFont typeface="Arial"/>
              <a:buChar char="•"/>
            </a:pPr>
            <a:r>
              <a:rPr lang="en-US" sz="2200" spc="-1" dirty="0">
                <a:solidFill>
                  <a:srgbClr val="000000"/>
                </a:solidFill>
                <a:latin typeface="Lato"/>
                <a:ea typeface="Lato"/>
              </a:rPr>
              <a:t>High </a:t>
            </a:r>
            <a:r>
              <a:rPr lang="en-US" sz="2200" spc="-1" dirty="0">
                <a:solidFill>
                  <a:srgbClr val="000000"/>
                </a:solidFill>
                <a:latin typeface="Arial"/>
              </a:rPr>
              <a:t>power test measuring breakdown rate with 35 MW klystron at Station S-band at NLCTA</a:t>
            </a:r>
          </a:p>
          <a:p>
            <a:pPr marL="343080" indent="-332640">
              <a:lnSpc>
                <a:spcPct val="120000"/>
              </a:lnSpc>
              <a:spcBef>
                <a:spcPts val="1001"/>
              </a:spcBef>
              <a:spcAft>
                <a:spcPts val="300"/>
              </a:spcAft>
              <a:buClr>
                <a:srgbClr val="981E32"/>
              </a:buClr>
              <a:buFont typeface="Arial"/>
              <a:buChar char="•"/>
            </a:pPr>
            <a:r>
              <a:rPr lang="en-US" sz="2200" b="0" strike="noStrike" spc="-1" dirty="0">
                <a:solidFill>
                  <a:srgbClr val="000000"/>
                </a:solidFill>
                <a:latin typeface="Lato"/>
                <a:ea typeface="Lato"/>
              </a:rPr>
              <a:t>ASSET-style </a:t>
            </a:r>
            <a:r>
              <a:rPr lang="en-US" sz="2200" b="0" strike="noStrike" spc="-1" dirty="0">
                <a:solidFill>
                  <a:srgbClr val="000000"/>
                </a:solidFill>
                <a:latin typeface="Arial"/>
              </a:rPr>
              <a:t>wakefield measurement without high power at FACET-II</a:t>
            </a:r>
          </a:p>
          <a:p>
            <a:pPr marL="800280" lvl="1" indent="-332640">
              <a:lnSpc>
                <a:spcPct val="120000"/>
              </a:lnSpc>
              <a:spcBef>
                <a:spcPts val="1001"/>
              </a:spcBef>
              <a:spcAft>
                <a:spcPts val="300"/>
              </a:spcAft>
              <a:buClr>
                <a:srgbClr val="981E32"/>
              </a:buClr>
              <a:buFont typeface="Arial"/>
              <a:buChar char="•"/>
            </a:pPr>
            <a:r>
              <a:rPr lang="en-US" sz="1800" spc="-1" dirty="0">
                <a:solidFill>
                  <a:srgbClr val="000000"/>
                </a:solidFill>
                <a:latin typeface="Arial"/>
              </a:rPr>
              <a:t>Also potentially at XTA within NLCTA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343080" indent="-332640">
              <a:lnSpc>
                <a:spcPct val="120000"/>
              </a:lnSpc>
              <a:spcBef>
                <a:spcPts val="1001"/>
              </a:spcBef>
              <a:spcAft>
                <a:spcPts val="300"/>
              </a:spcAft>
              <a:buClr>
                <a:srgbClr val="981E32"/>
              </a:buClr>
              <a:buFont typeface="Arial"/>
              <a:buChar char="•"/>
            </a:pPr>
            <a:r>
              <a:rPr lang="en-US" sz="2200" spc="-1" dirty="0">
                <a:solidFill>
                  <a:srgbClr val="000000"/>
                </a:solidFill>
                <a:latin typeface="Arial"/>
              </a:rPr>
              <a:t>Full power + beam tests at CLEAR and/or APS</a:t>
            </a:r>
          </a:p>
          <a:p>
            <a:pPr marL="343080" indent="-332640">
              <a:lnSpc>
                <a:spcPct val="120000"/>
              </a:lnSpc>
              <a:spcBef>
                <a:spcPts val="1001"/>
              </a:spcBef>
              <a:spcAft>
                <a:spcPts val="300"/>
              </a:spcAft>
              <a:buClr>
                <a:srgbClr val="981E32"/>
              </a:buClr>
              <a:buFont typeface="Arial"/>
              <a:buChar char="•"/>
            </a:pPr>
            <a:r>
              <a:rPr lang="en-US" sz="2200" b="0" strike="noStrike" spc="-1" dirty="0">
                <a:solidFill>
                  <a:srgbClr val="000000"/>
                </a:solidFill>
                <a:latin typeface="Arial"/>
              </a:rPr>
              <a:t>Open to further suggestions for test sites</a:t>
            </a:r>
          </a:p>
          <a:p>
            <a:pPr marL="10440" indent="0">
              <a:lnSpc>
                <a:spcPct val="120000"/>
              </a:lnSpc>
              <a:spcBef>
                <a:spcPts val="1001"/>
              </a:spcBef>
              <a:spcAft>
                <a:spcPts val="300"/>
              </a:spcAft>
              <a:buClr>
                <a:srgbClr val="981E32"/>
              </a:buClr>
              <a:buNone/>
            </a:pPr>
            <a:endParaRPr lang="en-US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Picture 5" descr="A picture containing timeline&#10;&#10;Description automatically generated">
            <a:extLst>
              <a:ext uri="{FF2B5EF4-FFF2-40B4-BE49-F238E27FC236}">
                <a16:creationId xmlns:a16="http://schemas.microsoft.com/office/drawing/2014/main" id="{824D1A3C-8735-6F81-D553-365F443728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32" y="4049961"/>
            <a:ext cx="8397688" cy="280803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800280" y="266760"/>
            <a:ext cx="10553040" cy="631440"/>
          </a:xfrm>
          <a:prstGeom prst="rect">
            <a:avLst/>
          </a:prstGeom>
          <a:noFill/>
          <a:ln w="0">
            <a:noFill/>
          </a:ln>
        </p:spPr>
        <p:txBody>
          <a:bodyPr lIns="0" tIns="45000" rIns="90000" bIns="45000" anchor="b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3200" b="0" strike="noStrike" spc="-1">
                <a:solidFill>
                  <a:srgbClr val="A4001D"/>
                </a:solidFill>
                <a:latin typeface="Lato"/>
                <a:ea typeface="DejaVu Sans"/>
              </a:rPr>
              <a:t>Comparison of Technologies for EIC pre-injector e</a:t>
            </a:r>
            <a:r>
              <a:rPr lang="en-US" sz="3200" b="0" strike="noStrike" spc="-1" baseline="30000">
                <a:solidFill>
                  <a:srgbClr val="A4001D"/>
                </a:solidFill>
                <a:latin typeface="Lato"/>
                <a:ea typeface="DejaVu Sans"/>
              </a:rPr>
              <a:t>-</a:t>
            </a:r>
            <a:r>
              <a:rPr lang="en-US" sz="3200" b="0" strike="noStrike" spc="-1">
                <a:solidFill>
                  <a:srgbClr val="A4001D"/>
                </a:solidFill>
                <a:latin typeface="Lato"/>
                <a:ea typeface="DejaVu Sans"/>
              </a:rPr>
              <a:t> linac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0" name="TextBox 2"/>
          <p:cNvSpPr/>
          <p:nvPr/>
        </p:nvSpPr>
        <p:spPr>
          <a:xfrm>
            <a:off x="3047400" y="3244320"/>
            <a:ext cx="6094440" cy="36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aphicFrame>
        <p:nvGraphicFramePr>
          <p:cNvPr id="271" name="Table 2"/>
          <p:cNvGraphicFramePr/>
          <p:nvPr/>
        </p:nvGraphicFramePr>
        <p:xfrm>
          <a:off x="800280" y="1680840"/>
          <a:ext cx="10552680" cy="4601520"/>
        </p:xfrm>
        <a:graphic>
          <a:graphicData uri="http://schemas.openxmlformats.org/drawingml/2006/table">
            <a:tbl>
              <a:tblPr/>
              <a:tblGrid>
                <a:gridCol w="3054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6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6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1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14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859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4001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600" b="0" strike="noStrike" spc="-1">
                          <a:solidFill>
                            <a:srgbClr val="FFFFFF"/>
                          </a:solidFill>
                          <a:latin typeface="Lato"/>
                          <a:ea typeface="Lato"/>
                        </a:rPr>
                        <a:t>SLAC Linac</a:t>
                      </a:r>
                      <a:endParaRPr lang="en-US" sz="1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600" b="0" strike="noStrike" spc="-1">
                          <a:solidFill>
                            <a:srgbClr val="FFFFFF"/>
                          </a:solidFill>
                          <a:latin typeface="Lato"/>
                          <a:ea typeface="Lato"/>
                        </a:rPr>
                        <a:t>3 m structure</a:t>
                      </a:r>
                      <a:endParaRPr lang="en-US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4001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600" b="0" strike="noStrike" spc="-1">
                          <a:solidFill>
                            <a:srgbClr val="FFFFFF"/>
                          </a:solidFill>
                          <a:latin typeface="Lato"/>
                          <a:ea typeface="Lato"/>
                        </a:rPr>
                        <a:t>PSI Linac</a:t>
                      </a:r>
                      <a:endParaRPr lang="en-US" sz="1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600" b="0" strike="noStrike" spc="-1">
                          <a:solidFill>
                            <a:srgbClr val="FFFFFF"/>
                          </a:solidFill>
                          <a:latin typeface="Lato"/>
                          <a:ea typeface="Lato"/>
                        </a:rPr>
                        <a:t>4 m structure</a:t>
                      </a:r>
                      <a:endParaRPr lang="en-US" sz="1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endParaRPr lang="en-US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4001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600" b="0" strike="noStrike" spc="-1">
                          <a:solidFill>
                            <a:srgbClr val="FFFFFF"/>
                          </a:solidFill>
                          <a:latin typeface="Lato"/>
                          <a:ea typeface="Lato"/>
                        </a:rPr>
                        <a:t>Distributed Coupling</a:t>
                      </a:r>
                      <a:endParaRPr lang="en-US" sz="1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600" b="0" strike="noStrike" spc="-1">
                          <a:solidFill>
                            <a:srgbClr val="FFFFFF"/>
                          </a:solidFill>
                          <a:latin typeface="Lato"/>
                          <a:ea typeface="Lato"/>
                        </a:rPr>
                        <a:t>1 m structure </a:t>
                      </a:r>
                      <a:endParaRPr lang="en-US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4001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600" b="0" strike="noStrike" spc="-1">
                          <a:solidFill>
                            <a:srgbClr val="FFFFFF"/>
                          </a:solidFill>
                          <a:latin typeface="Lato"/>
                          <a:ea typeface="Lato"/>
                        </a:rPr>
                        <a:t>Cryo-Distributed Coupling [77 K]</a:t>
                      </a:r>
                      <a:endParaRPr lang="en-US" sz="1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1600" b="0" strike="noStrike" spc="-1">
                          <a:solidFill>
                            <a:srgbClr val="FFFFFF"/>
                          </a:solidFill>
                          <a:latin typeface="Lato"/>
                          <a:ea typeface="Lato"/>
                        </a:rPr>
                        <a:t>1 m structure </a:t>
                      </a:r>
                      <a:endParaRPr lang="en-US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4001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8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Lato"/>
                          <a:ea typeface="Lato"/>
                        </a:rPr>
                        <a:t>Shunt Impedance [M/m]</a:t>
                      </a:r>
                      <a:endParaRPr lang="en-US" sz="1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600" b="0" i="1" strike="noStrike" spc="-1">
                          <a:solidFill>
                            <a:srgbClr val="000000"/>
                          </a:solidFill>
                          <a:latin typeface="Lato"/>
                          <a:ea typeface="Lato"/>
                        </a:rPr>
                        <a:t>a/ [radius/wavelength]</a:t>
                      </a:r>
                      <a:endParaRPr lang="en-US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Lato"/>
                          <a:ea typeface="Lato"/>
                        </a:rPr>
                        <a:t>51*</a:t>
                      </a:r>
                      <a:endParaRPr lang="en-US" sz="1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600" b="0" i="1" strike="noStrike" spc="-1">
                          <a:solidFill>
                            <a:srgbClr val="000000"/>
                          </a:solidFill>
                          <a:latin typeface="Lato"/>
                          <a:ea typeface="Lato"/>
                        </a:rPr>
                        <a:t>0.15-0.11</a:t>
                      </a:r>
                      <a:endParaRPr lang="en-US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Lato"/>
                          <a:ea typeface="Lato"/>
                        </a:rPr>
                        <a:t>45-56</a:t>
                      </a:r>
                      <a:r>
                        <a:rPr lang="en-US" sz="1600" b="0" strike="noStrike" spc="-1" baseline="30000">
                          <a:solidFill>
                            <a:srgbClr val="000000"/>
                          </a:solidFill>
                          <a:latin typeface="Lato"/>
                          <a:ea typeface="Lato"/>
                        </a:rPr>
                        <a:t>+</a:t>
                      </a:r>
                      <a:endParaRPr lang="en-US" sz="1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600" b="0" i="1" strike="noStrike" spc="-1">
                          <a:solidFill>
                            <a:srgbClr val="000000"/>
                          </a:solidFill>
                          <a:latin typeface="Lato"/>
                          <a:ea typeface="Lato"/>
                        </a:rPr>
                        <a:t>0.135-0.095</a:t>
                      </a:r>
                      <a:endParaRPr lang="en-US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Lato"/>
                          <a:ea typeface="Lato"/>
                        </a:rPr>
                        <a:t>58</a:t>
                      </a:r>
                      <a:endParaRPr lang="en-US" sz="1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600" b="0" i="1" strike="noStrike" spc="-1">
                          <a:solidFill>
                            <a:srgbClr val="000000"/>
                          </a:solidFill>
                          <a:latin typeface="Lato"/>
                          <a:ea typeface="Lato"/>
                        </a:rPr>
                        <a:t>0.125</a:t>
                      </a:r>
                      <a:endParaRPr lang="en-US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Lato"/>
                          <a:ea typeface="Lato"/>
                        </a:rPr>
                        <a:t>210</a:t>
                      </a:r>
                      <a:endParaRPr lang="en-US" sz="1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600" b="0" i="1" strike="noStrike" spc="-1">
                          <a:solidFill>
                            <a:srgbClr val="000000"/>
                          </a:solidFill>
                          <a:latin typeface="Lato"/>
                          <a:ea typeface="Lato"/>
                        </a:rPr>
                        <a:t>0.125</a:t>
                      </a:r>
                      <a:endParaRPr lang="en-US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9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Lato"/>
                          <a:ea typeface="Lato"/>
                        </a:rPr>
                        <a:t>Power / Length @ 16 MeV/m [MW/m] / Power for 400 MeV [MW] in 25 m</a:t>
                      </a:r>
                      <a:endParaRPr lang="en-US" sz="1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600" b="0" i="1" strike="noStrike" spc="-1">
                          <a:solidFill>
                            <a:srgbClr val="000000"/>
                          </a:solidFill>
                          <a:latin typeface="Lato"/>
                          <a:ea typeface="Lato"/>
                        </a:rPr>
                        <a:t>Min. 65 MW 5045 Klystron</a:t>
                      </a:r>
                      <a:endParaRPr lang="en-US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Lato"/>
                          <a:ea typeface="Lato"/>
                        </a:rPr>
                        <a:t>8.3 / 210</a:t>
                      </a:r>
                      <a:endParaRPr lang="en-US" sz="1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endParaRPr lang="en-US" sz="1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endParaRPr lang="en-US" sz="1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600" b="0" i="1" strike="noStrike" spc="-1">
                          <a:solidFill>
                            <a:srgbClr val="000000"/>
                          </a:solidFill>
                          <a:latin typeface="Lato"/>
                          <a:ea typeface="Lato"/>
                        </a:rPr>
                        <a:t>4 klystrons</a:t>
                      </a:r>
                      <a:endParaRPr lang="en-US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Lato"/>
                          <a:ea typeface="Lato"/>
                        </a:rPr>
                        <a:t>6.2 / 156</a:t>
                      </a:r>
                      <a:endParaRPr lang="en-US" sz="1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endParaRPr lang="en-US" sz="1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endParaRPr lang="en-US" sz="1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1600" b="0" i="1" strike="noStrike" spc="-1">
                          <a:solidFill>
                            <a:srgbClr val="000000"/>
                          </a:solidFill>
                          <a:latin typeface="Lato"/>
                          <a:ea typeface="Lato"/>
                        </a:rPr>
                        <a:t>3 klystrons</a:t>
                      </a:r>
                      <a:endParaRPr lang="en-US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Lato"/>
                          <a:ea typeface="Lato"/>
                        </a:rPr>
                        <a:t>4.4 / 110</a:t>
                      </a:r>
                      <a:endParaRPr lang="en-US" sz="1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endParaRPr lang="en-US" sz="1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endParaRPr lang="en-US" sz="1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600" b="0" i="1" strike="noStrike" spc="-1">
                          <a:solidFill>
                            <a:srgbClr val="000000"/>
                          </a:solidFill>
                          <a:latin typeface="Lato"/>
                          <a:ea typeface="Lato"/>
                        </a:rPr>
                        <a:t>2 klystrons</a:t>
                      </a:r>
                      <a:endParaRPr lang="en-US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Lato"/>
                          <a:ea typeface="Lato"/>
                        </a:rPr>
                        <a:t>1.8 / 44</a:t>
                      </a:r>
                      <a:endParaRPr lang="en-US" sz="1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endParaRPr lang="en-US" sz="1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endParaRPr lang="en-US" sz="1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600" b="0" i="1" strike="noStrike" spc="-1">
                          <a:solidFill>
                            <a:srgbClr val="000000"/>
                          </a:solidFill>
                          <a:latin typeface="Lato"/>
                          <a:ea typeface="Lato"/>
                        </a:rPr>
                        <a:t>1 klystron</a:t>
                      </a:r>
                      <a:endParaRPr lang="en-US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8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Lato"/>
                          <a:ea typeface="Lato"/>
                        </a:rPr>
                        <a:t>Achievable Gradient [MeV/m]</a:t>
                      </a:r>
                      <a:endParaRPr lang="en-US" sz="1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Lato"/>
                          <a:ea typeface="Lato"/>
                        </a:rPr>
                        <a:t>Constant BDR Scaled from Pulsed Heating</a:t>
                      </a:r>
                      <a:endParaRPr lang="en-US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Lato"/>
                          <a:ea typeface="Lato"/>
                        </a:rPr>
                        <a:t>50</a:t>
                      </a:r>
                      <a:endParaRPr lang="en-US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Lato"/>
                          <a:ea typeface="Lato"/>
                        </a:rPr>
                        <a:t>60</a:t>
                      </a:r>
                      <a:endParaRPr lang="en-US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Lato"/>
                          <a:ea typeface="Lato"/>
                        </a:rPr>
                        <a:t>74</a:t>
                      </a:r>
                      <a:endParaRPr lang="en-US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Lato"/>
                          <a:ea typeface="Lato"/>
                        </a:rPr>
                        <a:t>118</a:t>
                      </a:r>
                      <a:endParaRPr lang="en-US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94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Lato"/>
                          <a:ea typeface="Lato"/>
                        </a:rPr>
                        <a:t>Power for 400 MeV in 8 m [MW]</a:t>
                      </a:r>
                      <a:endParaRPr lang="en-US" sz="1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Lato"/>
                          <a:ea typeface="Lato"/>
                        </a:rPr>
                        <a:t>Corresponds to 50 MeV/m</a:t>
                      </a:r>
                      <a:endParaRPr lang="en-US" sz="1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1600" b="0" i="1" strike="noStrike" spc="-1">
                          <a:solidFill>
                            <a:srgbClr val="000000"/>
                          </a:solidFill>
                          <a:latin typeface="Lato"/>
                          <a:ea typeface="Lato"/>
                        </a:rPr>
                        <a:t>Min. 65 MW 5045 Klystron</a:t>
                      </a:r>
                      <a:endParaRPr lang="en-US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Lato"/>
                          <a:ea typeface="Lato"/>
                        </a:rPr>
                        <a:t>645</a:t>
                      </a:r>
                      <a:endParaRPr lang="en-US" sz="1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endParaRPr lang="en-US" sz="1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600" b="0" i="1" strike="noStrike" spc="-1">
                          <a:solidFill>
                            <a:srgbClr val="000000"/>
                          </a:solidFill>
                          <a:latin typeface="Lato"/>
                          <a:ea typeface="Lato"/>
                        </a:rPr>
                        <a:t>10 klystrons</a:t>
                      </a:r>
                      <a:endParaRPr lang="en-US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Lato"/>
                          <a:ea typeface="Lato"/>
                        </a:rPr>
                        <a:t>488</a:t>
                      </a:r>
                      <a:endParaRPr lang="en-US" sz="1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endParaRPr lang="en-US" sz="1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1600" b="0" i="1" strike="noStrike" spc="-1">
                          <a:solidFill>
                            <a:srgbClr val="000000"/>
                          </a:solidFill>
                          <a:latin typeface="Lato"/>
                          <a:ea typeface="Lato"/>
                        </a:rPr>
                        <a:t>8 klystrons</a:t>
                      </a:r>
                      <a:endParaRPr lang="en-US" sz="1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endParaRPr lang="en-US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Lato"/>
                          <a:ea typeface="Lato"/>
                        </a:rPr>
                        <a:t>344</a:t>
                      </a:r>
                      <a:endParaRPr lang="en-US" sz="1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endParaRPr lang="en-US" sz="1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600" b="0" i="1" strike="noStrike" spc="-1">
                          <a:solidFill>
                            <a:srgbClr val="000000"/>
                          </a:solidFill>
                          <a:latin typeface="Lato"/>
                          <a:ea typeface="Lato"/>
                        </a:rPr>
                        <a:t>6 klystrons</a:t>
                      </a:r>
                      <a:endParaRPr lang="en-US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Lato"/>
                          <a:ea typeface="Lato"/>
                        </a:rPr>
                        <a:t>138</a:t>
                      </a:r>
                      <a:endParaRPr lang="en-US" sz="1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endParaRPr lang="en-US" sz="16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600" b="0" i="1" strike="noStrike" spc="-1">
                          <a:solidFill>
                            <a:srgbClr val="000000"/>
                          </a:solidFill>
                          <a:latin typeface="Lato"/>
                          <a:ea typeface="Lato"/>
                        </a:rPr>
                        <a:t>3 klystrons</a:t>
                      </a:r>
                      <a:endParaRPr lang="en-US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38B2115-6CA4-41C9-98BE-A8CA3F32FF6A}" type="slidenum">
              <a:rPr/>
              <a:t>19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800280" y="266760"/>
            <a:ext cx="10553040" cy="631440"/>
          </a:xfrm>
          <a:prstGeom prst="rect">
            <a:avLst/>
          </a:prstGeom>
          <a:noFill/>
          <a:ln w="0">
            <a:noFill/>
          </a:ln>
        </p:spPr>
        <p:txBody>
          <a:bodyPr lIns="0" tIns="45000" rIns="90000" bIns="45000" anchor="b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3200" b="0" strike="noStrike" spc="-1" dirty="0">
                <a:solidFill>
                  <a:srgbClr val="A4001D"/>
                </a:solidFill>
                <a:latin typeface="Lato"/>
                <a:ea typeface="DejaVu Sans"/>
              </a:rPr>
              <a:t>Main Linac Structure Update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/>
          </p:nvPr>
        </p:nvSpPr>
        <p:spPr>
          <a:xfrm>
            <a:off x="800280" y="988920"/>
            <a:ext cx="4376187" cy="5418604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10080" indent="-228600">
              <a:lnSpc>
                <a:spcPct val="100000"/>
              </a:lnSpc>
              <a:spcBef>
                <a:spcPts val="1001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en-US" sz="2400" b="0" strike="noStrike" spc="-1" dirty="0">
                <a:solidFill>
                  <a:srgbClr val="000000"/>
                </a:solidFill>
                <a:latin typeface="Lato"/>
                <a:ea typeface="Lato"/>
              </a:rPr>
              <a:t>Next iteration of main linac module is undergoing design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343080" indent="-332280">
              <a:lnSpc>
                <a:spcPct val="100000"/>
              </a:lnSpc>
              <a:spcBef>
                <a:spcPts val="1001"/>
              </a:spcBef>
              <a:spcAft>
                <a:spcPts val="300"/>
              </a:spcAft>
              <a:buClr>
                <a:srgbClr val="981E32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400" b="0" strike="noStrike" spc="-1" dirty="0">
                <a:solidFill>
                  <a:srgbClr val="000000"/>
                </a:solidFill>
                <a:latin typeface="Lato"/>
                <a:ea typeface="Lato"/>
              </a:rPr>
              <a:t>Main goals are to address poor surface bonding along the irises and post-machining warping</a:t>
            </a:r>
          </a:p>
          <a:p>
            <a:pPr marL="343080" indent="-332280">
              <a:lnSpc>
                <a:spcPct val="100000"/>
              </a:lnSpc>
              <a:spcBef>
                <a:spcPts val="1001"/>
              </a:spcBef>
              <a:spcAft>
                <a:spcPts val="300"/>
              </a:spcAft>
              <a:buClr>
                <a:srgbClr val="981E32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400" spc="-1" dirty="0">
                <a:solidFill>
                  <a:srgbClr val="000000"/>
                </a:solidFill>
                <a:latin typeface="Lato"/>
                <a:ea typeface="Lato"/>
              </a:rPr>
              <a:t>This is being addressed through the addition of an additional strongback along the center of the structure</a:t>
            </a:r>
          </a:p>
          <a:p>
            <a:pPr marL="800280" lvl="1" indent="-332280">
              <a:lnSpc>
                <a:spcPct val="100000"/>
              </a:lnSpc>
              <a:spcBef>
                <a:spcPts val="1001"/>
              </a:spcBef>
              <a:spcAft>
                <a:spcPts val="300"/>
              </a:spcAft>
              <a:buClr>
                <a:srgbClr val="981E32"/>
              </a:buClr>
              <a:buFont typeface="Arial"/>
              <a:buChar char="•"/>
              <a:tabLst>
                <a:tab pos="0" algn="l"/>
              </a:tabLst>
            </a:pPr>
            <a:r>
              <a:rPr lang="en-US" sz="1800" spc="-1" dirty="0">
                <a:solidFill>
                  <a:srgbClr val="000000"/>
                </a:solidFill>
                <a:latin typeface="Lato"/>
                <a:ea typeface="Lato"/>
              </a:rPr>
              <a:t>Braze alloy will also be applied inside the structure close to the irises, with copper spacer to ensure braze material flow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300"/>
              </a:spcAft>
              <a:buNone/>
              <a:tabLst>
                <a:tab pos="0" algn="l"/>
              </a:tabLst>
            </a:pP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300"/>
              </a:spcAft>
              <a:buNone/>
              <a:tabLst>
                <a:tab pos="0" algn="l"/>
              </a:tabLst>
            </a:pP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12B7B4D-9DC2-4AF4-B72D-0CDEB358A0E3}" type="slidenum">
              <a:rPr/>
              <a:t>2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CEC2D0-E505-A0F1-34B6-CC8607EBA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6467" y="3200401"/>
            <a:ext cx="6955021" cy="3657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36E525-FAC0-FCB1-90AA-99FE70806E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62" b="90815" l="2793" r="97975">
                        <a14:foregroundMark x1="93645" y1="31048" x2="93645" y2="31048"/>
                        <a14:foregroundMark x1="89665" y1="7762" x2="89665" y2="7762"/>
                        <a14:foregroundMark x1="97975" y1="28202" x2="97975" y2="28202"/>
                        <a14:foregroundMark x1="7612" y1="67141" x2="7612" y2="67141"/>
                        <a14:foregroundMark x1="2863" y1="64942" x2="2863" y2="64942"/>
                        <a14:foregroundMark x1="11103" y1="90815" x2="11103" y2="908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6078" y="988919"/>
            <a:ext cx="7509621" cy="40537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70FE09-7F21-C6FB-944B-707E6A0C46AE}"/>
              </a:ext>
            </a:extLst>
          </p:cNvPr>
          <p:cNvSpPr txBox="1"/>
          <p:nvPr/>
        </p:nvSpPr>
        <p:spPr>
          <a:xfrm>
            <a:off x="9133917" y="420340"/>
            <a:ext cx="2997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Lato" panose="020F0502020204030203" pitchFamily="34" charset="0"/>
              </a:rPr>
              <a:t>Point of Contact: Valery Borzenets valeryv@slac.stanford.edu</a:t>
            </a:r>
          </a:p>
        </p:txBody>
      </p:sp>
    </p:spTree>
    <p:extLst>
      <p:ext uri="{BB962C8B-B14F-4D97-AF65-F5344CB8AC3E}">
        <p14:creationId xmlns:p14="http://schemas.microsoft.com/office/powerpoint/2010/main" val="644800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800280" y="266760"/>
            <a:ext cx="10553040" cy="631440"/>
          </a:xfrm>
          <a:prstGeom prst="rect">
            <a:avLst/>
          </a:prstGeom>
          <a:noFill/>
          <a:ln w="0">
            <a:noFill/>
          </a:ln>
        </p:spPr>
        <p:txBody>
          <a:bodyPr lIns="0" tIns="45000" rIns="90000" bIns="45000" anchor="b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3200" b="0" strike="noStrike" spc="-1" dirty="0" err="1">
                <a:solidFill>
                  <a:srgbClr val="A4001D"/>
                </a:solidFill>
                <a:latin typeface="Lato"/>
                <a:ea typeface="DejaVu Sans"/>
              </a:rPr>
              <a:t>NiCr</a:t>
            </a:r>
            <a:r>
              <a:rPr lang="en-US" sz="3200" b="0" strike="noStrike" spc="-1" dirty="0">
                <a:solidFill>
                  <a:srgbClr val="A4001D"/>
                </a:solidFill>
                <a:latin typeface="Lato"/>
                <a:ea typeface="DejaVu Sans"/>
              </a:rPr>
              <a:t> Deposition Method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/>
          </p:nvPr>
        </p:nvSpPr>
        <p:spPr>
          <a:xfrm>
            <a:off x="800280" y="988920"/>
            <a:ext cx="6003932" cy="27871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10080" indent="-228600">
              <a:lnSpc>
                <a:spcPct val="100000"/>
              </a:lnSpc>
              <a:spcBef>
                <a:spcPts val="1001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en-US" sz="2000" b="0" strike="noStrike" spc="-1" dirty="0" err="1">
                <a:solidFill>
                  <a:srgbClr val="000000"/>
                </a:solidFill>
                <a:latin typeface="Lato"/>
                <a:ea typeface="Lato"/>
              </a:rPr>
              <a:t>NiCr</a:t>
            </a:r>
            <a:r>
              <a:rPr lang="en-US" sz="2000" b="0" strike="noStrike" spc="-1" dirty="0">
                <a:solidFill>
                  <a:srgbClr val="000000"/>
                </a:solidFill>
                <a:latin typeface="Lato"/>
                <a:ea typeface="Lato"/>
              </a:rPr>
              <a:t> is typically sputtered for thin film applications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343080" indent="-332280">
              <a:lnSpc>
                <a:spcPct val="100000"/>
              </a:lnSpc>
              <a:spcBef>
                <a:spcPts val="1001"/>
              </a:spcBef>
              <a:spcAft>
                <a:spcPts val="300"/>
              </a:spcAft>
              <a:buClr>
                <a:srgbClr val="981E32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000000"/>
                </a:solidFill>
                <a:latin typeface="Lato"/>
                <a:ea typeface="Lato"/>
              </a:rPr>
              <a:t>This is not viable for coating large damping slits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10080" indent="-228600">
              <a:lnSpc>
                <a:spcPct val="100000"/>
              </a:lnSpc>
              <a:spcBef>
                <a:spcPts val="1001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000000"/>
                </a:solidFill>
                <a:latin typeface="Lato"/>
                <a:ea typeface="Lato"/>
              </a:rPr>
              <a:t>Potential solution is to electroplate layers of Ni and Cr and then use a hydrogen furnace to form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Lato"/>
                <a:ea typeface="Lato"/>
              </a:rPr>
              <a:t>NiCr</a:t>
            </a:r>
            <a:endParaRPr lang="en-US" sz="2000" b="0" strike="noStrike" spc="-1" dirty="0">
              <a:solidFill>
                <a:srgbClr val="000000"/>
              </a:solidFill>
              <a:latin typeface="Lato"/>
              <a:ea typeface="Lato"/>
            </a:endParaRPr>
          </a:p>
          <a:p>
            <a:pPr marL="343080" indent="-332280">
              <a:lnSpc>
                <a:spcPct val="100000"/>
              </a:lnSpc>
              <a:spcBef>
                <a:spcPts val="1001"/>
              </a:spcBef>
              <a:spcAft>
                <a:spcPts val="300"/>
              </a:spcAft>
              <a:buClr>
                <a:srgbClr val="981E32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000000"/>
                </a:solidFill>
                <a:latin typeface="Lato"/>
                <a:ea typeface="Lato"/>
              </a:rPr>
              <a:t>The RF loss of this fired sample was verified through S11 measurements of a resonant cavity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300"/>
              </a:spcAft>
              <a:buNone/>
              <a:tabLst>
                <a:tab pos="0" algn="l"/>
              </a:tabLst>
            </a:pP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300"/>
              </a:spcAft>
              <a:buNone/>
              <a:tabLst>
                <a:tab pos="0" algn="l"/>
              </a:tabLst>
            </a:pP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12B7B4D-9DC2-4AF4-B72D-0CDEB358A0E3}" type="slidenum">
              <a:rPr/>
              <a:t>3</a:t>
            </a:fld>
            <a:endParaRPr/>
          </a:p>
        </p:txBody>
      </p:sp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C64EDEFA-8B65-1E27-EBCD-A0850ECBF4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12" y="988920"/>
            <a:ext cx="4733796" cy="27903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224219-D243-35D3-EDF9-0E942C6FCD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92" y="3774421"/>
            <a:ext cx="5481918" cy="3083579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52FF7706-9927-4122-98A4-77BDB77AE2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774421"/>
            <a:ext cx="5481918" cy="30835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BA5B30-760C-ADC2-FABB-3C87B2ECD135}"/>
              </a:ext>
            </a:extLst>
          </p:cNvPr>
          <p:cNvSpPr txBox="1"/>
          <p:nvPr/>
        </p:nvSpPr>
        <p:spPr>
          <a:xfrm>
            <a:off x="9133917" y="420340"/>
            <a:ext cx="2997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Lato" panose="020F0502020204030203" pitchFamily="34" charset="0"/>
              </a:rPr>
              <a:t>Point of Contact: Valery Borzenets valeryv@slac.stanford.edu</a:t>
            </a:r>
          </a:p>
        </p:txBody>
      </p:sp>
    </p:spTree>
    <p:extLst>
      <p:ext uri="{BB962C8B-B14F-4D97-AF65-F5344CB8AC3E}">
        <p14:creationId xmlns:p14="http://schemas.microsoft.com/office/powerpoint/2010/main" val="3712795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800280" y="266760"/>
            <a:ext cx="10553040" cy="631440"/>
          </a:xfrm>
          <a:prstGeom prst="rect">
            <a:avLst/>
          </a:prstGeom>
          <a:noFill/>
          <a:ln w="0">
            <a:noFill/>
          </a:ln>
        </p:spPr>
        <p:txBody>
          <a:bodyPr lIns="0" tIns="45000" rIns="90000" bIns="45000" anchor="b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3200" b="0" strike="noStrike" spc="-1" dirty="0" err="1">
                <a:solidFill>
                  <a:srgbClr val="A4001D"/>
                </a:solidFill>
                <a:latin typeface="Lato"/>
                <a:ea typeface="DejaVu Sans"/>
              </a:rPr>
              <a:t>NiCr</a:t>
            </a:r>
            <a:r>
              <a:rPr lang="en-US" sz="3200" b="0" strike="noStrike" spc="-1" dirty="0">
                <a:solidFill>
                  <a:srgbClr val="A4001D"/>
                </a:solidFill>
                <a:latin typeface="Lato"/>
                <a:ea typeface="DejaVu Sans"/>
              </a:rPr>
              <a:t> Application to Main Linac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/>
          </p:nvPr>
        </p:nvSpPr>
        <p:spPr>
          <a:xfrm>
            <a:off x="800280" y="988920"/>
            <a:ext cx="5197108" cy="52938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10080" indent="-228600">
              <a:lnSpc>
                <a:spcPct val="100000"/>
              </a:lnSpc>
              <a:spcBef>
                <a:spcPts val="1001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000000"/>
                </a:solidFill>
                <a:latin typeface="Lato"/>
                <a:ea typeface="Lato"/>
              </a:rPr>
              <a:t>This electroplating method provides a scalable solution for depositing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Lato"/>
                <a:ea typeface="Lato"/>
              </a:rPr>
              <a:t>NiCr</a:t>
            </a:r>
            <a:r>
              <a:rPr lang="en-US" sz="2000" b="0" strike="noStrike" spc="-1" dirty="0">
                <a:solidFill>
                  <a:srgbClr val="000000"/>
                </a:solidFill>
                <a:latin typeface="Lato"/>
                <a:ea typeface="Lato"/>
              </a:rPr>
              <a:t> on damping slits</a:t>
            </a:r>
          </a:p>
          <a:p>
            <a:pPr marL="343080" indent="-332280">
              <a:lnSpc>
                <a:spcPct val="100000"/>
              </a:lnSpc>
              <a:spcBef>
                <a:spcPts val="1001"/>
              </a:spcBef>
              <a:spcAft>
                <a:spcPts val="300"/>
              </a:spcAft>
              <a:buClr>
                <a:srgbClr val="981E32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000000"/>
                </a:solidFill>
                <a:latin typeface="Lato"/>
                <a:ea typeface="Lato"/>
              </a:rPr>
              <a:t>Linac cavities would be rough machined along with slits, waveguides,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Lato"/>
                <a:ea typeface="Lato"/>
              </a:rPr>
              <a:t>etc</a:t>
            </a:r>
            <a:endParaRPr lang="en-US" sz="2000" b="0" strike="noStrike" spc="-1" dirty="0">
              <a:solidFill>
                <a:srgbClr val="000000"/>
              </a:solidFill>
              <a:latin typeface="Lato"/>
              <a:ea typeface="Lato"/>
            </a:endParaRPr>
          </a:p>
          <a:p>
            <a:pPr marL="343080" indent="-332280">
              <a:lnSpc>
                <a:spcPct val="100000"/>
              </a:lnSpc>
              <a:spcBef>
                <a:spcPts val="1001"/>
              </a:spcBef>
              <a:spcAft>
                <a:spcPts val="300"/>
              </a:spcAft>
              <a:buClr>
                <a:srgbClr val="981E32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000000"/>
                </a:solidFill>
                <a:latin typeface="Lato"/>
                <a:ea typeface="Lato"/>
              </a:rPr>
              <a:t>Electroplating would cover entire linac </a:t>
            </a:r>
          </a:p>
          <a:p>
            <a:pPr marL="343080" indent="-332280">
              <a:lnSpc>
                <a:spcPct val="100000"/>
              </a:lnSpc>
              <a:spcBef>
                <a:spcPts val="1001"/>
              </a:spcBef>
              <a:spcAft>
                <a:spcPts val="300"/>
              </a:spcAft>
              <a:buClr>
                <a:srgbClr val="981E32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000" spc="-1" dirty="0">
                <a:solidFill>
                  <a:srgbClr val="000000"/>
                </a:solidFill>
                <a:latin typeface="Lato"/>
                <a:ea typeface="Lato"/>
              </a:rPr>
              <a:t>Final machining removes </a:t>
            </a:r>
            <a:r>
              <a:rPr lang="en-US" sz="2000" spc="-1" dirty="0" err="1">
                <a:solidFill>
                  <a:srgbClr val="000000"/>
                </a:solidFill>
                <a:latin typeface="Lato"/>
                <a:ea typeface="Lato"/>
              </a:rPr>
              <a:t>NiCr</a:t>
            </a:r>
            <a:r>
              <a:rPr lang="en-US" sz="2000" spc="-1" dirty="0">
                <a:solidFill>
                  <a:srgbClr val="000000"/>
                </a:solidFill>
                <a:latin typeface="Lato"/>
                <a:ea typeface="Lato"/>
              </a:rPr>
              <a:t> layer from unwanted areas, leaving coated slits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300"/>
              </a:spcAft>
              <a:buNone/>
              <a:tabLst>
                <a:tab pos="0" algn="l"/>
              </a:tabLst>
            </a:pP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300"/>
              </a:spcAft>
              <a:buNone/>
              <a:tabLst>
                <a:tab pos="0" algn="l"/>
              </a:tabLst>
            </a:pP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12B7B4D-9DC2-4AF4-B72D-0CDEB358A0E3}" type="slidenum">
              <a:rPr/>
              <a:t>4</a:t>
            </a:fld>
            <a:endParaRPr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94DC82AE-AFCB-9ECC-E2F7-A0596742A2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599" y="1302283"/>
            <a:ext cx="5264014" cy="45763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937FAF-6BA6-DC68-9BEE-F38525FE0321}"/>
              </a:ext>
            </a:extLst>
          </p:cNvPr>
          <p:cNvSpPr txBox="1"/>
          <p:nvPr/>
        </p:nvSpPr>
        <p:spPr>
          <a:xfrm>
            <a:off x="9133917" y="420340"/>
            <a:ext cx="2997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Lato" panose="020F0502020204030203" pitchFamily="34" charset="0"/>
              </a:rPr>
              <a:t>Point of Contact: Valery Borzenets valeryv@slac.stanford.edu</a:t>
            </a:r>
          </a:p>
        </p:txBody>
      </p:sp>
    </p:spTree>
    <p:extLst>
      <p:ext uri="{BB962C8B-B14F-4D97-AF65-F5344CB8AC3E}">
        <p14:creationId xmlns:p14="http://schemas.microsoft.com/office/powerpoint/2010/main" val="2037737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800280" y="266760"/>
            <a:ext cx="10553040" cy="631440"/>
          </a:xfrm>
          <a:prstGeom prst="rect">
            <a:avLst/>
          </a:prstGeom>
          <a:noFill/>
          <a:ln w="0">
            <a:noFill/>
          </a:ln>
        </p:spPr>
        <p:txBody>
          <a:bodyPr lIns="0" tIns="45000" rIns="90000" bIns="45000" anchor="b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3200" b="0" strike="noStrike" spc="-1" dirty="0">
                <a:solidFill>
                  <a:srgbClr val="A4001D"/>
                </a:solidFill>
                <a:latin typeface="Lato"/>
                <a:ea typeface="DejaVu Sans"/>
              </a:rPr>
              <a:t>Additive Manufactured C-Band Load: </a:t>
            </a:r>
            <a:r>
              <a:rPr lang="en-US" sz="3200" b="0" strike="noStrike" spc="-1" dirty="0" err="1">
                <a:solidFill>
                  <a:srgbClr val="A4001D"/>
                </a:solidFill>
                <a:latin typeface="Lato"/>
                <a:ea typeface="DejaVu Sans"/>
              </a:rPr>
              <a:t>Escargload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/>
          </p:nvPr>
        </p:nvSpPr>
        <p:spPr>
          <a:xfrm>
            <a:off x="800280" y="988920"/>
            <a:ext cx="10465128" cy="27871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10080" indent="-228600">
              <a:lnSpc>
                <a:spcPct val="100000"/>
              </a:lnSpc>
              <a:spcBef>
                <a:spcPts val="1001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000000"/>
                </a:solidFill>
                <a:latin typeface="Lato"/>
                <a:ea typeface="Lato"/>
              </a:rPr>
              <a:t>Inspired by CERN’s efforts on designing an additively manufactured load for X-band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343080" indent="-332280">
              <a:lnSpc>
                <a:spcPct val="100000"/>
              </a:lnSpc>
              <a:spcBef>
                <a:spcPts val="1001"/>
              </a:spcBef>
              <a:spcAft>
                <a:spcPts val="300"/>
              </a:spcAft>
              <a:buClr>
                <a:srgbClr val="981E32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000000"/>
                </a:solidFill>
                <a:latin typeface="Lato"/>
                <a:ea typeface="Lato"/>
              </a:rPr>
              <a:t>General design was to create a spiral load formed from a taper lossy waveguide with a pump-out port at the center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300"/>
              </a:spcAft>
              <a:buNone/>
              <a:tabLst>
                <a:tab pos="0" algn="l"/>
              </a:tabLst>
            </a:pP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300"/>
              </a:spcAft>
              <a:buNone/>
              <a:tabLst>
                <a:tab pos="0" algn="l"/>
              </a:tabLst>
            </a:pP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12B7B4D-9DC2-4AF4-B72D-0CDEB358A0E3}" type="slidenum">
              <a:rPr/>
              <a:t>5</a:t>
            </a:fld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8510C4-5E2B-1E4F-706C-86B7E432A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4089669" cy="2842122"/>
          </a:xfrm>
          <a:prstGeom prst="rect">
            <a:avLst/>
          </a:prstGeom>
        </p:spPr>
      </p:pic>
      <p:pic>
        <p:nvPicPr>
          <p:cNvPr id="11" name="Picture 10" descr="A picture containing indoor, electronics, loudspeaker&#10;&#10;Description automatically generated">
            <a:extLst>
              <a:ext uri="{FF2B5EF4-FFF2-40B4-BE49-F238E27FC236}">
                <a16:creationId xmlns:a16="http://schemas.microsoft.com/office/drawing/2014/main" id="{E45384E4-192D-8481-7191-8321E76CB4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" r="15355"/>
          <a:stretch/>
        </p:blipFill>
        <p:spPr>
          <a:xfrm>
            <a:off x="8285485" y="3115920"/>
            <a:ext cx="3906515" cy="37524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35E0E6-1E81-5F4A-1286-FF639671F3D8}"/>
              </a:ext>
            </a:extLst>
          </p:cNvPr>
          <p:cNvSpPr txBox="1"/>
          <p:nvPr/>
        </p:nvSpPr>
        <p:spPr>
          <a:xfrm>
            <a:off x="9564740" y="420340"/>
            <a:ext cx="2744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Lato" panose="020F0502020204030203" pitchFamily="34" charset="0"/>
              </a:rPr>
              <a:t>Point of Contact: Julian Merrick julianm@slac.stanford.edu</a:t>
            </a:r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ACBD7970-7BA0-E722-D7D6-EFA705E20C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25" y="2745681"/>
            <a:ext cx="4208760" cy="420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109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4F6F380A-AC04-7848-8089-F190DBC83A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3720"/>
            <a:ext cx="6096000" cy="3429000"/>
          </a:xfrm>
          <a:prstGeom prst="rect">
            <a:avLst/>
          </a:prstGeom>
        </p:spPr>
      </p:pic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800280" y="266760"/>
            <a:ext cx="10553040" cy="631440"/>
          </a:xfrm>
          <a:prstGeom prst="rect">
            <a:avLst/>
          </a:prstGeom>
          <a:noFill/>
          <a:ln w="0">
            <a:noFill/>
          </a:ln>
        </p:spPr>
        <p:txBody>
          <a:bodyPr lIns="0" tIns="45000" rIns="90000" bIns="45000" anchor="b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3200" b="0" strike="noStrike" spc="-1" dirty="0">
                <a:solidFill>
                  <a:srgbClr val="A4001D"/>
                </a:solidFill>
                <a:latin typeface="Lato"/>
                <a:ea typeface="DejaVu Sans"/>
              </a:rPr>
              <a:t>Additive Manufactured C-Band Load: </a:t>
            </a:r>
            <a:r>
              <a:rPr lang="en-US" sz="3200" b="0" strike="noStrike" spc="-1" dirty="0" err="1">
                <a:solidFill>
                  <a:srgbClr val="A4001D"/>
                </a:solidFill>
                <a:latin typeface="Lato"/>
                <a:ea typeface="DejaVu Sans"/>
              </a:rPr>
              <a:t>Escargload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/>
          </p:nvPr>
        </p:nvSpPr>
        <p:spPr>
          <a:xfrm>
            <a:off x="800279" y="988920"/>
            <a:ext cx="10552675" cy="27871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10080" indent="-228600">
              <a:lnSpc>
                <a:spcPct val="100000"/>
              </a:lnSpc>
              <a:spcBef>
                <a:spcPts val="1001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000000"/>
                </a:solidFill>
                <a:latin typeface="Lato"/>
                <a:ea typeface="Lato"/>
              </a:rPr>
              <a:t>Initial designs were iterated within HFSS, before being sent to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Lato"/>
                <a:ea typeface="Lato"/>
              </a:rPr>
              <a:t>Protolabs</a:t>
            </a:r>
            <a:r>
              <a:rPr lang="en-US" sz="2000" b="0" strike="noStrike" spc="-1" dirty="0">
                <a:solidFill>
                  <a:srgbClr val="000000"/>
                </a:solidFill>
                <a:latin typeface="Lato"/>
                <a:ea typeface="Lato"/>
              </a:rPr>
              <a:t> for manufacturing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343080" indent="-332280">
              <a:lnSpc>
                <a:spcPct val="100000"/>
              </a:lnSpc>
              <a:spcBef>
                <a:spcPts val="1001"/>
              </a:spcBef>
              <a:spcAft>
                <a:spcPts val="300"/>
              </a:spcAft>
              <a:buClr>
                <a:srgbClr val="981E32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000000"/>
                </a:solidFill>
                <a:latin typeface="Lato"/>
                <a:ea typeface="Lato"/>
              </a:rPr>
              <a:t>Target loss was -20dB at 5.712 GHz</a:t>
            </a:r>
          </a:p>
          <a:p>
            <a:pPr marL="343080" indent="-332280">
              <a:lnSpc>
                <a:spcPct val="100000"/>
              </a:lnSpc>
              <a:spcBef>
                <a:spcPts val="1001"/>
              </a:spcBef>
              <a:spcAft>
                <a:spcPts val="300"/>
              </a:spcAft>
              <a:buClr>
                <a:srgbClr val="981E32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000" spc="-1" dirty="0">
                <a:solidFill>
                  <a:srgbClr val="000000"/>
                </a:solidFill>
                <a:latin typeface="Lato"/>
              </a:rPr>
              <a:t>Simulations estimated -28dB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343080" indent="-332280">
              <a:lnSpc>
                <a:spcPct val="100000"/>
              </a:lnSpc>
              <a:spcBef>
                <a:spcPts val="1001"/>
              </a:spcBef>
              <a:spcAft>
                <a:spcPts val="300"/>
              </a:spcAft>
              <a:buClr>
                <a:srgbClr val="981E32"/>
              </a:buClr>
              <a:buFont typeface="Arial"/>
              <a:buChar char="•"/>
              <a:tabLst>
                <a:tab pos="0" algn="l"/>
              </a:tabLst>
            </a:pP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300"/>
              </a:spcAft>
              <a:buNone/>
              <a:tabLst>
                <a:tab pos="0" algn="l"/>
              </a:tabLst>
            </a:pP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001"/>
              </a:spcBef>
              <a:spcAft>
                <a:spcPts val="300"/>
              </a:spcAft>
              <a:buNone/>
              <a:tabLst>
                <a:tab pos="0" algn="l"/>
              </a:tabLst>
            </a:pP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12B7B4D-9DC2-4AF4-B72D-0CDEB358A0E3}" type="slidenum">
              <a:rPr/>
              <a:t>6</a:t>
            </a:fld>
            <a:endParaRPr/>
          </a:p>
        </p:txBody>
      </p:sp>
      <p:pic>
        <p:nvPicPr>
          <p:cNvPr id="2" name="Content Placeholder 6" descr="Circle&#10;&#10;Description automatically generated">
            <a:extLst>
              <a:ext uri="{FF2B5EF4-FFF2-40B4-BE49-F238E27FC236}">
                <a16:creationId xmlns:a16="http://schemas.microsoft.com/office/drawing/2014/main" id="{74DFD9FA-4A31-4A3E-547C-E03285C96A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39"/>
          <a:stretch/>
        </p:blipFill>
        <p:spPr>
          <a:xfrm>
            <a:off x="5937504" y="2249405"/>
            <a:ext cx="6052611" cy="46085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57560A-4AC9-0FE2-2500-77C08315E91D}"/>
              </a:ext>
            </a:extLst>
          </p:cNvPr>
          <p:cNvSpPr txBox="1"/>
          <p:nvPr/>
        </p:nvSpPr>
        <p:spPr>
          <a:xfrm>
            <a:off x="9564740" y="420340"/>
            <a:ext cx="2744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Lato" panose="020F0502020204030203" pitchFamily="34" charset="0"/>
              </a:rPr>
              <a:t>Point of Contact: Julian Merrick julianm@slac.stanford.edu</a:t>
            </a:r>
          </a:p>
        </p:txBody>
      </p:sp>
    </p:spTree>
    <p:extLst>
      <p:ext uri="{BB962C8B-B14F-4D97-AF65-F5344CB8AC3E}">
        <p14:creationId xmlns:p14="http://schemas.microsoft.com/office/powerpoint/2010/main" val="2496851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800280" y="266760"/>
            <a:ext cx="10553040" cy="631440"/>
          </a:xfrm>
          <a:prstGeom prst="rect">
            <a:avLst/>
          </a:prstGeom>
          <a:noFill/>
          <a:ln w="0">
            <a:noFill/>
          </a:ln>
        </p:spPr>
        <p:txBody>
          <a:bodyPr lIns="0" tIns="45000" rIns="90000" bIns="45000" anchor="b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3200" spc="-1" dirty="0">
                <a:solidFill>
                  <a:srgbClr val="A4001D"/>
                </a:solidFill>
                <a:latin typeface="Lato"/>
              </a:rPr>
              <a:t>Testing the </a:t>
            </a:r>
            <a:r>
              <a:rPr lang="en-US" sz="3200" spc="-1" dirty="0" err="1">
                <a:solidFill>
                  <a:srgbClr val="A4001D"/>
                </a:solidFill>
                <a:latin typeface="Lato"/>
              </a:rPr>
              <a:t>Escargload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/>
          </p:nvPr>
        </p:nvSpPr>
        <p:spPr>
          <a:xfrm>
            <a:off x="800280" y="988920"/>
            <a:ext cx="8397508" cy="24400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10080" indent="-228600">
              <a:lnSpc>
                <a:spcPct val="100000"/>
              </a:lnSpc>
              <a:spcBef>
                <a:spcPts val="1001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000000"/>
                </a:solidFill>
                <a:latin typeface="Lato"/>
                <a:ea typeface="Lato"/>
              </a:rPr>
              <a:t>Cold tests were conducted at SLAC before being sent to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Lato"/>
                <a:ea typeface="Lato"/>
              </a:rPr>
              <a:t>Radiabeam</a:t>
            </a:r>
            <a:r>
              <a:rPr lang="en-US" sz="2000" b="0" strike="noStrike" spc="-1" dirty="0">
                <a:solidFill>
                  <a:srgbClr val="000000"/>
                </a:solidFill>
                <a:latin typeface="Lato"/>
                <a:ea typeface="Lato"/>
              </a:rPr>
              <a:t> for hig</a:t>
            </a:r>
            <a:r>
              <a:rPr lang="en-US" sz="2000" spc="-1" dirty="0">
                <a:solidFill>
                  <a:srgbClr val="000000"/>
                </a:solidFill>
                <a:latin typeface="Lato"/>
                <a:ea typeface="Lato"/>
              </a:rPr>
              <a:t>h power tests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343080" indent="-332280">
              <a:lnSpc>
                <a:spcPct val="100000"/>
              </a:lnSpc>
              <a:spcBef>
                <a:spcPts val="1001"/>
              </a:spcBef>
              <a:spcAft>
                <a:spcPts val="300"/>
              </a:spcAft>
              <a:buClr>
                <a:srgbClr val="981E32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000" spc="-1" dirty="0">
                <a:solidFill>
                  <a:srgbClr val="000000"/>
                </a:solidFill>
                <a:latin typeface="Lato"/>
                <a:ea typeface="Lato"/>
              </a:rPr>
              <a:t>Measured</a:t>
            </a:r>
            <a:r>
              <a:rPr lang="en-US" sz="2000" b="0" strike="noStrike" spc="-1" dirty="0">
                <a:solidFill>
                  <a:srgbClr val="000000"/>
                </a:solidFill>
                <a:latin typeface="Lato"/>
                <a:ea typeface="Lato"/>
              </a:rPr>
              <a:t> loss at 5.712 GHz was -22.8dB in vacuum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10080" indent="-228600">
              <a:lnSpc>
                <a:spcPct val="100000"/>
              </a:lnSpc>
              <a:spcBef>
                <a:spcPts val="1001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en-US" sz="2000" spc="-1" dirty="0">
                <a:solidFill>
                  <a:srgbClr val="000000"/>
                </a:solidFill>
                <a:latin typeface="Lato"/>
              </a:rPr>
              <a:t>High power testing at </a:t>
            </a:r>
            <a:r>
              <a:rPr lang="en-US" sz="2000" spc="-1" dirty="0" err="1">
                <a:solidFill>
                  <a:srgbClr val="000000"/>
                </a:solidFill>
                <a:latin typeface="Lato"/>
              </a:rPr>
              <a:t>Radiabeam</a:t>
            </a:r>
            <a:r>
              <a:rPr lang="en-US" sz="2000" spc="-1" dirty="0">
                <a:solidFill>
                  <a:srgbClr val="000000"/>
                </a:solidFill>
                <a:latin typeface="Lato"/>
              </a:rPr>
              <a:t> was conducted with 8 MW max power</a:t>
            </a:r>
          </a:p>
          <a:p>
            <a:pPr marL="343080" indent="-332280">
              <a:lnSpc>
                <a:spcPct val="100000"/>
              </a:lnSpc>
              <a:spcBef>
                <a:spcPts val="1001"/>
              </a:spcBef>
              <a:spcAft>
                <a:spcPts val="300"/>
              </a:spcAft>
              <a:buClr>
                <a:srgbClr val="981E32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000" spc="-1" dirty="0">
                <a:solidFill>
                  <a:srgbClr val="000000"/>
                </a:solidFill>
                <a:latin typeface="Lato"/>
                <a:ea typeface="Lato"/>
              </a:rPr>
              <a:t>Tests were paused for reasons unrelated to load performance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12B7B4D-9DC2-4AF4-B72D-0CDEB358A0E3}" type="slidenum">
              <a:rPr/>
              <a:t>7</a:t>
            </a:fld>
            <a:endParaRPr/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4744A81F-3F0E-1621-98FA-3767DCEF94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97979"/>
            <a:ext cx="5841543" cy="32858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8EBB00-42F0-3759-75BD-0B7EC7E0D9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542" y="3457608"/>
            <a:ext cx="5981700" cy="33647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76DF6C-1D9E-4EB7-36D4-6A8953177C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0" r="3889" b="12222"/>
          <a:stretch/>
        </p:blipFill>
        <p:spPr>
          <a:xfrm rot="5400000">
            <a:off x="9470615" y="1213395"/>
            <a:ext cx="2577101" cy="21281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86B0A21-14DB-1E65-C563-5E4FECFF74F5}"/>
              </a:ext>
            </a:extLst>
          </p:cNvPr>
          <p:cNvSpPr txBox="1"/>
          <p:nvPr/>
        </p:nvSpPr>
        <p:spPr>
          <a:xfrm>
            <a:off x="2680599" y="3288887"/>
            <a:ext cx="1343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 Air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1438BA-A48A-5C10-D7F5-E3A08D0CC266}"/>
              </a:ext>
            </a:extLst>
          </p:cNvPr>
          <p:cNvSpPr txBox="1"/>
          <p:nvPr/>
        </p:nvSpPr>
        <p:spPr>
          <a:xfrm>
            <a:off x="8136380" y="3273304"/>
            <a:ext cx="1728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 Vacuum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91DB30-BA42-DF23-B3C1-5AC7CA144025}"/>
              </a:ext>
            </a:extLst>
          </p:cNvPr>
          <p:cNvSpPr txBox="1"/>
          <p:nvPr/>
        </p:nvSpPr>
        <p:spPr>
          <a:xfrm>
            <a:off x="9564740" y="420340"/>
            <a:ext cx="2744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Lato" panose="020F0502020204030203" pitchFamily="34" charset="0"/>
              </a:rPr>
              <a:t>Point of Contact: Julian Merrick julianm@slac.stanford.edu</a:t>
            </a:r>
          </a:p>
        </p:txBody>
      </p:sp>
    </p:spTree>
    <p:extLst>
      <p:ext uri="{BB962C8B-B14F-4D97-AF65-F5344CB8AC3E}">
        <p14:creationId xmlns:p14="http://schemas.microsoft.com/office/powerpoint/2010/main" val="3226525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Picture 5" descr="Chart, histogram&#10;&#10;Description automatically generated"/>
          <p:cNvPicPr/>
          <p:nvPr/>
        </p:nvPicPr>
        <p:blipFill>
          <a:blip r:embed="rId3"/>
          <a:stretch/>
        </p:blipFill>
        <p:spPr>
          <a:xfrm>
            <a:off x="800280" y="3978360"/>
            <a:ext cx="4967280" cy="2783520"/>
          </a:xfrm>
          <a:prstGeom prst="rect">
            <a:avLst/>
          </a:prstGeom>
          <a:ln w="0">
            <a:noFill/>
          </a:ln>
        </p:spPr>
      </p:pic>
      <p:sp>
        <p:nvSpPr>
          <p:cNvPr id="241" name="PlaceHolder 1"/>
          <p:cNvSpPr>
            <a:spLocks noGrp="1"/>
          </p:cNvSpPr>
          <p:nvPr>
            <p:ph type="title"/>
          </p:nvPr>
        </p:nvSpPr>
        <p:spPr>
          <a:xfrm>
            <a:off x="800280" y="266760"/>
            <a:ext cx="10553400" cy="631800"/>
          </a:xfrm>
          <a:prstGeom prst="rect">
            <a:avLst/>
          </a:prstGeom>
          <a:noFill/>
          <a:ln w="0">
            <a:noFill/>
          </a:ln>
        </p:spPr>
        <p:txBody>
          <a:bodyPr lIns="0" anchor="b">
            <a:norm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3200" b="0" strike="noStrike" spc="-1" dirty="0">
                <a:solidFill>
                  <a:srgbClr val="A4001D"/>
                </a:solidFill>
                <a:latin typeface="Lato"/>
                <a:ea typeface="Lato"/>
              </a:rPr>
              <a:t>Characterizing Large </a:t>
            </a:r>
            <a:r>
              <a:rPr lang="en-US" sz="3200" spc="-1" dirty="0">
                <a:solidFill>
                  <a:srgbClr val="A4001D"/>
                </a:solidFill>
                <a:latin typeface="Lato"/>
                <a:ea typeface="Lato"/>
              </a:rPr>
              <a:t>A</a:t>
            </a:r>
            <a:r>
              <a:rPr lang="en-US" sz="3200" b="0" strike="noStrike" spc="-1" dirty="0">
                <a:solidFill>
                  <a:srgbClr val="A4001D"/>
                </a:solidFill>
                <a:latin typeface="Lato"/>
                <a:ea typeface="Lato"/>
              </a:rPr>
              <a:t>perture </a:t>
            </a:r>
            <a:r>
              <a:rPr lang="en-US" sz="3200" spc="-1" dirty="0">
                <a:solidFill>
                  <a:srgbClr val="A4001D"/>
                </a:solidFill>
                <a:latin typeface="Lato"/>
                <a:ea typeface="Lato"/>
              </a:rPr>
              <a:t>Injector L</a:t>
            </a:r>
            <a:r>
              <a:rPr lang="en-US" sz="3200" b="0" strike="noStrike" spc="-1" dirty="0">
                <a:solidFill>
                  <a:srgbClr val="A4001D"/>
                </a:solidFill>
                <a:latin typeface="Lato"/>
                <a:ea typeface="Lato"/>
              </a:rPr>
              <a:t>inac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PlaceHolder 2"/>
          <p:cNvSpPr>
            <a:spLocks noGrp="1"/>
          </p:cNvSpPr>
          <p:nvPr>
            <p:ph/>
          </p:nvPr>
        </p:nvSpPr>
        <p:spPr>
          <a:xfrm>
            <a:off x="678959" y="988920"/>
            <a:ext cx="6288611" cy="3040560"/>
          </a:xfrm>
          <a:prstGeom prst="rect">
            <a:avLst/>
          </a:prstGeom>
          <a:noFill/>
          <a:ln w="0">
            <a:noFill/>
          </a:ln>
        </p:spPr>
        <p:txBody>
          <a:bodyPr lIns="0" tIns="45000" rIns="90000" bIns="45000" anchor="t">
            <a:normAutofit lnSpcReduction="10000"/>
          </a:bodyPr>
          <a:lstStyle/>
          <a:p>
            <a:pPr marL="343080" indent="-332640">
              <a:lnSpc>
                <a:spcPct val="120000"/>
              </a:lnSpc>
              <a:spcBef>
                <a:spcPts val="1001"/>
              </a:spcBef>
              <a:spcAft>
                <a:spcPts val="300"/>
              </a:spcAft>
              <a:buClr>
                <a:srgbClr val="981E32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latin typeface="Lato"/>
                <a:ea typeface="Lato"/>
              </a:rPr>
              <a:t>Large apertures introduce coupling between cavities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343080" indent="-332640">
              <a:lnSpc>
                <a:spcPct val="120000"/>
              </a:lnSpc>
              <a:spcBef>
                <a:spcPts val="1001"/>
              </a:spcBef>
              <a:spcAft>
                <a:spcPts val="300"/>
              </a:spcAft>
              <a:buClr>
                <a:srgbClr val="981E32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latin typeface="Lato"/>
                <a:ea typeface="Lato"/>
              </a:rPr>
              <a:t>This cross coupling means tuning needs to account for collective behavior within the structure</a:t>
            </a:r>
          </a:p>
          <a:p>
            <a:pPr marL="343080" indent="-332640">
              <a:lnSpc>
                <a:spcPct val="120000"/>
              </a:lnSpc>
              <a:spcBef>
                <a:spcPts val="1001"/>
              </a:spcBef>
              <a:spcAft>
                <a:spcPts val="300"/>
              </a:spcAft>
              <a:buClr>
                <a:srgbClr val="981E32"/>
              </a:buClr>
              <a:buFont typeface="Arial"/>
              <a:buChar char="•"/>
            </a:pPr>
            <a:r>
              <a:rPr lang="en-US" sz="2000" spc="-1" dirty="0">
                <a:solidFill>
                  <a:srgbClr val="000000"/>
                </a:solidFill>
                <a:latin typeface="Lato"/>
                <a:ea typeface="Lato"/>
              </a:rPr>
              <a:t>These adjustments were verified with extensive simulation in HFSS and ACE3P</a:t>
            </a:r>
          </a:p>
          <a:p>
            <a:pPr marL="343080" indent="-332640">
              <a:lnSpc>
                <a:spcPct val="120000"/>
              </a:lnSpc>
              <a:spcBef>
                <a:spcPts val="1001"/>
              </a:spcBef>
              <a:spcAft>
                <a:spcPts val="300"/>
              </a:spcAft>
              <a:buClr>
                <a:srgbClr val="981E32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latin typeface="Lato"/>
                <a:ea typeface="Lato"/>
              </a:rPr>
              <a:t>Bead pulls were conducted to measure field flatness as tuning was conducted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46DBC7E8-22A2-4092-B9BB-605D13B008D9}" type="slidenum">
              <a:rPr/>
              <a:t>8</a:t>
            </a:fld>
            <a:endParaRPr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4AE68CE-97D7-A497-F54A-0E83A4B8EF0C}"/>
              </a:ext>
            </a:extLst>
          </p:cNvPr>
          <p:cNvCxnSpPr/>
          <p:nvPr/>
        </p:nvCxnSpPr>
        <p:spPr>
          <a:xfrm>
            <a:off x="1788459" y="4296335"/>
            <a:ext cx="3556747" cy="0"/>
          </a:xfrm>
          <a:prstGeom prst="line">
            <a:avLst/>
          </a:prstGeom>
          <a:ln w="254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close-up of a toy&#10;&#10;Description automatically generated with low confidence">
            <a:extLst>
              <a:ext uri="{FF2B5EF4-FFF2-40B4-BE49-F238E27FC236}">
                <a16:creationId xmlns:a16="http://schemas.microsoft.com/office/drawing/2014/main" id="{97C411EE-EF0B-AB67-6763-E3149E433C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536" y="4216775"/>
            <a:ext cx="5689145" cy="2561665"/>
          </a:xfrm>
          <a:prstGeom prst="rect">
            <a:avLst/>
          </a:prstGeom>
        </p:spPr>
      </p:pic>
      <p:pic>
        <p:nvPicPr>
          <p:cNvPr id="2" name="Picture 4" descr="Diagram&#10;&#10;Description automatically generated">
            <a:extLst>
              <a:ext uri="{FF2B5EF4-FFF2-40B4-BE49-F238E27FC236}">
                <a16:creationId xmlns:a16="http://schemas.microsoft.com/office/drawing/2014/main" id="{907187BC-CA3F-D890-76EB-C015B1854A9D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6955080" y="1165415"/>
            <a:ext cx="5236920" cy="3051360"/>
          </a:xfrm>
          <a:prstGeom prst="rect">
            <a:avLst/>
          </a:prstGeom>
          <a:ln w="0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193019-8A3E-0E1F-8A52-AE7D41AC4E10}"/>
              </a:ext>
            </a:extLst>
          </p:cNvPr>
          <p:cNvSpPr txBox="1"/>
          <p:nvPr/>
        </p:nvSpPr>
        <p:spPr>
          <a:xfrm>
            <a:off x="9564740" y="420340"/>
            <a:ext cx="2744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Lato" panose="020F0502020204030203" pitchFamily="34" charset="0"/>
              </a:rPr>
              <a:t>Point of Contact: Ankur Dhar adhar@slac.stanford.edu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800280" y="266760"/>
            <a:ext cx="10553040" cy="631440"/>
          </a:xfrm>
          <a:prstGeom prst="rect">
            <a:avLst/>
          </a:prstGeom>
          <a:noFill/>
          <a:ln w="0">
            <a:noFill/>
          </a:ln>
        </p:spPr>
        <p:txBody>
          <a:bodyPr lIns="0" tIns="45000" rIns="90000" bIns="45000" anchor="b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3200" b="0" strike="noStrike" spc="-1" dirty="0">
                <a:solidFill>
                  <a:srgbClr val="A4001D"/>
                </a:solidFill>
                <a:latin typeface="Lato"/>
                <a:ea typeface="DejaVu Sans"/>
              </a:rPr>
              <a:t>Bead Pull </a:t>
            </a:r>
            <a:r>
              <a:rPr lang="en-US" sz="3200" spc="-1" dirty="0">
                <a:solidFill>
                  <a:srgbClr val="A4001D"/>
                </a:solidFill>
                <a:latin typeface="Lato"/>
                <a:ea typeface="DejaVu Sans"/>
              </a:rPr>
              <a:t>C</a:t>
            </a:r>
            <a:r>
              <a:rPr lang="en-US" sz="3200" b="0" strike="noStrike" spc="-1" dirty="0">
                <a:solidFill>
                  <a:srgbClr val="A4001D"/>
                </a:solidFill>
                <a:latin typeface="Lato"/>
                <a:ea typeface="DejaVu Sans"/>
              </a:rPr>
              <a:t>haracterization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PlaceHolder 2"/>
          <p:cNvSpPr>
            <a:spLocks noGrp="1"/>
          </p:cNvSpPr>
          <p:nvPr>
            <p:ph/>
          </p:nvPr>
        </p:nvSpPr>
        <p:spPr>
          <a:xfrm>
            <a:off x="800280" y="988920"/>
            <a:ext cx="7146291" cy="2241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marL="10440" indent="-228600">
              <a:lnSpc>
                <a:spcPct val="120000"/>
              </a:lnSpc>
              <a:spcBef>
                <a:spcPts val="1001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en-US" sz="2400" b="0" strike="noStrike" spc="-1" dirty="0">
                <a:solidFill>
                  <a:srgbClr val="000000"/>
                </a:solidFill>
                <a:latin typeface="Lato"/>
                <a:ea typeface="Lato"/>
              </a:rPr>
              <a:t>In order to better characterize the contribution of each cavity on the collective </a:t>
            </a:r>
            <a:r>
              <a:rPr lang="el-GR" sz="2400" b="0" strike="noStrike" spc="-1" dirty="0">
                <a:solidFill>
                  <a:srgbClr val="000000"/>
                </a:solidFill>
                <a:latin typeface="Lato"/>
                <a:ea typeface="Lato"/>
              </a:rPr>
              <a:t>π</a:t>
            </a:r>
            <a:r>
              <a:rPr lang="en-US" sz="2400" b="0" strike="noStrike" spc="-1" dirty="0">
                <a:solidFill>
                  <a:srgbClr val="000000"/>
                </a:solidFill>
                <a:latin typeface="Lato"/>
                <a:ea typeface="Lato"/>
              </a:rPr>
              <a:t> mode, a second larger bead was used as a static perturbation</a:t>
            </a:r>
          </a:p>
          <a:p>
            <a:pPr marL="10440" indent="-228600">
              <a:lnSpc>
                <a:spcPct val="120000"/>
              </a:lnSpc>
              <a:spcBef>
                <a:spcPts val="1001"/>
              </a:spcBef>
              <a:spcAft>
                <a:spcPts val="300"/>
              </a:spcAft>
              <a:buNone/>
              <a:tabLst>
                <a:tab pos="0" algn="l"/>
              </a:tabLst>
            </a:pP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ED9E608-9363-4E83-96E4-D3DAD8E302EA}" type="slidenum">
              <a:rPr/>
              <a:t>9</a:t>
            </a:fld>
            <a:endParaRPr/>
          </a:p>
        </p:txBody>
      </p:sp>
      <p:pic>
        <p:nvPicPr>
          <p:cNvPr id="3" name="Picture 2" descr="A picture containing indoor, power saw, tool, equipment&#10;&#10;Description automatically generated">
            <a:extLst>
              <a:ext uri="{FF2B5EF4-FFF2-40B4-BE49-F238E27FC236}">
                <a16:creationId xmlns:a16="http://schemas.microsoft.com/office/drawing/2014/main" id="{A023D1D7-893A-C66A-4EB1-01667DEEC7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6" b="21904"/>
          <a:stretch/>
        </p:blipFill>
        <p:spPr>
          <a:xfrm>
            <a:off x="1249" y="3239211"/>
            <a:ext cx="8093109" cy="3489549"/>
          </a:xfrm>
          <a:prstGeom prst="rect">
            <a:avLst/>
          </a:prstGeom>
        </p:spPr>
      </p:pic>
      <p:pic>
        <p:nvPicPr>
          <p:cNvPr id="5" name="Picture 4" descr="A picture containing text, indoor, floor, office&#10;&#10;Description automatically generated">
            <a:extLst>
              <a:ext uri="{FF2B5EF4-FFF2-40B4-BE49-F238E27FC236}">
                <a16:creationId xmlns:a16="http://schemas.microsoft.com/office/drawing/2014/main" id="{F9EA0B1B-7356-683B-C23F-1F7A071213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359" y="1616357"/>
            <a:ext cx="3938999" cy="525199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DE97E2A-1C24-A779-E07A-5271DC59D949}"/>
              </a:ext>
            </a:extLst>
          </p:cNvPr>
          <p:cNvCxnSpPr/>
          <p:nvPr/>
        </p:nvCxnSpPr>
        <p:spPr>
          <a:xfrm flipV="1">
            <a:off x="629280" y="4897315"/>
            <a:ext cx="3634989" cy="36048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5814189-5283-4C93-136F-54749B26E113}"/>
              </a:ext>
            </a:extLst>
          </p:cNvPr>
          <p:cNvCxnSpPr>
            <a:cxnSpLocks/>
          </p:cNvCxnSpPr>
          <p:nvPr/>
        </p:nvCxnSpPr>
        <p:spPr>
          <a:xfrm flipV="1">
            <a:off x="3490546" y="4717072"/>
            <a:ext cx="871273" cy="102912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3436386-113D-73E7-366B-E75C50FD40C1}"/>
              </a:ext>
            </a:extLst>
          </p:cNvPr>
          <p:cNvSpPr txBox="1"/>
          <p:nvPr/>
        </p:nvSpPr>
        <p:spPr>
          <a:xfrm rot="21354878">
            <a:off x="2092570" y="5009107"/>
            <a:ext cx="167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Second Line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02767A-B33D-A771-9918-7D28CD194EE7}"/>
              </a:ext>
            </a:extLst>
          </p:cNvPr>
          <p:cNvSpPr txBox="1"/>
          <p:nvPr/>
        </p:nvSpPr>
        <p:spPr>
          <a:xfrm rot="21354878">
            <a:off x="3526551" y="4379622"/>
            <a:ext cx="167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First Line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E7B882F-1DDB-F593-B6D0-96C5A7C49379}"/>
              </a:ext>
            </a:extLst>
          </p:cNvPr>
          <p:cNvCxnSpPr>
            <a:cxnSpLocks/>
          </p:cNvCxnSpPr>
          <p:nvPr/>
        </p:nvCxnSpPr>
        <p:spPr>
          <a:xfrm flipV="1">
            <a:off x="9925646" y="4000500"/>
            <a:ext cx="1094779" cy="29102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69337C-9F94-55B4-9627-309585A807F6}"/>
              </a:ext>
            </a:extLst>
          </p:cNvPr>
          <p:cNvCxnSpPr>
            <a:cxnSpLocks/>
          </p:cNvCxnSpPr>
          <p:nvPr/>
        </p:nvCxnSpPr>
        <p:spPr>
          <a:xfrm flipV="1">
            <a:off x="9572996" y="3957063"/>
            <a:ext cx="1414092" cy="363521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9D7B0D9-843B-78BC-7EA6-A5148205EA09}"/>
              </a:ext>
            </a:extLst>
          </p:cNvPr>
          <p:cNvSpPr txBox="1"/>
          <p:nvPr/>
        </p:nvSpPr>
        <p:spPr>
          <a:xfrm rot="20786329">
            <a:off x="9856967" y="4233714"/>
            <a:ext cx="167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Second Line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B6F5CB-F128-5A32-9C78-A4717A2805A2}"/>
              </a:ext>
            </a:extLst>
          </p:cNvPr>
          <p:cNvSpPr txBox="1"/>
          <p:nvPr/>
        </p:nvSpPr>
        <p:spPr>
          <a:xfrm rot="20531552">
            <a:off x="9942104" y="3675593"/>
            <a:ext cx="167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First Line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A4575F-8877-8A67-A982-8B28A0FEC811}"/>
              </a:ext>
            </a:extLst>
          </p:cNvPr>
          <p:cNvSpPr txBox="1"/>
          <p:nvPr/>
        </p:nvSpPr>
        <p:spPr>
          <a:xfrm>
            <a:off x="9125672" y="3085496"/>
            <a:ext cx="167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Crank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ED571E3-E43C-A340-0878-E36584EE815B}"/>
              </a:ext>
            </a:extLst>
          </p:cNvPr>
          <p:cNvCxnSpPr>
            <a:cxnSpLocks/>
          </p:cNvCxnSpPr>
          <p:nvPr/>
        </p:nvCxnSpPr>
        <p:spPr>
          <a:xfrm>
            <a:off x="281160" y="5257800"/>
            <a:ext cx="201440" cy="140335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680B1A5-6821-A0EB-4563-79B1CAB79DE8}"/>
              </a:ext>
            </a:extLst>
          </p:cNvPr>
          <p:cNvCxnSpPr>
            <a:cxnSpLocks/>
          </p:cNvCxnSpPr>
          <p:nvPr/>
        </p:nvCxnSpPr>
        <p:spPr>
          <a:xfrm flipV="1">
            <a:off x="2927839" y="3239211"/>
            <a:ext cx="46989" cy="772843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C6B2981-2811-F2CC-0839-FA7365256326}"/>
              </a:ext>
            </a:extLst>
          </p:cNvPr>
          <p:cNvSpPr txBox="1"/>
          <p:nvPr/>
        </p:nvSpPr>
        <p:spPr>
          <a:xfrm>
            <a:off x="9564740" y="420340"/>
            <a:ext cx="2744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Lato" panose="020F0502020204030203" pitchFamily="34" charset="0"/>
              </a:rPr>
              <a:t>Point of Contact: Ankur Dhar adhar@slac.stanford.edu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C1515"/>
      </a:accent1>
      <a:accent2>
        <a:srgbClr val="4198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C1515"/>
      </a:accent1>
      <a:accent2>
        <a:srgbClr val="4198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C1515"/>
      </a:accent1>
      <a:accent2>
        <a:srgbClr val="4198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LAC Covers/Title Slides">
  <a:themeElements>
    <a:clrScheme name="Custom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C1515"/>
      </a:accent1>
      <a:accent2>
        <a:srgbClr val="4198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C1515"/>
      </a:accent1>
      <a:accent2>
        <a:srgbClr val="4198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2126</TotalTime>
  <Words>1181</Words>
  <Application>Microsoft Office PowerPoint</Application>
  <PresentationFormat>Widescreen</PresentationFormat>
  <Paragraphs>203</Paragraphs>
  <Slides>19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Arial</vt:lpstr>
      <vt:lpstr>Calibri</vt:lpstr>
      <vt:lpstr>Cambria Math</vt:lpstr>
      <vt:lpstr>Lato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SLAC Covers/Title Slides</vt:lpstr>
      <vt:lpstr>C3 Structure Development Updates</vt:lpstr>
      <vt:lpstr>Main Linac Structure Update</vt:lpstr>
      <vt:lpstr>NiCr Deposition Method</vt:lpstr>
      <vt:lpstr>NiCr Application to Main Linac</vt:lpstr>
      <vt:lpstr>Additive Manufactured C-Band Load: Escargload</vt:lpstr>
      <vt:lpstr>Additive Manufactured C-Band Load: Escargload</vt:lpstr>
      <vt:lpstr>Testing the Escargload</vt:lpstr>
      <vt:lpstr>Characterizing Large Aperture Injector Linac</vt:lpstr>
      <vt:lpstr>Bead Pull Characterization</vt:lpstr>
      <vt:lpstr>Measuring Perturbation Effects on Bead Pull</vt:lpstr>
      <vt:lpstr>Modeling Perturbation using ACE3P</vt:lpstr>
      <vt:lpstr>Perturbation Approach</vt:lpstr>
      <vt:lpstr>π mode Frequency Perturbation</vt:lpstr>
      <vt:lpstr>Field Profile Perturbation: Varying ϵ1 </vt:lpstr>
      <vt:lpstr>Field Profile Perturbation : Varying ϵ1 </vt:lpstr>
      <vt:lpstr>Preliminary Tuning Results</vt:lpstr>
      <vt:lpstr>Questions?</vt:lpstr>
      <vt:lpstr>Future Test Plans</vt:lpstr>
      <vt:lpstr>Comparison of Technologies for EIC pre-injector e- linac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C3 – Cool Copper Collider: An Advanced Concept for a Future Linear Collider</dc:title>
  <dc:subject/>
  <dc:creator/>
  <dc:description/>
  <cp:lastModifiedBy>Dhar, Ankur</cp:lastModifiedBy>
  <cp:revision>231</cp:revision>
  <dcterms:modified xsi:type="dcterms:W3CDTF">2023-02-05T23:44:27Z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Slides">
    <vt:i4>3</vt:i4>
  </property>
  <property fmtid="{D5CDD505-2E9C-101B-9397-08002B2CF9AE}" pid="3" name="PresentationFormat">
    <vt:lpwstr>Widescreen</vt:lpwstr>
  </property>
  <property fmtid="{D5CDD505-2E9C-101B-9397-08002B2CF9AE}" pid="4" name="Slides">
    <vt:i4>12</vt:i4>
  </property>
  <property fmtid="{D5CDD505-2E9C-101B-9397-08002B2CF9AE}" pid="5" name="Notes">
    <vt:i4>11</vt:i4>
  </property>
</Properties>
</file>